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5.jpg" ContentType="image/jpeg"/>
  <Override PartName="/ppt/media/image6.jpg" ContentType="image/jpeg"/>
  <Override PartName="/ppt/media/image7.jpg" ContentType="image/jpeg"/>
  <Override PartName="/ppt/media/image8.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57" r:id="rId6"/>
    <p:sldId id="294" r:id="rId7"/>
    <p:sldId id="258" r:id="rId8"/>
    <p:sldId id="259" r:id="rId9"/>
    <p:sldId id="316" r:id="rId10"/>
    <p:sldId id="320" r:id="rId11"/>
    <p:sldId id="295" r:id="rId12"/>
    <p:sldId id="261" r:id="rId13"/>
    <p:sldId id="262" r:id="rId14"/>
    <p:sldId id="293" r:id="rId15"/>
    <p:sldId id="286" r:id="rId16"/>
    <p:sldId id="298" r:id="rId17"/>
    <p:sldId id="277" r:id="rId18"/>
    <p:sldId id="278" r:id="rId19"/>
    <p:sldId id="304" r:id="rId20"/>
    <p:sldId id="287" r:id="rId21"/>
    <p:sldId id="300" r:id="rId22"/>
    <p:sldId id="267" r:id="rId23"/>
    <p:sldId id="280" r:id="rId24"/>
    <p:sldId id="321" r:id="rId25"/>
    <p:sldId id="302" r:id="rId26"/>
    <p:sldId id="281" r:id="rId27"/>
    <p:sldId id="291" r:id="rId28"/>
    <p:sldId id="301" r:id="rId29"/>
    <p:sldId id="282" r:id="rId30"/>
    <p:sldId id="308" r:id="rId31"/>
    <p:sldId id="309" r:id="rId32"/>
    <p:sldId id="310" r:id="rId33"/>
    <p:sldId id="312" r:id="rId34"/>
    <p:sldId id="305" r:id="rId35"/>
    <p:sldId id="306" r:id="rId36"/>
    <p:sldId id="284" r:id="rId37"/>
    <p:sldId id="319" r:id="rId38"/>
    <p:sldId id="283" r:id="rId39"/>
    <p:sldId id="318" r:id="rId40"/>
    <p:sldId id="303" r:id="rId41"/>
    <p:sldId id="315" r:id="rId42"/>
    <p:sldId id="317" r:id="rId43"/>
    <p:sldId id="276" r:id="rId44"/>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2A7AF6-F5EC-4E2E-837B-C007BF92F6A2}" v="9" dt="2023-05-16T15:01:03.70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49" d="100"/>
          <a:sy n="49" d="100"/>
        </p:scale>
        <p:origin x="76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331BCA"/>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000" b="1" i="0">
                <a:solidFill>
                  <a:schemeClr val="tx1"/>
                </a:solidFill>
                <a:latin typeface="Noto Sans"/>
                <a:cs typeface="Noto San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chemeClr val="tx1"/>
                </a:solidFill>
                <a:latin typeface="Noto Sans"/>
                <a:cs typeface="Noto San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chemeClr val="tx1"/>
                </a:solidFill>
                <a:latin typeface="Noto Sans"/>
                <a:cs typeface="Noto San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03886" y="1998772"/>
            <a:ext cx="14080226" cy="5651500"/>
          </a:xfrm>
          <a:prstGeom prst="rect">
            <a:avLst/>
          </a:prstGeom>
        </p:spPr>
        <p:txBody>
          <a:bodyPr wrap="square" lIns="0" tIns="0" rIns="0" bIns="0">
            <a:spAutoFit/>
          </a:bodyPr>
          <a:lstStyle>
            <a:lvl1pPr>
              <a:defRPr sz="5000" b="1" i="0">
                <a:solidFill>
                  <a:schemeClr val="tx1"/>
                </a:solidFill>
                <a:latin typeface="Noto Sans"/>
                <a:cs typeface="Noto Sans"/>
              </a:defRPr>
            </a:lvl1pPr>
          </a:lstStyle>
          <a:p>
            <a:endParaRPr/>
          </a:p>
        </p:txBody>
      </p:sp>
      <p:sp>
        <p:nvSpPr>
          <p:cNvPr id="3" name="Holder 3"/>
          <p:cNvSpPr>
            <a:spLocks noGrp="1"/>
          </p:cNvSpPr>
          <p:nvPr>
            <p:ph type="body" idx="1"/>
          </p:nvPr>
        </p:nvSpPr>
        <p:spPr>
          <a:xfrm>
            <a:off x="3713847" y="1558546"/>
            <a:ext cx="10860304" cy="52260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5/16/2023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 Id="rId5" Type="http://schemas.openxmlformats.org/officeDocument/2006/relationships/image" Target="../media/image8.jp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package" Target="../embeddings/Microsoft_Excel_Worksheet.xlsx"/><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package" Target="../embeddings/Microsoft_Excel_Worksheet1.xlsx"/><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hyperlink" Target="https://www.cdc.gov/aging/aginginfo/alzheimers.html"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875770" y="0"/>
            <a:ext cx="6412230" cy="10287000"/>
            <a:chOff x="11877629" y="0"/>
            <a:chExt cx="6412230" cy="10287000"/>
          </a:xfrm>
        </p:grpSpPr>
        <p:sp>
          <p:nvSpPr>
            <p:cNvPr id="3" name="object 3"/>
            <p:cNvSpPr/>
            <p:nvPr/>
          </p:nvSpPr>
          <p:spPr>
            <a:xfrm>
              <a:off x="11877629" y="0"/>
              <a:ext cx="6410960" cy="7251700"/>
            </a:xfrm>
            <a:custGeom>
              <a:avLst/>
              <a:gdLst/>
              <a:ahLst/>
              <a:cxnLst/>
              <a:rect l="l" t="t" r="r" b="b"/>
              <a:pathLst>
                <a:path w="6410959" h="7251700">
                  <a:moveTo>
                    <a:pt x="3941275" y="12700"/>
                  </a:moveTo>
                  <a:lnTo>
                    <a:pt x="3318419" y="12700"/>
                  </a:lnTo>
                  <a:lnTo>
                    <a:pt x="3362819" y="0"/>
                  </a:lnTo>
                  <a:lnTo>
                    <a:pt x="3896875" y="0"/>
                  </a:lnTo>
                  <a:lnTo>
                    <a:pt x="3941275" y="12700"/>
                  </a:lnTo>
                  <a:close/>
                </a:path>
                <a:path w="6410959" h="7251700">
                  <a:moveTo>
                    <a:pt x="4074177" y="25400"/>
                  </a:moveTo>
                  <a:lnTo>
                    <a:pt x="3185518" y="25400"/>
                  </a:lnTo>
                  <a:lnTo>
                    <a:pt x="3229757" y="12700"/>
                  </a:lnTo>
                  <a:lnTo>
                    <a:pt x="4029938" y="12700"/>
                  </a:lnTo>
                  <a:lnTo>
                    <a:pt x="4074177" y="25400"/>
                  </a:lnTo>
                  <a:close/>
                </a:path>
                <a:path w="6410959" h="7251700">
                  <a:moveTo>
                    <a:pt x="4162462" y="38100"/>
                  </a:moveTo>
                  <a:lnTo>
                    <a:pt x="3097233" y="38100"/>
                  </a:lnTo>
                  <a:lnTo>
                    <a:pt x="3141344" y="25400"/>
                  </a:lnTo>
                  <a:lnTo>
                    <a:pt x="4118351" y="25400"/>
                  </a:lnTo>
                  <a:lnTo>
                    <a:pt x="4162462" y="38100"/>
                  </a:lnTo>
                  <a:close/>
                </a:path>
                <a:path w="6410959" h="7251700">
                  <a:moveTo>
                    <a:pt x="4250417" y="50800"/>
                  </a:moveTo>
                  <a:lnTo>
                    <a:pt x="3009278" y="50800"/>
                  </a:lnTo>
                  <a:lnTo>
                    <a:pt x="3053209" y="38100"/>
                  </a:lnTo>
                  <a:lnTo>
                    <a:pt x="4206486" y="38100"/>
                  </a:lnTo>
                  <a:lnTo>
                    <a:pt x="4250417" y="50800"/>
                  </a:lnTo>
                  <a:close/>
                </a:path>
                <a:path w="6410959" h="7251700">
                  <a:moveTo>
                    <a:pt x="4381633" y="76200"/>
                  </a:moveTo>
                  <a:lnTo>
                    <a:pt x="2878062" y="76200"/>
                  </a:lnTo>
                  <a:lnTo>
                    <a:pt x="2965439" y="50800"/>
                  </a:lnTo>
                  <a:lnTo>
                    <a:pt x="4294256" y="50800"/>
                  </a:lnTo>
                  <a:lnTo>
                    <a:pt x="4381633" y="76200"/>
                  </a:lnTo>
                  <a:close/>
                </a:path>
                <a:path w="6410959" h="7251700">
                  <a:moveTo>
                    <a:pt x="4511828" y="7150100"/>
                  </a:moveTo>
                  <a:lnTo>
                    <a:pt x="2747867" y="7150100"/>
                  </a:lnTo>
                  <a:lnTo>
                    <a:pt x="2449029" y="7061200"/>
                  </a:lnTo>
                  <a:lnTo>
                    <a:pt x="2406995" y="7035800"/>
                  </a:lnTo>
                  <a:lnTo>
                    <a:pt x="2282023" y="6997700"/>
                  </a:lnTo>
                  <a:lnTo>
                    <a:pt x="2240763" y="6972300"/>
                  </a:lnTo>
                  <a:lnTo>
                    <a:pt x="2158882" y="6946900"/>
                  </a:lnTo>
                  <a:lnTo>
                    <a:pt x="2118274" y="6921500"/>
                  </a:lnTo>
                  <a:lnTo>
                    <a:pt x="2077884" y="6908800"/>
                  </a:lnTo>
                  <a:lnTo>
                    <a:pt x="2037735" y="6883400"/>
                  </a:lnTo>
                  <a:lnTo>
                    <a:pt x="1997828" y="6870700"/>
                  </a:lnTo>
                  <a:lnTo>
                    <a:pt x="1918752" y="6819900"/>
                  </a:lnTo>
                  <a:lnTo>
                    <a:pt x="1879589" y="6807200"/>
                  </a:lnTo>
                  <a:lnTo>
                    <a:pt x="1763728" y="6731000"/>
                  </a:lnTo>
                  <a:lnTo>
                    <a:pt x="1725661" y="6718300"/>
                  </a:lnTo>
                  <a:lnTo>
                    <a:pt x="1613206" y="6642100"/>
                  </a:lnTo>
                  <a:lnTo>
                    <a:pt x="1503490" y="6565900"/>
                  </a:lnTo>
                  <a:lnTo>
                    <a:pt x="1396650" y="6489700"/>
                  </a:lnTo>
                  <a:lnTo>
                    <a:pt x="1361705" y="6451600"/>
                  </a:lnTo>
                  <a:lnTo>
                    <a:pt x="1327097" y="6426200"/>
                  </a:lnTo>
                  <a:lnTo>
                    <a:pt x="1258929" y="6375400"/>
                  </a:lnTo>
                  <a:lnTo>
                    <a:pt x="1225381" y="6337300"/>
                  </a:lnTo>
                  <a:lnTo>
                    <a:pt x="1159367" y="6286500"/>
                  </a:lnTo>
                  <a:lnTo>
                    <a:pt x="1126920" y="6248400"/>
                  </a:lnTo>
                  <a:lnTo>
                    <a:pt x="1094850" y="6223000"/>
                  </a:lnTo>
                  <a:lnTo>
                    <a:pt x="1063157" y="6184900"/>
                  </a:lnTo>
                  <a:lnTo>
                    <a:pt x="1031851" y="6159500"/>
                  </a:lnTo>
                  <a:lnTo>
                    <a:pt x="1000940" y="6121400"/>
                  </a:lnTo>
                  <a:lnTo>
                    <a:pt x="970426" y="6096000"/>
                  </a:lnTo>
                  <a:lnTo>
                    <a:pt x="940307" y="6057900"/>
                  </a:lnTo>
                  <a:lnTo>
                    <a:pt x="910594" y="6032500"/>
                  </a:lnTo>
                  <a:lnTo>
                    <a:pt x="881295" y="5994400"/>
                  </a:lnTo>
                  <a:lnTo>
                    <a:pt x="852409" y="5956300"/>
                  </a:lnTo>
                  <a:lnTo>
                    <a:pt x="823937" y="5930900"/>
                  </a:lnTo>
                  <a:lnTo>
                    <a:pt x="795888" y="5892800"/>
                  </a:lnTo>
                  <a:lnTo>
                    <a:pt x="768270" y="5854700"/>
                  </a:lnTo>
                  <a:lnTo>
                    <a:pt x="741082" y="5816600"/>
                  </a:lnTo>
                  <a:lnTo>
                    <a:pt x="714326" y="5791200"/>
                  </a:lnTo>
                  <a:lnTo>
                    <a:pt x="688009" y="5753100"/>
                  </a:lnTo>
                  <a:lnTo>
                    <a:pt x="662139" y="5715000"/>
                  </a:lnTo>
                  <a:lnTo>
                    <a:pt x="636716" y="5676900"/>
                  </a:lnTo>
                  <a:lnTo>
                    <a:pt x="611739" y="5638800"/>
                  </a:lnTo>
                  <a:lnTo>
                    <a:pt x="587217" y="5600700"/>
                  </a:lnTo>
                  <a:lnTo>
                    <a:pt x="563157" y="5562600"/>
                  </a:lnTo>
                  <a:lnTo>
                    <a:pt x="539559" y="5524500"/>
                  </a:lnTo>
                  <a:lnTo>
                    <a:pt x="516422" y="5486400"/>
                  </a:lnTo>
                  <a:lnTo>
                    <a:pt x="493755" y="5448300"/>
                  </a:lnTo>
                  <a:lnTo>
                    <a:pt x="471564" y="5410200"/>
                  </a:lnTo>
                  <a:lnTo>
                    <a:pt x="449848" y="5372100"/>
                  </a:lnTo>
                  <a:lnTo>
                    <a:pt x="428608" y="5334000"/>
                  </a:lnTo>
                  <a:lnTo>
                    <a:pt x="407849" y="5295900"/>
                  </a:lnTo>
                  <a:lnTo>
                    <a:pt x="387579" y="5257800"/>
                  </a:lnTo>
                  <a:lnTo>
                    <a:pt x="367797" y="5219700"/>
                  </a:lnTo>
                  <a:lnTo>
                    <a:pt x="348504" y="5181600"/>
                  </a:lnTo>
                  <a:lnTo>
                    <a:pt x="329705" y="5130800"/>
                  </a:lnTo>
                  <a:lnTo>
                    <a:pt x="311405" y="5092700"/>
                  </a:lnTo>
                  <a:lnTo>
                    <a:pt x="293605" y="5054600"/>
                  </a:lnTo>
                  <a:lnTo>
                    <a:pt x="276305" y="5016500"/>
                  </a:lnTo>
                  <a:lnTo>
                    <a:pt x="259510" y="4965700"/>
                  </a:lnTo>
                  <a:lnTo>
                    <a:pt x="243225" y="4927600"/>
                  </a:lnTo>
                  <a:lnTo>
                    <a:pt x="227450" y="4889500"/>
                  </a:lnTo>
                  <a:lnTo>
                    <a:pt x="212186" y="4851400"/>
                  </a:lnTo>
                  <a:lnTo>
                    <a:pt x="197435" y="4800600"/>
                  </a:lnTo>
                  <a:lnTo>
                    <a:pt x="183204" y="4762500"/>
                  </a:lnTo>
                  <a:lnTo>
                    <a:pt x="169492" y="4724400"/>
                  </a:lnTo>
                  <a:lnTo>
                    <a:pt x="156299" y="4673600"/>
                  </a:lnTo>
                  <a:lnTo>
                    <a:pt x="143630" y="4635500"/>
                  </a:lnTo>
                  <a:lnTo>
                    <a:pt x="131487" y="4597400"/>
                  </a:lnTo>
                  <a:lnTo>
                    <a:pt x="119871" y="4546600"/>
                  </a:lnTo>
                  <a:lnTo>
                    <a:pt x="108782" y="4508500"/>
                  </a:lnTo>
                  <a:lnTo>
                    <a:pt x="98223" y="4457700"/>
                  </a:lnTo>
                  <a:lnTo>
                    <a:pt x="88197" y="4419600"/>
                  </a:lnTo>
                  <a:lnTo>
                    <a:pt x="78705" y="4381500"/>
                  </a:lnTo>
                  <a:lnTo>
                    <a:pt x="69746" y="4330700"/>
                  </a:lnTo>
                  <a:lnTo>
                    <a:pt x="61323" y="4292600"/>
                  </a:lnTo>
                  <a:lnTo>
                    <a:pt x="53439" y="4241800"/>
                  </a:lnTo>
                  <a:lnTo>
                    <a:pt x="46094" y="4203700"/>
                  </a:lnTo>
                  <a:lnTo>
                    <a:pt x="39287" y="4152900"/>
                  </a:lnTo>
                  <a:lnTo>
                    <a:pt x="33021" y="4114800"/>
                  </a:lnTo>
                  <a:lnTo>
                    <a:pt x="27297" y="4064000"/>
                  </a:lnTo>
                  <a:lnTo>
                    <a:pt x="22117" y="4025900"/>
                  </a:lnTo>
                  <a:lnTo>
                    <a:pt x="17478" y="3975100"/>
                  </a:lnTo>
                  <a:lnTo>
                    <a:pt x="13384" y="3937000"/>
                  </a:lnTo>
                  <a:lnTo>
                    <a:pt x="9835" y="3886200"/>
                  </a:lnTo>
                  <a:lnTo>
                    <a:pt x="6831" y="3848100"/>
                  </a:lnTo>
                  <a:lnTo>
                    <a:pt x="4372" y="3797300"/>
                  </a:lnTo>
                  <a:lnTo>
                    <a:pt x="2459" y="3759200"/>
                  </a:lnTo>
                  <a:lnTo>
                    <a:pt x="1093" y="3708400"/>
                  </a:lnTo>
                  <a:lnTo>
                    <a:pt x="273" y="3670300"/>
                  </a:lnTo>
                  <a:lnTo>
                    <a:pt x="0" y="3619500"/>
                  </a:lnTo>
                  <a:lnTo>
                    <a:pt x="273" y="3581400"/>
                  </a:lnTo>
                  <a:lnTo>
                    <a:pt x="1093" y="3530600"/>
                  </a:lnTo>
                  <a:lnTo>
                    <a:pt x="2459" y="3492500"/>
                  </a:lnTo>
                  <a:lnTo>
                    <a:pt x="4372" y="3441700"/>
                  </a:lnTo>
                  <a:lnTo>
                    <a:pt x="6831" y="3403600"/>
                  </a:lnTo>
                  <a:lnTo>
                    <a:pt x="9835" y="3352800"/>
                  </a:lnTo>
                  <a:lnTo>
                    <a:pt x="13384" y="3314700"/>
                  </a:lnTo>
                  <a:lnTo>
                    <a:pt x="17478" y="3263900"/>
                  </a:lnTo>
                  <a:lnTo>
                    <a:pt x="22117" y="3225800"/>
                  </a:lnTo>
                  <a:lnTo>
                    <a:pt x="27297" y="3175000"/>
                  </a:lnTo>
                  <a:lnTo>
                    <a:pt x="33021" y="3136900"/>
                  </a:lnTo>
                  <a:lnTo>
                    <a:pt x="39287" y="3086100"/>
                  </a:lnTo>
                  <a:lnTo>
                    <a:pt x="46094" y="3048000"/>
                  </a:lnTo>
                  <a:lnTo>
                    <a:pt x="53439" y="2997200"/>
                  </a:lnTo>
                  <a:lnTo>
                    <a:pt x="61323" y="2959100"/>
                  </a:lnTo>
                  <a:lnTo>
                    <a:pt x="69746" y="2921000"/>
                  </a:lnTo>
                  <a:lnTo>
                    <a:pt x="78705" y="2870200"/>
                  </a:lnTo>
                  <a:lnTo>
                    <a:pt x="88197" y="2832100"/>
                  </a:lnTo>
                  <a:lnTo>
                    <a:pt x="98223" y="2781300"/>
                  </a:lnTo>
                  <a:lnTo>
                    <a:pt x="108782" y="2743200"/>
                  </a:lnTo>
                  <a:lnTo>
                    <a:pt x="119871" y="2692400"/>
                  </a:lnTo>
                  <a:lnTo>
                    <a:pt x="131487" y="2654300"/>
                  </a:lnTo>
                  <a:lnTo>
                    <a:pt x="143630" y="2616200"/>
                  </a:lnTo>
                  <a:lnTo>
                    <a:pt x="156299" y="2565400"/>
                  </a:lnTo>
                  <a:lnTo>
                    <a:pt x="169492" y="2527300"/>
                  </a:lnTo>
                  <a:lnTo>
                    <a:pt x="183204" y="2489200"/>
                  </a:lnTo>
                  <a:lnTo>
                    <a:pt x="197435" y="2438400"/>
                  </a:lnTo>
                  <a:lnTo>
                    <a:pt x="212186" y="2400300"/>
                  </a:lnTo>
                  <a:lnTo>
                    <a:pt x="227450" y="2362200"/>
                  </a:lnTo>
                  <a:lnTo>
                    <a:pt x="243225" y="2311400"/>
                  </a:lnTo>
                  <a:lnTo>
                    <a:pt x="259510" y="2273300"/>
                  </a:lnTo>
                  <a:lnTo>
                    <a:pt x="276305" y="2235200"/>
                  </a:lnTo>
                  <a:lnTo>
                    <a:pt x="293605" y="2197100"/>
                  </a:lnTo>
                  <a:lnTo>
                    <a:pt x="311405" y="2146300"/>
                  </a:lnTo>
                  <a:lnTo>
                    <a:pt x="329705" y="2108200"/>
                  </a:lnTo>
                  <a:lnTo>
                    <a:pt x="348504" y="2070100"/>
                  </a:lnTo>
                  <a:lnTo>
                    <a:pt x="367797" y="2032000"/>
                  </a:lnTo>
                  <a:lnTo>
                    <a:pt x="387579" y="1993900"/>
                  </a:lnTo>
                  <a:lnTo>
                    <a:pt x="407849" y="1955800"/>
                  </a:lnTo>
                  <a:lnTo>
                    <a:pt x="428608" y="1917700"/>
                  </a:lnTo>
                  <a:lnTo>
                    <a:pt x="449848" y="1866900"/>
                  </a:lnTo>
                  <a:lnTo>
                    <a:pt x="471564" y="1828800"/>
                  </a:lnTo>
                  <a:lnTo>
                    <a:pt x="493755" y="1790700"/>
                  </a:lnTo>
                  <a:lnTo>
                    <a:pt x="516422" y="1752600"/>
                  </a:lnTo>
                  <a:lnTo>
                    <a:pt x="539559" y="1714500"/>
                  </a:lnTo>
                  <a:lnTo>
                    <a:pt x="563157" y="1676400"/>
                  </a:lnTo>
                  <a:lnTo>
                    <a:pt x="587217" y="1638300"/>
                  </a:lnTo>
                  <a:lnTo>
                    <a:pt x="611739" y="1612900"/>
                  </a:lnTo>
                  <a:lnTo>
                    <a:pt x="636716" y="1574800"/>
                  </a:lnTo>
                  <a:lnTo>
                    <a:pt x="662139" y="1536700"/>
                  </a:lnTo>
                  <a:lnTo>
                    <a:pt x="688009" y="1498600"/>
                  </a:lnTo>
                  <a:lnTo>
                    <a:pt x="714326" y="1460500"/>
                  </a:lnTo>
                  <a:lnTo>
                    <a:pt x="741082" y="1422400"/>
                  </a:lnTo>
                  <a:lnTo>
                    <a:pt x="768270" y="1384300"/>
                  </a:lnTo>
                  <a:lnTo>
                    <a:pt x="795888" y="1358900"/>
                  </a:lnTo>
                  <a:lnTo>
                    <a:pt x="823937" y="1320800"/>
                  </a:lnTo>
                  <a:lnTo>
                    <a:pt x="852409" y="1282700"/>
                  </a:lnTo>
                  <a:lnTo>
                    <a:pt x="881295" y="1257300"/>
                  </a:lnTo>
                  <a:lnTo>
                    <a:pt x="910594" y="1219200"/>
                  </a:lnTo>
                  <a:lnTo>
                    <a:pt x="940307" y="1181100"/>
                  </a:lnTo>
                  <a:lnTo>
                    <a:pt x="970426" y="1155700"/>
                  </a:lnTo>
                  <a:lnTo>
                    <a:pt x="1000940" y="1117600"/>
                  </a:lnTo>
                  <a:lnTo>
                    <a:pt x="1031851" y="1092200"/>
                  </a:lnTo>
                  <a:lnTo>
                    <a:pt x="1063157" y="1054100"/>
                  </a:lnTo>
                  <a:lnTo>
                    <a:pt x="1094850" y="1028700"/>
                  </a:lnTo>
                  <a:lnTo>
                    <a:pt x="1126920" y="990600"/>
                  </a:lnTo>
                  <a:lnTo>
                    <a:pt x="1192191" y="939800"/>
                  </a:lnTo>
                  <a:lnTo>
                    <a:pt x="1225381" y="901700"/>
                  </a:lnTo>
                  <a:lnTo>
                    <a:pt x="1292834" y="850900"/>
                  </a:lnTo>
                  <a:lnTo>
                    <a:pt x="1327097" y="812800"/>
                  </a:lnTo>
                  <a:lnTo>
                    <a:pt x="1396650" y="762000"/>
                  </a:lnTo>
                  <a:lnTo>
                    <a:pt x="1467547" y="711200"/>
                  </a:lnTo>
                  <a:lnTo>
                    <a:pt x="1576323" y="635000"/>
                  </a:lnTo>
                  <a:lnTo>
                    <a:pt x="1687884" y="558800"/>
                  </a:lnTo>
                  <a:lnTo>
                    <a:pt x="1802082" y="482600"/>
                  </a:lnTo>
                  <a:lnTo>
                    <a:pt x="1840701" y="469900"/>
                  </a:lnTo>
                  <a:lnTo>
                    <a:pt x="1918752" y="419100"/>
                  </a:lnTo>
                  <a:lnTo>
                    <a:pt x="1958166" y="406400"/>
                  </a:lnTo>
                  <a:lnTo>
                    <a:pt x="2037735" y="355600"/>
                  </a:lnTo>
                  <a:lnTo>
                    <a:pt x="2077884" y="342900"/>
                  </a:lnTo>
                  <a:lnTo>
                    <a:pt x="2118274" y="317500"/>
                  </a:lnTo>
                  <a:lnTo>
                    <a:pt x="2199712" y="292100"/>
                  </a:lnTo>
                  <a:lnTo>
                    <a:pt x="2240763" y="266700"/>
                  </a:lnTo>
                  <a:lnTo>
                    <a:pt x="2323481" y="241300"/>
                  </a:lnTo>
                  <a:lnTo>
                    <a:pt x="2365138" y="215900"/>
                  </a:lnTo>
                  <a:lnTo>
                    <a:pt x="2834546" y="76200"/>
                  </a:lnTo>
                  <a:lnTo>
                    <a:pt x="4425149" y="76200"/>
                  </a:lnTo>
                  <a:lnTo>
                    <a:pt x="4894557" y="215900"/>
                  </a:lnTo>
                  <a:lnTo>
                    <a:pt x="4936213" y="241300"/>
                  </a:lnTo>
                  <a:lnTo>
                    <a:pt x="5018932" y="266700"/>
                  </a:lnTo>
                  <a:lnTo>
                    <a:pt x="5059983" y="292100"/>
                  </a:lnTo>
                  <a:lnTo>
                    <a:pt x="5141421" y="317500"/>
                  </a:lnTo>
                  <a:lnTo>
                    <a:pt x="5181811" y="342900"/>
                  </a:lnTo>
                  <a:lnTo>
                    <a:pt x="5221960" y="355600"/>
                  </a:lnTo>
                  <a:lnTo>
                    <a:pt x="5301529" y="406400"/>
                  </a:lnTo>
                  <a:lnTo>
                    <a:pt x="5340943" y="419100"/>
                  </a:lnTo>
                  <a:lnTo>
                    <a:pt x="5418989" y="469900"/>
                  </a:lnTo>
                  <a:lnTo>
                    <a:pt x="5457611" y="482600"/>
                  </a:lnTo>
                  <a:lnTo>
                    <a:pt x="5571811" y="558800"/>
                  </a:lnTo>
                  <a:lnTo>
                    <a:pt x="5683371" y="635000"/>
                  </a:lnTo>
                  <a:lnTo>
                    <a:pt x="5792148" y="711200"/>
                  </a:lnTo>
                  <a:lnTo>
                    <a:pt x="5863046" y="762000"/>
                  </a:lnTo>
                  <a:lnTo>
                    <a:pt x="5932594" y="812800"/>
                  </a:lnTo>
                  <a:lnTo>
                    <a:pt x="5966858" y="850900"/>
                  </a:lnTo>
                  <a:lnTo>
                    <a:pt x="6034314" y="901700"/>
                  </a:lnTo>
                  <a:lnTo>
                    <a:pt x="6067508" y="939800"/>
                  </a:lnTo>
                  <a:lnTo>
                    <a:pt x="6132776" y="990600"/>
                  </a:lnTo>
                  <a:lnTo>
                    <a:pt x="6164848" y="1028700"/>
                  </a:lnTo>
                  <a:lnTo>
                    <a:pt x="6196542" y="1054100"/>
                  </a:lnTo>
                  <a:lnTo>
                    <a:pt x="6227847" y="1092200"/>
                  </a:lnTo>
                  <a:lnTo>
                    <a:pt x="6258756" y="1117600"/>
                  </a:lnTo>
                  <a:lnTo>
                    <a:pt x="6289270" y="1155700"/>
                  </a:lnTo>
                  <a:lnTo>
                    <a:pt x="6319390" y="1181100"/>
                  </a:lnTo>
                  <a:lnTo>
                    <a:pt x="6349100" y="1219200"/>
                  </a:lnTo>
                  <a:lnTo>
                    <a:pt x="6378399" y="1257300"/>
                  </a:lnTo>
                  <a:lnTo>
                    <a:pt x="6407287" y="1282700"/>
                  </a:lnTo>
                  <a:lnTo>
                    <a:pt x="6410370" y="1295400"/>
                  </a:lnTo>
                  <a:lnTo>
                    <a:pt x="6410370" y="5956300"/>
                  </a:lnTo>
                  <a:lnTo>
                    <a:pt x="6407287" y="5956300"/>
                  </a:lnTo>
                  <a:lnTo>
                    <a:pt x="6378399" y="5994400"/>
                  </a:lnTo>
                  <a:lnTo>
                    <a:pt x="6349100" y="6032500"/>
                  </a:lnTo>
                  <a:lnTo>
                    <a:pt x="6319390" y="6057900"/>
                  </a:lnTo>
                  <a:lnTo>
                    <a:pt x="6289270" y="6096000"/>
                  </a:lnTo>
                  <a:lnTo>
                    <a:pt x="6258756" y="6121400"/>
                  </a:lnTo>
                  <a:lnTo>
                    <a:pt x="6227847" y="6159500"/>
                  </a:lnTo>
                  <a:lnTo>
                    <a:pt x="6196542" y="6184900"/>
                  </a:lnTo>
                  <a:lnTo>
                    <a:pt x="6164848" y="6223000"/>
                  </a:lnTo>
                  <a:lnTo>
                    <a:pt x="6132776" y="6248400"/>
                  </a:lnTo>
                  <a:lnTo>
                    <a:pt x="6100329" y="6286500"/>
                  </a:lnTo>
                  <a:lnTo>
                    <a:pt x="6034314" y="6337300"/>
                  </a:lnTo>
                  <a:lnTo>
                    <a:pt x="6000764" y="6375400"/>
                  </a:lnTo>
                  <a:lnTo>
                    <a:pt x="5932594" y="6426200"/>
                  </a:lnTo>
                  <a:lnTo>
                    <a:pt x="5897990" y="6451600"/>
                  </a:lnTo>
                  <a:lnTo>
                    <a:pt x="5863046" y="6489700"/>
                  </a:lnTo>
                  <a:lnTo>
                    <a:pt x="5756205" y="6565900"/>
                  </a:lnTo>
                  <a:lnTo>
                    <a:pt x="5646489" y="6642100"/>
                  </a:lnTo>
                  <a:lnTo>
                    <a:pt x="5534034" y="6718300"/>
                  </a:lnTo>
                  <a:lnTo>
                    <a:pt x="5495967" y="6731000"/>
                  </a:lnTo>
                  <a:lnTo>
                    <a:pt x="5380099" y="6807200"/>
                  </a:lnTo>
                  <a:lnTo>
                    <a:pt x="5340943" y="6819900"/>
                  </a:lnTo>
                  <a:lnTo>
                    <a:pt x="5261867" y="6870700"/>
                  </a:lnTo>
                  <a:lnTo>
                    <a:pt x="5221960" y="6883400"/>
                  </a:lnTo>
                  <a:lnTo>
                    <a:pt x="5181811" y="6908800"/>
                  </a:lnTo>
                  <a:lnTo>
                    <a:pt x="5141421" y="6921500"/>
                  </a:lnTo>
                  <a:lnTo>
                    <a:pt x="5100812" y="6946900"/>
                  </a:lnTo>
                  <a:lnTo>
                    <a:pt x="5018932" y="6972300"/>
                  </a:lnTo>
                  <a:lnTo>
                    <a:pt x="4977671" y="6997700"/>
                  </a:lnTo>
                  <a:lnTo>
                    <a:pt x="4852700" y="7035800"/>
                  </a:lnTo>
                  <a:lnTo>
                    <a:pt x="4810666" y="7061200"/>
                  </a:lnTo>
                  <a:lnTo>
                    <a:pt x="4511828" y="7150100"/>
                  </a:lnTo>
                  <a:close/>
                </a:path>
                <a:path w="6410959" h="7251700">
                  <a:moveTo>
                    <a:pt x="4338002" y="7188200"/>
                  </a:moveTo>
                  <a:lnTo>
                    <a:pt x="2921693" y="7188200"/>
                  </a:lnTo>
                  <a:lnTo>
                    <a:pt x="2791147" y="7150100"/>
                  </a:lnTo>
                  <a:lnTo>
                    <a:pt x="4468548" y="7150100"/>
                  </a:lnTo>
                  <a:lnTo>
                    <a:pt x="4338002" y="7188200"/>
                  </a:lnTo>
                  <a:close/>
                </a:path>
                <a:path w="6410959" h="7251700">
                  <a:moveTo>
                    <a:pt x="4206486" y="7213600"/>
                  </a:moveTo>
                  <a:lnTo>
                    <a:pt x="3053209" y="7213600"/>
                  </a:lnTo>
                  <a:lnTo>
                    <a:pt x="2965439" y="7188200"/>
                  </a:lnTo>
                  <a:lnTo>
                    <a:pt x="4294256" y="7188200"/>
                  </a:lnTo>
                  <a:lnTo>
                    <a:pt x="4206486" y="7213600"/>
                  </a:lnTo>
                  <a:close/>
                </a:path>
                <a:path w="6410959" h="7251700">
                  <a:moveTo>
                    <a:pt x="4118351" y="7226300"/>
                  </a:moveTo>
                  <a:lnTo>
                    <a:pt x="3141344" y="7226300"/>
                  </a:lnTo>
                  <a:lnTo>
                    <a:pt x="3097233" y="7213600"/>
                  </a:lnTo>
                  <a:lnTo>
                    <a:pt x="4162462" y="7213600"/>
                  </a:lnTo>
                  <a:lnTo>
                    <a:pt x="4118351" y="7226300"/>
                  </a:lnTo>
                  <a:close/>
                </a:path>
                <a:path w="6410959" h="7251700">
                  <a:moveTo>
                    <a:pt x="3985631" y="7239000"/>
                  </a:moveTo>
                  <a:lnTo>
                    <a:pt x="3274064" y="7239000"/>
                  </a:lnTo>
                  <a:lnTo>
                    <a:pt x="3229757" y="7226300"/>
                  </a:lnTo>
                  <a:lnTo>
                    <a:pt x="4029938" y="7226300"/>
                  </a:lnTo>
                  <a:lnTo>
                    <a:pt x="3985631" y="7239000"/>
                  </a:lnTo>
                  <a:close/>
                </a:path>
                <a:path w="6410959" h="7251700">
                  <a:moveTo>
                    <a:pt x="3852434" y="7251700"/>
                  </a:moveTo>
                  <a:lnTo>
                    <a:pt x="3407260" y="7251700"/>
                  </a:lnTo>
                  <a:lnTo>
                    <a:pt x="3362819" y="7239000"/>
                  </a:lnTo>
                  <a:lnTo>
                    <a:pt x="3896875" y="7239000"/>
                  </a:lnTo>
                  <a:lnTo>
                    <a:pt x="3852434" y="7251700"/>
                  </a:lnTo>
                  <a:close/>
                </a:path>
              </a:pathLst>
            </a:custGeom>
            <a:solidFill>
              <a:srgbClr val="5CAC57"/>
            </a:solidFill>
          </p:spPr>
          <p:txBody>
            <a:bodyPr wrap="square" lIns="0" tIns="0" rIns="0" bIns="0" rtlCol="0"/>
            <a:lstStyle/>
            <a:p>
              <a:endParaRPr/>
            </a:p>
          </p:txBody>
        </p:sp>
        <p:sp>
          <p:nvSpPr>
            <p:cNvPr id="4" name="object 4"/>
            <p:cNvSpPr/>
            <p:nvPr/>
          </p:nvSpPr>
          <p:spPr>
            <a:xfrm>
              <a:off x="15260689" y="11"/>
              <a:ext cx="3027680" cy="10287000"/>
            </a:xfrm>
            <a:custGeom>
              <a:avLst/>
              <a:gdLst/>
              <a:ahLst/>
              <a:cxnLst/>
              <a:rect l="l" t="t" r="r" b="b"/>
              <a:pathLst>
                <a:path w="3027680" h="10287000">
                  <a:moveTo>
                    <a:pt x="3027299" y="7258850"/>
                  </a:moveTo>
                  <a:lnTo>
                    <a:pt x="0" y="7258850"/>
                  </a:lnTo>
                  <a:lnTo>
                    <a:pt x="0" y="10287000"/>
                  </a:lnTo>
                  <a:lnTo>
                    <a:pt x="3027299" y="10287000"/>
                  </a:lnTo>
                  <a:lnTo>
                    <a:pt x="3027299" y="7258850"/>
                  </a:lnTo>
                  <a:close/>
                </a:path>
                <a:path w="3027680" h="10287000">
                  <a:moveTo>
                    <a:pt x="3027299" y="0"/>
                  </a:moveTo>
                  <a:lnTo>
                    <a:pt x="0" y="0"/>
                  </a:lnTo>
                  <a:lnTo>
                    <a:pt x="0" y="3629825"/>
                  </a:lnTo>
                  <a:lnTo>
                    <a:pt x="3027299" y="3629825"/>
                  </a:lnTo>
                  <a:lnTo>
                    <a:pt x="3027299" y="0"/>
                  </a:lnTo>
                  <a:close/>
                </a:path>
              </a:pathLst>
            </a:custGeom>
            <a:solidFill>
              <a:srgbClr val="E76929"/>
            </a:solidFill>
          </p:spPr>
          <p:txBody>
            <a:bodyPr wrap="square" lIns="0" tIns="0" rIns="0" bIns="0" rtlCol="0"/>
            <a:lstStyle/>
            <a:p>
              <a:endParaRPr/>
            </a:p>
          </p:txBody>
        </p:sp>
        <p:sp>
          <p:nvSpPr>
            <p:cNvPr id="5" name="object 5"/>
            <p:cNvSpPr/>
            <p:nvPr/>
          </p:nvSpPr>
          <p:spPr>
            <a:xfrm>
              <a:off x="15260696" y="3629832"/>
              <a:ext cx="3028950" cy="3629025"/>
            </a:xfrm>
            <a:custGeom>
              <a:avLst/>
              <a:gdLst/>
              <a:ahLst/>
              <a:cxnLst/>
              <a:rect l="l" t="t" r="r" b="b"/>
              <a:pathLst>
                <a:path w="3028950" h="3629025">
                  <a:moveTo>
                    <a:pt x="3028950" y="3629025"/>
                  </a:moveTo>
                  <a:lnTo>
                    <a:pt x="0" y="3629025"/>
                  </a:lnTo>
                  <a:lnTo>
                    <a:pt x="0" y="0"/>
                  </a:lnTo>
                  <a:lnTo>
                    <a:pt x="3028950" y="0"/>
                  </a:lnTo>
                  <a:lnTo>
                    <a:pt x="3028950" y="3629025"/>
                  </a:lnTo>
                  <a:close/>
                </a:path>
              </a:pathLst>
            </a:custGeom>
            <a:solidFill>
              <a:srgbClr val="FFC824"/>
            </a:solidFill>
          </p:spPr>
          <p:txBody>
            <a:bodyPr wrap="square" lIns="0" tIns="0" rIns="0" bIns="0" rtlCol="0"/>
            <a:lstStyle/>
            <a:p>
              <a:endParaRPr/>
            </a:p>
          </p:txBody>
        </p:sp>
        <p:sp>
          <p:nvSpPr>
            <p:cNvPr id="6" name="object 6"/>
            <p:cNvSpPr/>
            <p:nvPr/>
          </p:nvSpPr>
          <p:spPr>
            <a:xfrm>
              <a:off x="15260689" y="51916"/>
              <a:ext cx="3027680" cy="10235565"/>
            </a:xfrm>
            <a:custGeom>
              <a:avLst/>
              <a:gdLst/>
              <a:ahLst/>
              <a:cxnLst/>
              <a:rect l="l" t="t" r="r" b="b"/>
              <a:pathLst>
                <a:path w="3027680" h="10235565">
                  <a:moveTo>
                    <a:pt x="3027299" y="7226681"/>
                  </a:moveTo>
                  <a:lnTo>
                    <a:pt x="18897" y="10235095"/>
                  </a:lnTo>
                  <a:lnTo>
                    <a:pt x="3027299" y="10235095"/>
                  </a:lnTo>
                  <a:lnTo>
                    <a:pt x="3027299" y="7226681"/>
                  </a:lnTo>
                  <a:close/>
                </a:path>
                <a:path w="3027680" h="10235565">
                  <a:moveTo>
                    <a:pt x="3027299" y="0"/>
                  </a:moveTo>
                  <a:lnTo>
                    <a:pt x="2977591" y="0"/>
                  </a:lnTo>
                  <a:lnTo>
                    <a:pt x="2885821" y="25400"/>
                  </a:lnTo>
                  <a:lnTo>
                    <a:pt x="2840240" y="25400"/>
                  </a:lnTo>
                  <a:lnTo>
                    <a:pt x="2440000" y="139700"/>
                  </a:lnTo>
                  <a:lnTo>
                    <a:pt x="2396718" y="165100"/>
                  </a:lnTo>
                  <a:lnTo>
                    <a:pt x="2310904" y="190500"/>
                  </a:lnTo>
                  <a:lnTo>
                    <a:pt x="2268385" y="215900"/>
                  </a:lnTo>
                  <a:lnTo>
                    <a:pt x="2184146" y="241300"/>
                  </a:lnTo>
                  <a:lnTo>
                    <a:pt x="2142426" y="266700"/>
                  </a:lnTo>
                  <a:lnTo>
                    <a:pt x="2100986" y="279400"/>
                  </a:lnTo>
                  <a:lnTo>
                    <a:pt x="2018944" y="330200"/>
                  </a:lnTo>
                  <a:lnTo>
                    <a:pt x="1978355" y="342900"/>
                  </a:lnTo>
                  <a:lnTo>
                    <a:pt x="1898040" y="393700"/>
                  </a:lnTo>
                  <a:lnTo>
                    <a:pt x="1858340" y="406400"/>
                  </a:lnTo>
                  <a:lnTo>
                    <a:pt x="1741055" y="482600"/>
                  </a:lnTo>
                  <a:lnTo>
                    <a:pt x="1626616" y="558800"/>
                  </a:lnTo>
                  <a:lnTo>
                    <a:pt x="1515122" y="635000"/>
                  </a:lnTo>
                  <a:lnTo>
                    <a:pt x="1442478" y="685800"/>
                  </a:lnTo>
                  <a:lnTo>
                    <a:pt x="1371219" y="736600"/>
                  </a:lnTo>
                  <a:lnTo>
                    <a:pt x="1336128" y="762000"/>
                  </a:lnTo>
                  <a:lnTo>
                    <a:pt x="1301394" y="800100"/>
                  </a:lnTo>
                  <a:lnTo>
                    <a:pt x="1233004" y="850900"/>
                  </a:lnTo>
                  <a:lnTo>
                    <a:pt x="1199375" y="889000"/>
                  </a:lnTo>
                  <a:lnTo>
                    <a:pt x="1166114" y="914400"/>
                  </a:lnTo>
                  <a:lnTo>
                    <a:pt x="1133233" y="952500"/>
                  </a:lnTo>
                  <a:lnTo>
                    <a:pt x="1100734" y="977900"/>
                  </a:lnTo>
                  <a:lnTo>
                    <a:pt x="1068628" y="1016000"/>
                  </a:lnTo>
                  <a:lnTo>
                    <a:pt x="1036904" y="1041400"/>
                  </a:lnTo>
                  <a:lnTo>
                    <a:pt x="1005586" y="1079500"/>
                  </a:lnTo>
                  <a:lnTo>
                    <a:pt x="974648" y="1104900"/>
                  </a:lnTo>
                  <a:lnTo>
                    <a:pt x="944130" y="1143000"/>
                  </a:lnTo>
                  <a:lnTo>
                    <a:pt x="914019" y="1181100"/>
                  </a:lnTo>
                  <a:lnTo>
                    <a:pt x="884313" y="1206500"/>
                  </a:lnTo>
                  <a:lnTo>
                    <a:pt x="855027" y="1244600"/>
                  </a:lnTo>
                  <a:lnTo>
                    <a:pt x="826147" y="1282700"/>
                  </a:lnTo>
                  <a:lnTo>
                    <a:pt x="797712" y="1308100"/>
                  </a:lnTo>
                  <a:lnTo>
                    <a:pt x="769683" y="1346200"/>
                  </a:lnTo>
                  <a:lnTo>
                    <a:pt x="742099" y="1384300"/>
                  </a:lnTo>
                  <a:lnTo>
                    <a:pt x="714946" y="1422400"/>
                  </a:lnTo>
                  <a:lnTo>
                    <a:pt x="688225" y="1460500"/>
                  </a:lnTo>
                  <a:lnTo>
                    <a:pt x="661949" y="1498600"/>
                  </a:lnTo>
                  <a:lnTo>
                    <a:pt x="636130" y="1536700"/>
                  </a:lnTo>
                  <a:lnTo>
                    <a:pt x="610755" y="1562100"/>
                  </a:lnTo>
                  <a:lnTo>
                    <a:pt x="585838" y="1600200"/>
                  </a:lnTo>
                  <a:lnTo>
                    <a:pt x="561378" y="1638300"/>
                  </a:lnTo>
                  <a:lnTo>
                    <a:pt x="537375" y="1689100"/>
                  </a:lnTo>
                  <a:lnTo>
                    <a:pt x="513842" y="1727200"/>
                  </a:lnTo>
                  <a:lnTo>
                    <a:pt x="490791" y="1765300"/>
                  </a:lnTo>
                  <a:lnTo>
                    <a:pt x="468198" y="1803400"/>
                  </a:lnTo>
                  <a:lnTo>
                    <a:pt x="446100" y="1841500"/>
                  </a:lnTo>
                  <a:lnTo>
                    <a:pt x="424472" y="1879600"/>
                  </a:lnTo>
                  <a:lnTo>
                    <a:pt x="403339" y="1917700"/>
                  </a:lnTo>
                  <a:lnTo>
                    <a:pt x="382689" y="1955800"/>
                  </a:lnTo>
                  <a:lnTo>
                    <a:pt x="362534" y="2006600"/>
                  </a:lnTo>
                  <a:lnTo>
                    <a:pt x="342887" y="2044700"/>
                  </a:lnTo>
                  <a:lnTo>
                    <a:pt x="323735" y="2082800"/>
                  </a:lnTo>
                  <a:lnTo>
                    <a:pt x="305092" y="2120900"/>
                  </a:lnTo>
                  <a:lnTo>
                    <a:pt x="286969" y="2171700"/>
                  </a:lnTo>
                  <a:lnTo>
                    <a:pt x="269354" y="2209800"/>
                  </a:lnTo>
                  <a:lnTo>
                    <a:pt x="252247" y="2247900"/>
                  </a:lnTo>
                  <a:lnTo>
                    <a:pt x="235673" y="2298700"/>
                  </a:lnTo>
                  <a:lnTo>
                    <a:pt x="219621" y="2336800"/>
                  </a:lnTo>
                  <a:lnTo>
                    <a:pt x="204114" y="2387600"/>
                  </a:lnTo>
                  <a:lnTo>
                    <a:pt x="189128" y="2425700"/>
                  </a:lnTo>
                  <a:lnTo>
                    <a:pt x="174675" y="2463800"/>
                  </a:lnTo>
                  <a:lnTo>
                    <a:pt x="160782" y="2514600"/>
                  </a:lnTo>
                  <a:lnTo>
                    <a:pt x="147421" y="2552700"/>
                  </a:lnTo>
                  <a:lnTo>
                    <a:pt x="134620" y="2603500"/>
                  </a:lnTo>
                  <a:lnTo>
                    <a:pt x="122364" y="2641600"/>
                  </a:lnTo>
                  <a:lnTo>
                    <a:pt x="110680" y="2692400"/>
                  </a:lnTo>
                  <a:lnTo>
                    <a:pt x="99555" y="2730500"/>
                  </a:lnTo>
                  <a:lnTo>
                    <a:pt x="88988" y="2781300"/>
                  </a:lnTo>
                  <a:lnTo>
                    <a:pt x="78994" y="2832100"/>
                  </a:lnTo>
                  <a:lnTo>
                    <a:pt x="69583" y="2870200"/>
                  </a:lnTo>
                  <a:lnTo>
                    <a:pt x="60744" y="2921000"/>
                  </a:lnTo>
                  <a:lnTo>
                    <a:pt x="52489" y="2971800"/>
                  </a:lnTo>
                  <a:lnTo>
                    <a:pt x="44818" y="3009900"/>
                  </a:lnTo>
                  <a:lnTo>
                    <a:pt x="37744" y="3060700"/>
                  </a:lnTo>
                  <a:lnTo>
                    <a:pt x="31254" y="3111500"/>
                  </a:lnTo>
                  <a:lnTo>
                    <a:pt x="25374" y="3149600"/>
                  </a:lnTo>
                  <a:lnTo>
                    <a:pt x="20091" y="3200400"/>
                  </a:lnTo>
                  <a:lnTo>
                    <a:pt x="15417" y="3251200"/>
                  </a:lnTo>
                  <a:lnTo>
                    <a:pt x="11353" y="3289300"/>
                  </a:lnTo>
                  <a:lnTo>
                    <a:pt x="7899" y="3340100"/>
                  </a:lnTo>
                  <a:lnTo>
                    <a:pt x="5067" y="3390900"/>
                  </a:lnTo>
                  <a:lnTo>
                    <a:pt x="2857" y="3441700"/>
                  </a:lnTo>
                  <a:lnTo>
                    <a:pt x="1270" y="3479800"/>
                  </a:lnTo>
                  <a:lnTo>
                    <a:pt x="317" y="3530600"/>
                  </a:lnTo>
                  <a:lnTo>
                    <a:pt x="0" y="3581400"/>
                  </a:lnTo>
                  <a:lnTo>
                    <a:pt x="317" y="3632200"/>
                  </a:lnTo>
                  <a:lnTo>
                    <a:pt x="1257" y="3683000"/>
                  </a:lnTo>
                  <a:lnTo>
                    <a:pt x="2806" y="3721100"/>
                  </a:lnTo>
                  <a:lnTo>
                    <a:pt x="4991" y="3771900"/>
                  </a:lnTo>
                  <a:lnTo>
                    <a:pt x="7772" y="3822700"/>
                  </a:lnTo>
                  <a:lnTo>
                    <a:pt x="11176" y="3873500"/>
                  </a:lnTo>
                  <a:lnTo>
                    <a:pt x="15176" y="3911600"/>
                  </a:lnTo>
                  <a:lnTo>
                    <a:pt x="19773" y="3962400"/>
                  </a:lnTo>
                  <a:lnTo>
                    <a:pt x="24968" y="4013200"/>
                  </a:lnTo>
                  <a:lnTo>
                    <a:pt x="30759" y="4051300"/>
                  </a:lnTo>
                  <a:lnTo>
                    <a:pt x="37147" y="4102100"/>
                  </a:lnTo>
                  <a:lnTo>
                    <a:pt x="44119" y="4152900"/>
                  </a:lnTo>
                  <a:lnTo>
                    <a:pt x="51663" y="4191000"/>
                  </a:lnTo>
                  <a:lnTo>
                    <a:pt x="59791" y="4241800"/>
                  </a:lnTo>
                  <a:lnTo>
                    <a:pt x="68491" y="4292600"/>
                  </a:lnTo>
                  <a:lnTo>
                    <a:pt x="77762" y="4330700"/>
                  </a:lnTo>
                  <a:lnTo>
                    <a:pt x="87591" y="4381500"/>
                  </a:lnTo>
                  <a:lnTo>
                    <a:pt x="97993" y="4419600"/>
                  </a:lnTo>
                  <a:lnTo>
                    <a:pt x="108953" y="4470400"/>
                  </a:lnTo>
                  <a:lnTo>
                    <a:pt x="120459" y="4508500"/>
                  </a:lnTo>
                  <a:lnTo>
                    <a:pt x="132524" y="4559300"/>
                  </a:lnTo>
                  <a:lnTo>
                    <a:pt x="145135" y="4597400"/>
                  </a:lnTo>
                  <a:lnTo>
                    <a:pt x="158280" y="4648200"/>
                  </a:lnTo>
                  <a:lnTo>
                    <a:pt x="171970" y="4686300"/>
                  </a:lnTo>
                  <a:lnTo>
                    <a:pt x="186194" y="4737100"/>
                  </a:lnTo>
                  <a:lnTo>
                    <a:pt x="200952" y="4775200"/>
                  </a:lnTo>
                  <a:lnTo>
                    <a:pt x="216230" y="4826000"/>
                  </a:lnTo>
                  <a:lnTo>
                    <a:pt x="232029" y="4864100"/>
                  </a:lnTo>
                  <a:lnTo>
                    <a:pt x="248361" y="4902200"/>
                  </a:lnTo>
                  <a:lnTo>
                    <a:pt x="265201" y="4953000"/>
                  </a:lnTo>
                  <a:lnTo>
                    <a:pt x="282549" y="4991100"/>
                  </a:lnTo>
                  <a:lnTo>
                    <a:pt x="300405" y="5029200"/>
                  </a:lnTo>
                  <a:lnTo>
                    <a:pt x="318770" y="5067300"/>
                  </a:lnTo>
                  <a:lnTo>
                    <a:pt x="337629" y="5118100"/>
                  </a:lnTo>
                  <a:lnTo>
                    <a:pt x="356984" y="5156200"/>
                  </a:lnTo>
                  <a:lnTo>
                    <a:pt x="376834" y="5194300"/>
                  </a:lnTo>
                  <a:lnTo>
                    <a:pt x="397179" y="5232400"/>
                  </a:lnTo>
                  <a:lnTo>
                    <a:pt x="417995" y="5270500"/>
                  </a:lnTo>
                  <a:lnTo>
                    <a:pt x="439293" y="5321300"/>
                  </a:lnTo>
                  <a:lnTo>
                    <a:pt x="461073" y="5359400"/>
                  </a:lnTo>
                  <a:lnTo>
                    <a:pt x="483323" y="5397500"/>
                  </a:lnTo>
                  <a:lnTo>
                    <a:pt x="506044" y="5435600"/>
                  </a:lnTo>
                  <a:lnTo>
                    <a:pt x="529234" y="5473700"/>
                  </a:lnTo>
                  <a:lnTo>
                    <a:pt x="552869" y="5511800"/>
                  </a:lnTo>
                  <a:lnTo>
                    <a:pt x="576973" y="5549900"/>
                  </a:lnTo>
                  <a:lnTo>
                    <a:pt x="601535" y="5588000"/>
                  </a:lnTo>
                  <a:lnTo>
                    <a:pt x="626541" y="5626100"/>
                  </a:lnTo>
                  <a:lnTo>
                    <a:pt x="651979" y="5664200"/>
                  </a:lnTo>
                  <a:lnTo>
                    <a:pt x="677875" y="5702300"/>
                  </a:lnTo>
                  <a:lnTo>
                    <a:pt x="704202" y="5740400"/>
                  </a:lnTo>
                  <a:lnTo>
                    <a:pt x="730961" y="5765800"/>
                  </a:lnTo>
                  <a:lnTo>
                    <a:pt x="758151" y="5803900"/>
                  </a:lnTo>
                  <a:lnTo>
                    <a:pt x="785774" y="5842000"/>
                  </a:lnTo>
                  <a:lnTo>
                    <a:pt x="813816" y="5880100"/>
                  </a:lnTo>
                  <a:lnTo>
                    <a:pt x="842264" y="5905500"/>
                  </a:lnTo>
                  <a:lnTo>
                    <a:pt x="871143" y="5943600"/>
                  </a:lnTo>
                  <a:lnTo>
                    <a:pt x="900417" y="5981700"/>
                  </a:lnTo>
                  <a:lnTo>
                    <a:pt x="930109" y="6007100"/>
                  </a:lnTo>
                  <a:lnTo>
                    <a:pt x="960196" y="6045200"/>
                  </a:lnTo>
                  <a:lnTo>
                    <a:pt x="990688" y="6083300"/>
                  </a:lnTo>
                  <a:lnTo>
                    <a:pt x="1021562" y="6108700"/>
                  </a:lnTo>
                  <a:lnTo>
                    <a:pt x="1052842" y="6146800"/>
                  </a:lnTo>
                  <a:lnTo>
                    <a:pt x="1084503" y="6172200"/>
                  </a:lnTo>
                  <a:lnTo>
                    <a:pt x="1116545" y="6210300"/>
                  </a:lnTo>
                  <a:lnTo>
                    <a:pt x="1148969" y="6235700"/>
                  </a:lnTo>
                  <a:lnTo>
                    <a:pt x="1181760" y="6273800"/>
                  </a:lnTo>
                  <a:lnTo>
                    <a:pt x="1248473" y="6324600"/>
                  </a:lnTo>
                  <a:lnTo>
                    <a:pt x="1282369" y="6362700"/>
                  </a:lnTo>
                  <a:lnTo>
                    <a:pt x="1351241" y="6413500"/>
                  </a:lnTo>
                  <a:lnTo>
                    <a:pt x="1421523" y="6464300"/>
                  </a:lnTo>
                  <a:lnTo>
                    <a:pt x="1457185" y="6502400"/>
                  </a:lnTo>
                  <a:lnTo>
                    <a:pt x="1566176" y="6578600"/>
                  </a:lnTo>
                  <a:lnTo>
                    <a:pt x="1678139" y="6654800"/>
                  </a:lnTo>
                  <a:lnTo>
                    <a:pt x="1716100" y="6680200"/>
                  </a:lnTo>
                  <a:lnTo>
                    <a:pt x="1754365" y="6692900"/>
                  </a:lnTo>
                  <a:lnTo>
                    <a:pt x="1910499" y="6794500"/>
                  </a:lnTo>
                  <a:lnTo>
                    <a:pt x="1950262" y="6807200"/>
                  </a:lnTo>
                  <a:lnTo>
                    <a:pt x="1990331" y="6832600"/>
                  </a:lnTo>
                  <a:lnTo>
                    <a:pt x="2030679" y="6845300"/>
                  </a:lnTo>
                  <a:lnTo>
                    <a:pt x="2112226" y="6896100"/>
                  </a:lnTo>
                  <a:lnTo>
                    <a:pt x="2153412" y="6908800"/>
                  </a:lnTo>
                  <a:lnTo>
                    <a:pt x="2194864" y="6934200"/>
                  </a:lnTo>
                  <a:lnTo>
                    <a:pt x="2278570" y="6959600"/>
                  </a:lnTo>
                  <a:lnTo>
                    <a:pt x="2320810" y="6985000"/>
                  </a:lnTo>
                  <a:lnTo>
                    <a:pt x="2449042" y="7023100"/>
                  </a:lnTo>
                  <a:lnTo>
                    <a:pt x="2492273" y="7048500"/>
                  </a:lnTo>
                  <a:lnTo>
                    <a:pt x="2756560" y="7124700"/>
                  </a:lnTo>
                  <a:lnTo>
                    <a:pt x="2801391" y="7124700"/>
                  </a:lnTo>
                  <a:lnTo>
                    <a:pt x="2937116" y="7162800"/>
                  </a:lnTo>
                  <a:lnTo>
                    <a:pt x="2982760" y="7162800"/>
                  </a:lnTo>
                  <a:lnTo>
                    <a:pt x="3027299" y="7175500"/>
                  </a:lnTo>
                  <a:lnTo>
                    <a:pt x="3027299" y="5092700"/>
                  </a:lnTo>
                  <a:lnTo>
                    <a:pt x="3005582" y="5092700"/>
                  </a:lnTo>
                  <a:lnTo>
                    <a:pt x="2963976" y="5067300"/>
                  </a:lnTo>
                  <a:lnTo>
                    <a:pt x="2922981" y="5054600"/>
                  </a:lnTo>
                  <a:lnTo>
                    <a:pt x="2882608" y="5029200"/>
                  </a:lnTo>
                  <a:lnTo>
                    <a:pt x="2842869" y="5003800"/>
                  </a:lnTo>
                  <a:lnTo>
                    <a:pt x="2803804" y="4991100"/>
                  </a:lnTo>
                  <a:lnTo>
                    <a:pt x="2765425" y="4965700"/>
                  </a:lnTo>
                  <a:lnTo>
                    <a:pt x="2727744" y="4940300"/>
                  </a:lnTo>
                  <a:lnTo>
                    <a:pt x="2690787" y="4914900"/>
                  </a:lnTo>
                  <a:lnTo>
                    <a:pt x="2654579" y="4889500"/>
                  </a:lnTo>
                  <a:lnTo>
                    <a:pt x="2619121" y="4851400"/>
                  </a:lnTo>
                  <a:lnTo>
                    <a:pt x="2584450" y="4826000"/>
                  </a:lnTo>
                  <a:lnTo>
                    <a:pt x="2550579" y="4800600"/>
                  </a:lnTo>
                  <a:lnTo>
                    <a:pt x="2517533" y="4775200"/>
                  </a:lnTo>
                  <a:lnTo>
                    <a:pt x="2485326" y="4737100"/>
                  </a:lnTo>
                  <a:lnTo>
                    <a:pt x="2453983" y="4711700"/>
                  </a:lnTo>
                  <a:lnTo>
                    <a:pt x="2423515" y="4673600"/>
                  </a:lnTo>
                  <a:lnTo>
                    <a:pt x="2393950" y="4635500"/>
                  </a:lnTo>
                  <a:lnTo>
                    <a:pt x="2365298" y="4610100"/>
                  </a:lnTo>
                  <a:lnTo>
                    <a:pt x="2337587" y="4572000"/>
                  </a:lnTo>
                  <a:lnTo>
                    <a:pt x="2310841" y="4533900"/>
                  </a:lnTo>
                  <a:lnTo>
                    <a:pt x="2285073" y="4495800"/>
                  </a:lnTo>
                  <a:lnTo>
                    <a:pt x="2260295" y="4457700"/>
                  </a:lnTo>
                  <a:lnTo>
                    <a:pt x="2236533" y="4419600"/>
                  </a:lnTo>
                  <a:lnTo>
                    <a:pt x="2213813" y="4381500"/>
                  </a:lnTo>
                  <a:lnTo>
                    <a:pt x="2192147" y="4343400"/>
                  </a:lnTo>
                  <a:lnTo>
                    <a:pt x="2171560" y="4305300"/>
                  </a:lnTo>
                  <a:lnTo>
                    <a:pt x="2152065" y="4254500"/>
                  </a:lnTo>
                  <a:lnTo>
                    <a:pt x="2133689" y="4216400"/>
                  </a:lnTo>
                  <a:lnTo>
                    <a:pt x="2116455" y="4178300"/>
                  </a:lnTo>
                  <a:lnTo>
                    <a:pt x="2100364" y="4127500"/>
                  </a:lnTo>
                  <a:lnTo>
                    <a:pt x="2085454" y="4089400"/>
                  </a:lnTo>
                  <a:lnTo>
                    <a:pt x="2071725" y="4051300"/>
                  </a:lnTo>
                  <a:lnTo>
                    <a:pt x="2059228" y="4000500"/>
                  </a:lnTo>
                  <a:lnTo>
                    <a:pt x="2047951" y="3962400"/>
                  </a:lnTo>
                  <a:lnTo>
                    <a:pt x="2037930" y="3911600"/>
                  </a:lnTo>
                  <a:lnTo>
                    <a:pt x="2029180" y="3860800"/>
                  </a:lnTo>
                  <a:lnTo>
                    <a:pt x="2021725" y="3822700"/>
                  </a:lnTo>
                  <a:lnTo>
                    <a:pt x="2015578" y="3771900"/>
                  </a:lnTo>
                  <a:lnTo>
                    <a:pt x="2010765" y="3721100"/>
                  </a:lnTo>
                  <a:lnTo>
                    <a:pt x="2007311" y="3683000"/>
                  </a:lnTo>
                  <a:lnTo>
                    <a:pt x="2005215" y="3632200"/>
                  </a:lnTo>
                  <a:lnTo>
                    <a:pt x="2004517" y="3581400"/>
                  </a:lnTo>
                  <a:lnTo>
                    <a:pt x="2005215" y="3530600"/>
                  </a:lnTo>
                  <a:lnTo>
                    <a:pt x="2007311" y="3492500"/>
                  </a:lnTo>
                  <a:lnTo>
                    <a:pt x="2010765" y="3441700"/>
                  </a:lnTo>
                  <a:lnTo>
                    <a:pt x="2015578" y="3390900"/>
                  </a:lnTo>
                  <a:lnTo>
                    <a:pt x="2021725" y="3340100"/>
                  </a:lnTo>
                  <a:lnTo>
                    <a:pt x="2029180" y="3302000"/>
                  </a:lnTo>
                  <a:lnTo>
                    <a:pt x="2037930" y="3251200"/>
                  </a:lnTo>
                  <a:lnTo>
                    <a:pt x="2047951" y="3213100"/>
                  </a:lnTo>
                  <a:lnTo>
                    <a:pt x="2059228" y="3162300"/>
                  </a:lnTo>
                  <a:lnTo>
                    <a:pt x="2071725" y="3124200"/>
                  </a:lnTo>
                  <a:lnTo>
                    <a:pt x="2085454" y="3073400"/>
                  </a:lnTo>
                  <a:lnTo>
                    <a:pt x="2100364" y="3035300"/>
                  </a:lnTo>
                  <a:lnTo>
                    <a:pt x="2116455" y="2984500"/>
                  </a:lnTo>
                  <a:lnTo>
                    <a:pt x="2133689" y="2946400"/>
                  </a:lnTo>
                  <a:lnTo>
                    <a:pt x="2152065" y="2908300"/>
                  </a:lnTo>
                  <a:lnTo>
                    <a:pt x="2171560" y="2870200"/>
                  </a:lnTo>
                  <a:lnTo>
                    <a:pt x="2192147" y="2819400"/>
                  </a:lnTo>
                  <a:lnTo>
                    <a:pt x="2213813" y="2781300"/>
                  </a:lnTo>
                  <a:lnTo>
                    <a:pt x="2236533" y="2743200"/>
                  </a:lnTo>
                  <a:lnTo>
                    <a:pt x="2260295" y="2705100"/>
                  </a:lnTo>
                  <a:lnTo>
                    <a:pt x="2285073" y="2667000"/>
                  </a:lnTo>
                  <a:lnTo>
                    <a:pt x="2310841" y="2628900"/>
                  </a:lnTo>
                  <a:lnTo>
                    <a:pt x="2337587" y="2590800"/>
                  </a:lnTo>
                  <a:lnTo>
                    <a:pt x="2365298" y="2565400"/>
                  </a:lnTo>
                  <a:lnTo>
                    <a:pt x="2393950" y="2527300"/>
                  </a:lnTo>
                  <a:lnTo>
                    <a:pt x="2423515" y="2489200"/>
                  </a:lnTo>
                  <a:lnTo>
                    <a:pt x="2453983" y="2463800"/>
                  </a:lnTo>
                  <a:lnTo>
                    <a:pt x="2485326" y="2425700"/>
                  </a:lnTo>
                  <a:lnTo>
                    <a:pt x="2517533" y="2400300"/>
                  </a:lnTo>
                  <a:lnTo>
                    <a:pt x="2550579" y="2362200"/>
                  </a:lnTo>
                  <a:lnTo>
                    <a:pt x="2584450" y="2336800"/>
                  </a:lnTo>
                  <a:lnTo>
                    <a:pt x="2619121" y="2311400"/>
                  </a:lnTo>
                  <a:lnTo>
                    <a:pt x="2654579" y="2273300"/>
                  </a:lnTo>
                  <a:lnTo>
                    <a:pt x="2690787" y="2247900"/>
                  </a:lnTo>
                  <a:lnTo>
                    <a:pt x="2727744" y="2222500"/>
                  </a:lnTo>
                  <a:lnTo>
                    <a:pt x="2765425" y="2197100"/>
                  </a:lnTo>
                  <a:lnTo>
                    <a:pt x="2803804" y="2184400"/>
                  </a:lnTo>
                  <a:lnTo>
                    <a:pt x="2842869" y="2159000"/>
                  </a:lnTo>
                  <a:lnTo>
                    <a:pt x="2882608" y="2133600"/>
                  </a:lnTo>
                  <a:lnTo>
                    <a:pt x="2922981" y="2108200"/>
                  </a:lnTo>
                  <a:lnTo>
                    <a:pt x="2963976" y="2095500"/>
                  </a:lnTo>
                  <a:lnTo>
                    <a:pt x="3005582" y="2070100"/>
                  </a:lnTo>
                  <a:lnTo>
                    <a:pt x="3027299" y="2070100"/>
                  </a:lnTo>
                  <a:lnTo>
                    <a:pt x="3027299" y="0"/>
                  </a:lnTo>
                  <a:close/>
                </a:path>
              </a:pathLst>
            </a:custGeom>
            <a:solidFill>
              <a:srgbClr val="331BCA"/>
            </a:solidFill>
          </p:spPr>
          <p:txBody>
            <a:bodyPr wrap="square" lIns="0" tIns="0" rIns="0" bIns="0" rtlCol="0"/>
            <a:lstStyle/>
            <a:p>
              <a:endParaRPr/>
            </a:p>
          </p:txBody>
        </p:sp>
      </p:grpSp>
      <p:sp>
        <p:nvSpPr>
          <p:cNvPr id="7" name="object 7"/>
          <p:cNvSpPr/>
          <p:nvPr/>
        </p:nvSpPr>
        <p:spPr>
          <a:xfrm>
            <a:off x="0" y="7284932"/>
            <a:ext cx="3032760" cy="3002280"/>
          </a:xfrm>
          <a:custGeom>
            <a:avLst/>
            <a:gdLst/>
            <a:ahLst/>
            <a:cxnLst/>
            <a:rect l="l" t="t" r="r" b="b"/>
            <a:pathLst>
              <a:path w="3032760" h="3002279">
                <a:moveTo>
                  <a:pt x="0" y="1664969"/>
                </a:moveTo>
                <a:lnTo>
                  <a:pt x="0" y="70"/>
                </a:lnTo>
                <a:lnTo>
                  <a:pt x="8964" y="0"/>
                </a:lnTo>
                <a:lnTo>
                  <a:pt x="57495" y="383"/>
                </a:lnTo>
                <a:lnTo>
                  <a:pt x="105841" y="1529"/>
                </a:lnTo>
                <a:lnTo>
                  <a:pt x="153999" y="3432"/>
                </a:lnTo>
                <a:lnTo>
                  <a:pt x="201961" y="6086"/>
                </a:lnTo>
                <a:lnTo>
                  <a:pt x="249722" y="9485"/>
                </a:lnTo>
                <a:lnTo>
                  <a:pt x="297276" y="13624"/>
                </a:lnTo>
                <a:lnTo>
                  <a:pt x="344618" y="18497"/>
                </a:lnTo>
                <a:lnTo>
                  <a:pt x="391742" y="24098"/>
                </a:lnTo>
                <a:lnTo>
                  <a:pt x="438642" y="30422"/>
                </a:lnTo>
                <a:lnTo>
                  <a:pt x="485313" y="37461"/>
                </a:lnTo>
                <a:lnTo>
                  <a:pt x="531749" y="45212"/>
                </a:lnTo>
                <a:lnTo>
                  <a:pt x="577943" y="53667"/>
                </a:lnTo>
                <a:lnTo>
                  <a:pt x="623891" y="62821"/>
                </a:lnTo>
                <a:lnTo>
                  <a:pt x="669587" y="72669"/>
                </a:lnTo>
                <a:lnTo>
                  <a:pt x="715024" y="83204"/>
                </a:lnTo>
                <a:lnTo>
                  <a:pt x="760198" y="94422"/>
                </a:lnTo>
                <a:lnTo>
                  <a:pt x="805103" y="106315"/>
                </a:lnTo>
                <a:lnTo>
                  <a:pt x="849732" y="118878"/>
                </a:lnTo>
                <a:lnTo>
                  <a:pt x="894080" y="132106"/>
                </a:lnTo>
                <a:lnTo>
                  <a:pt x="938142" y="145992"/>
                </a:lnTo>
                <a:lnTo>
                  <a:pt x="981912" y="160532"/>
                </a:lnTo>
                <a:lnTo>
                  <a:pt x="1025383" y="175718"/>
                </a:lnTo>
                <a:lnTo>
                  <a:pt x="1068551" y="191546"/>
                </a:lnTo>
                <a:lnTo>
                  <a:pt x="1111410" y="208009"/>
                </a:lnTo>
                <a:lnTo>
                  <a:pt x="1153953" y="225102"/>
                </a:lnTo>
                <a:lnTo>
                  <a:pt x="1196176" y="242819"/>
                </a:lnTo>
                <a:lnTo>
                  <a:pt x="1238072" y="261154"/>
                </a:lnTo>
                <a:lnTo>
                  <a:pt x="1279636" y="280102"/>
                </a:lnTo>
                <a:lnTo>
                  <a:pt x="1320861" y="299656"/>
                </a:lnTo>
                <a:lnTo>
                  <a:pt x="1361744" y="319811"/>
                </a:lnTo>
                <a:lnTo>
                  <a:pt x="1402277" y="340562"/>
                </a:lnTo>
                <a:lnTo>
                  <a:pt x="1442455" y="361901"/>
                </a:lnTo>
                <a:lnTo>
                  <a:pt x="1482272" y="383824"/>
                </a:lnTo>
                <a:lnTo>
                  <a:pt x="1521722" y="406325"/>
                </a:lnTo>
                <a:lnTo>
                  <a:pt x="1560801" y="429397"/>
                </a:lnTo>
                <a:lnTo>
                  <a:pt x="1599502" y="453036"/>
                </a:lnTo>
                <a:lnTo>
                  <a:pt x="1637819" y="477235"/>
                </a:lnTo>
                <a:lnTo>
                  <a:pt x="1675746" y="501989"/>
                </a:lnTo>
                <a:lnTo>
                  <a:pt x="1713279" y="527292"/>
                </a:lnTo>
                <a:lnTo>
                  <a:pt x="1750411" y="553137"/>
                </a:lnTo>
                <a:lnTo>
                  <a:pt x="1787137" y="579520"/>
                </a:lnTo>
                <a:lnTo>
                  <a:pt x="1823450" y="606435"/>
                </a:lnTo>
                <a:lnTo>
                  <a:pt x="1859346" y="633875"/>
                </a:lnTo>
                <a:lnTo>
                  <a:pt x="1894818" y="661835"/>
                </a:lnTo>
                <a:lnTo>
                  <a:pt x="1929861" y="690309"/>
                </a:lnTo>
                <a:lnTo>
                  <a:pt x="1964469" y="719291"/>
                </a:lnTo>
                <a:lnTo>
                  <a:pt x="1998636" y="748776"/>
                </a:lnTo>
                <a:lnTo>
                  <a:pt x="2032357" y="778758"/>
                </a:lnTo>
                <a:lnTo>
                  <a:pt x="2065626" y="809231"/>
                </a:lnTo>
                <a:lnTo>
                  <a:pt x="2098437" y="840189"/>
                </a:lnTo>
                <a:lnTo>
                  <a:pt x="2130785" y="871627"/>
                </a:lnTo>
                <a:lnTo>
                  <a:pt x="2162663" y="903538"/>
                </a:lnTo>
                <a:lnTo>
                  <a:pt x="2194067" y="935917"/>
                </a:lnTo>
                <a:lnTo>
                  <a:pt x="2224990" y="968758"/>
                </a:lnTo>
                <a:lnTo>
                  <a:pt x="2255426" y="1002056"/>
                </a:lnTo>
                <a:lnTo>
                  <a:pt x="2285371" y="1035804"/>
                </a:lnTo>
                <a:lnTo>
                  <a:pt x="2314818" y="1069996"/>
                </a:lnTo>
                <a:lnTo>
                  <a:pt x="2343761" y="1104628"/>
                </a:lnTo>
                <a:lnTo>
                  <a:pt x="2372195" y="1139693"/>
                </a:lnTo>
                <a:lnTo>
                  <a:pt x="2400115" y="1175185"/>
                </a:lnTo>
                <a:lnTo>
                  <a:pt x="2427514" y="1211099"/>
                </a:lnTo>
                <a:lnTo>
                  <a:pt x="2454386" y="1247429"/>
                </a:lnTo>
                <a:lnTo>
                  <a:pt x="2480727" y="1284169"/>
                </a:lnTo>
                <a:lnTo>
                  <a:pt x="2506530" y="1321313"/>
                </a:lnTo>
                <a:lnTo>
                  <a:pt x="2531790" y="1358856"/>
                </a:lnTo>
                <a:lnTo>
                  <a:pt x="2556500" y="1396792"/>
                </a:lnTo>
                <a:lnTo>
                  <a:pt x="2580656" y="1435114"/>
                </a:lnTo>
                <a:lnTo>
                  <a:pt x="2604251" y="1473818"/>
                </a:lnTo>
                <a:lnTo>
                  <a:pt x="2627280" y="1512896"/>
                </a:lnTo>
                <a:lnTo>
                  <a:pt x="2649737" y="1552345"/>
                </a:lnTo>
                <a:lnTo>
                  <a:pt x="2671616" y="1592157"/>
                </a:lnTo>
                <a:lnTo>
                  <a:pt x="2692912" y="1632328"/>
                </a:lnTo>
                <a:lnTo>
                  <a:pt x="2709511" y="1664810"/>
                </a:lnTo>
                <a:lnTo>
                  <a:pt x="8964" y="1664810"/>
                </a:lnTo>
                <a:lnTo>
                  <a:pt x="0" y="1664969"/>
                </a:lnTo>
                <a:close/>
              </a:path>
              <a:path w="3032760" h="3002279">
                <a:moveTo>
                  <a:pt x="3032449" y="3002066"/>
                </a:moveTo>
                <a:lnTo>
                  <a:pt x="1367428" y="3002066"/>
                </a:lnTo>
                <a:lnTo>
                  <a:pt x="1366953" y="2975140"/>
                </a:lnTo>
                <a:lnTo>
                  <a:pt x="1364402" y="2927030"/>
                </a:lnTo>
                <a:lnTo>
                  <a:pt x="1360187" y="2879375"/>
                </a:lnTo>
                <a:lnTo>
                  <a:pt x="1354335" y="2832184"/>
                </a:lnTo>
                <a:lnTo>
                  <a:pt x="1346875" y="2785493"/>
                </a:lnTo>
                <a:lnTo>
                  <a:pt x="1337835" y="2739332"/>
                </a:lnTo>
                <a:lnTo>
                  <a:pt x="1327244" y="2693731"/>
                </a:lnTo>
                <a:lnTo>
                  <a:pt x="1315130" y="2648718"/>
                </a:lnTo>
                <a:lnTo>
                  <a:pt x="1301523" y="2604322"/>
                </a:lnTo>
                <a:lnTo>
                  <a:pt x="1286451" y="2560575"/>
                </a:lnTo>
                <a:lnTo>
                  <a:pt x="1269942" y="2517504"/>
                </a:lnTo>
                <a:lnTo>
                  <a:pt x="1252024" y="2475139"/>
                </a:lnTo>
                <a:lnTo>
                  <a:pt x="1232728" y="2433509"/>
                </a:lnTo>
                <a:lnTo>
                  <a:pt x="1212080" y="2392645"/>
                </a:lnTo>
                <a:lnTo>
                  <a:pt x="1190109" y="2352575"/>
                </a:lnTo>
                <a:lnTo>
                  <a:pt x="1166845" y="2313329"/>
                </a:lnTo>
                <a:lnTo>
                  <a:pt x="1142316" y="2274936"/>
                </a:lnTo>
                <a:lnTo>
                  <a:pt x="1116549" y="2237425"/>
                </a:lnTo>
                <a:lnTo>
                  <a:pt x="1089575" y="2200826"/>
                </a:lnTo>
                <a:lnTo>
                  <a:pt x="1061421" y="2165169"/>
                </a:lnTo>
                <a:lnTo>
                  <a:pt x="1032116" y="2130483"/>
                </a:lnTo>
                <a:lnTo>
                  <a:pt x="1001688" y="2096796"/>
                </a:lnTo>
                <a:lnTo>
                  <a:pt x="970167" y="2064140"/>
                </a:lnTo>
                <a:lnTo>
                  <a:pt x="937580" y="2032542"/>
                </a:lnTo>
                <a:lnTo>
                  <a:pt x="903957" y="2002032"/>
                </a:lnTo>
                <a:lnTo>
                  <a:pt x="869325" y="1972641"/>
                </a:lnTo>
                <a:lnTo>
                  <a:pt x="833714" y="1944396"/>
                </a:lnTo>
                <a:lnTo>
                  <a:pt x="797151" y="1917328"/>
                </a:lnTo>
                <a:lnTo>
                  <a:pt x="759666" y="1891466"/>
                </a:lnTo>
                <a:lnTo>
                  <a:pt x="721288" y="1866839"/>
                </a:lnTo>
                <a:lnTo>
                  <a:pt x="682043" y="1843477"/>
                </a:lnTo>
                <a:lnTo>
                  <a:pt x="641962" y="1821409"/>
                </a:lnTo>
                <a:lnTo>
                  <a:pt x="601073" y="1800665"/>
                </a:lnTo>
                <a:lnTo>
                  <a:pt x="559404" y="1781274"/>
                </a:lnTo>
                <a:lnTo>
                  <a:pt x="516984" y="1763265"/>
                </a:lnTo>
                <a:lnTo>
                  <a:pt x="473842" y="1746668"/>
                </a:lnTo>
                <a:lnTo>
                  <a:pt x="430006" y="1731512"/>
                </a:lnTo>
                <a:lnTo>
                  <a:pt x="385504" y="1717826"/>
                </a:lnTo>
                <a:lnTo>
                  <a:pt x="340365" y="1705641"/>
                </a:lnTo>
                <a:lnTo>
                  <a:pt x="294618" y="1694984"/>
                </a:lnTo>
                <a:lnTo>
                  <a:pt x="248292" y="1685887"/>
                </a:lnTo>
                <a:lnTo>
                  <a:pt x="201414" y="1678378"/>
                </a:lnTo>
                <a:lnTo>
                  <a:pt x="154014" y="1672486"/>
                </a:lnTo>
                <a:lnTo>
                  <a:pt x="106120" y="1668241"/>
                </a:lnTo>
                <a:lnTo>
                  <a:pt x="57760" y="1665673"/>
                </a:lnTo>
                <a:lnTo>
                  <a:pt x="8964" y="1664810"/>
                </a:lnTo>
                <a:lnTo>
                  <a:pt x="2709511" y="1664810"/>
                </a:lnTo>
                <a:lnTo>
                  <a:pt x="2733732" y="1713720"/>
                </a:lnTo>
                <a:lnTo>
                  <a:pt x="2753244" y="1754929"/>
                </a:lnTo>
                <a:lnTo>
                  <a:pt x="2772149" y="1796474"/>
                </a:lnTo>
                <a:lnTo>
                  <a:pt x="2790443" y="1838348"/>
                </a:lnTo>
                <a:lnTo>
                  <a:pt x="2808119" y="1880545"/>
                </a:lnTo>
                <a:lnTo>
                  <a:pt x="2825172" y="1923060"/>
                </a:lnTo>
                <a:lnTo>
                  <a:pt x="2841596" y="1965887"/>
                </a:lnTo>
                <a:lnTo>
                  <a:pt x="2857386" y="2009019"/>
                </a:lnTo>
                <a:lnTo>
                  <a:pt x="2872534" y="2052452"/>
                </a:lnTo>
                <a:lnTo>
                  <a:pt x="2887037" y="2096179"/>
                </a:lnTo>
                <a:lnTo>
                  <a:pt x="2900888" y="2140195"/>
                </a:lnTo>
                <a:lnTo>
                  <a:pt x="2914082" y="2184494"/>
                </a:lnTo>
                <a:lnTo>
                  <a:pt x="2926612" y="2229070"/>
                </a:lnTo>
                <a:lnTo>
                  <a:pt x="2938473" y="2273917"/>
                </a:lnTo>
                <a:lnTo>
                  <a:pt x="2949660" y="2319030"/>
                </a:lnTo>
                <a:lnTo>
                  <a:pt x="2960166" y="2364403"/>
                </a:lnTo>
                <a:lnTo>
                  <a:pt x="2969986" y="2410029"/>
                </a:lnTo>
                <a:lnTo>
                  <a:pt x="2979114" y="2455904"/>
                </a:lnTo>
                <a:lnTo>
                  <a:pt x="2987545" y="2502021"/>
                </a:lnTo>
                <a:lnTo>
                  <a:pt x="2995273" y="2548375"/>
                </a:lnTo>
                <a:lnTo>
                  <a:pt x="3002292" y="2594959"/>
                </a:lnTo>
                <a:lnTo>
                  <a:pt x="3008596" y="2641769"/>
                </a:lnTo>
                <a:lnTo>
                  <a:pt x="3014180" y="2688798"/>
                </a:lnTo>
                <a:lnTo>
                  <a:pt x="3019038" y="2736040"/>
                </a:lnTo>
                <a:lnTo>
                  <a:pt x="3023164" y="2783491"/>
                </a:lnTo>
                <a:lnTo>
                  <a:pt x="3026553" y="2831143"/>
                </a:lnTo>
                <a:lnTo>
                  <a:pt x="3029214" y="2879375"/>
                </a:lnTo>
                <a:lnTo>
                  <a:pt x="3031096" y="2927036"/>
                </a:lnTo>
                <a:lnTo>
                  <a:pt x="3032238" y="2975253"/>
                </a:lnTo>
                <a:lnTo>
                  <a:pt x="3032449" y="3002066"/>
                </a:lnTo>
                <a:close/>
              </a:path>
            </a:pathLst>
          </a:custGeom>
          <a:solidFill>
            <a:srgbClr val="FFC824"/>
          </a:solidFill>
        </p:spPr>
        <p:txBody>
          <a:bodyPr wrap="square" lIns="0" tIns="0" rIns="0" bIns="0" rtlCol="0"/>
          <a:lstStyle/>
          <a:p>
            <a:endParaRPr/>
          </a:p>
        </p:txBody>
      </p:sp>
      <p:sp>
        <p:nvSpPr>
          <p:cNvPr id="9" name="object 9"/>
          <p:cNvSpPr txBox="1">
            <a:spLocks noGrp="1"/>
          </p:cNvSpPr>
          <p:nvPr>
            <p:ph type="title"/>
          </p:nvPr>
        </p:nvSpPr>
        <p:spPr>
          <a:xfrm>
            <a:off x="1016000" y="3033451"/>
            <a:ext cx="9687560" cy="3471545"/>
          </a:xfrm>
          <a:prstGeom prst="rect">
            <a:avLst/>
          </a:prstGeom>
        </p:spPr>
        <p:txBody>
          <a:bodyPr vert="horz" wrap="square" lIns="0" tIns="158750" rIns="0" bIns="0" rtlCol="0">
            <a:spAutoFit/>
          </a:bodyPr>
          <a:lstStyle/>
          <a:p>
            <a:pPr marL="12700" marR="5080">
              <a:lnSpc>
                <a:spcPts val="8700"/>
              </a:lnSpc>
              <a:spcBef>
                <a:spcPts val="1250"/>
              </a:spcBef>
            </a:pPr>
            <a:r>
              <a:rPr sz="8100" b="0" spc="405" dirty="0">
                <a:solidFill>
                  <a:srgbClr val="FFFFFF"/>
                </a:solidFill>
                <a:latin typeface="Arial"/>
                <a:cs typeface="Arial"/>
              </a:rPr>
              <a:t>Al</a:t>
            </a:r>
            <a:r>
              <a:rPr sz="7900" b="0" spc="405" dirty="0">
                <a:solidFill>
                  <a:srgbClr val="FFFFFF"/>
                </a:solidFill>
                <a:latin typeface="Trebuchet MS"/>
                <a:cs typeface="Trebuchet MS"/>
              </a:rPr>
              <a:t>z</a:t>
            </a:r>
            <a:r>
              <a:rPr sz="8100" b="0" spc="405" dirty="0">
                <a:solidFill>
                  <a:srgbClr val="FFFFFF"/>
                </a:solidFill>
                <a:latin typeface="Arial"/>
                <a:cs typeface="Arial"/>
              </a:rPr>
              <a:t>heime</a:t>
            </a:r>
            <a:r>
              <a:rPr sz="7900" b="0" spc="405" dirty="0">
                <a:solidFill>
                  <a:srgbClr val="FFFFFF"/>
                </a:solidFill>
                <a:latin typeface="Trebuchet MS"/>
                <a:cs typeface="Trebuchet MS"/>
              </a:rPr>
              <a:t>r</a:t>
            </a:r>
            <a:r>
              <a:rPr sz="7050" b="0" spc="405" dirty="0">
                <a:solidFill>
                  <a:srgbClr val="FFFFFF"/>
                </a:solidFill>
                <a:latin typeface="Arial"/>
                <a:cs typeface="Arial"/>
              </a:rPr>
              <a:t>'</a:t>
            </a:r>
            <a:r>
              <a:rPr sz="7900" b="0" spc="405" dirty="0">
                <a:solidFill>
                  <a:srgbClr val="FFFFFF"/>
                </a:solidFill>
                <a:latin typeface="Trebuchet MS"/>
                <a:cs typeface="Trebuchet MS"/>
              </a:rPr>
              <a:t>s</a:t>
            </a:r>
            <a:r>
              <a:rPr sz="7900" b="0" spc="-525" dirty="0">
                <a:solidFill>
                  <a:srgbClr val="FFFFFF"/>
                </a:solidFill>
                <a:latin typeface="Trebuchet MS"/>
                <a:cs typeface="Trebuchet MS"/>
              </a:rPr>
              <a:t> </a:t>
            </a:r>
            <a:r>
              <a:rPr sz="8100" b="0" spc="204" dirty="0">
                <a:solidFill>
                  <a:srgbClr val="FFFFFF"/>
                </a:solidFill>
                <a:latin typeface="Arial"/>
                <a:cs typeface="Arial"/>
              </a:rPr>
              <a:t>Di</a:t>
            </a:r>
            <a:r>
              <a:rPr sz="7900" b="0" spc="204" dirty="0">
                <a:solidFill>
                  <a:srgbClr val="FFFFFF"/>
                </a:solidFill>
                <a:latin typeface="Trebuchet MS"/>
                <a:cs typeface="Trebuchet MS"/>
              </a:rPr>
              <a:t>s</a:t>
            </a:r>
            <a:r>
              <a:rPr sz="8100" b="0" spc="204" dirty="0">
                <a:solidFill>
                  <a:srgbClr val="FFFFFF"/>
                </a:solidFill>
                <a:latin typeface="Arial"/>
                <a:cs typeface="Arial"/>
              </a:rPr>
              <a:t>ea</a:t>
            </a:r>
            <a:r>
              <a:rPr sz="7900" b="0" spc="204" dirty="0">
                <a:solidFill>
                  <a:srgbClr val="FFFFFF"/>
                </a:solidFill>
                <a:latin typeface="Trebuchet MS"/>
                <a:cs typeface="Trebuchet MS"/>
              </a:rPr>
              <a:t>s</a:t>
            </a:r>
            <a:r>
              <a:rPr sz="8100" b="0" spc="204" dirty="0">
                <a:solidFill>
                  <a:srgbClr val="FFFFFF"/>
                </a:solidFill>
                <a:latin typeface="Arial"/>
                <a:cs typeface="Arial"/>
              </a:rPr>
              <a:t>e  </a:t>
            </a:r>
            <a:r>
              <a:rPr sz="8100" b="0" spc="110" dirty="0">
                <a:solidFill>
                  <a:srgbClr val="FFFFFF"/>
                </a:solidFill>
                <a:latin typeface="Arial"/>
                <a:cs typeface="Arial"/>
              </a:rPr>
              <a:t>De</a:t>
            </a:r>
            <a:r>
              <a:rPr sz="7900" b="0" spc="110" dirty="0">
                <a:solidFill>
                  <a:srgbClr val="FFFFFF"/>
                </a:solidFill>
                <a:latin typeface="Trebuchet MS"/>
                <a:cs typeface="Trebuchet MS"/>
              </a:rPr>
              <a:t>t</a:t>
            </a:r>
            <a:r>
              <a:rPr sz="8100" b="0" spc="110" dirty="0">
                <a:solidFill>
                  <a:srgbClr val="FFFFFF"/>
                </a:solidFill>
                <a:latin typeface="Arial"/>
                <a:cs typeface="Arial"/>
              </a:rPr>
              <a:t>ec</a:t>
            </a:r>
            <a:r>
              <a:rPr sz="7900" b="0" spc="110" dirty="0">
                <a:solidFill>
                  <a:srgbClr val="FFFFFF"/>
                </a:solidFill>
                <a:latin typeface="Trebuchet MS"/>
                <a:cs typeface="Trebuchet MS"/>
              </a:rPr>
              <a:t>t</a:t>
            </a:r>
            <a:r>
              <a:rPr sz="8100" b="0" spc="110" dirty="0">
                <a:solidFill>
                  <a:srgbClr val="FFFFFF"/>
                </a:solidFill>
                <a:latin typeface="Arial"/>
                <a:cs typeface="Arial"/>
              </a:rPr>
              <a:t>ion </a:t>
            </a:r>
            <a:r>
              <a:rPr sz="7900" b="0" spc="355" dirty="0">
                <a:solidFill>
                  <a:srgbClr val="FFFFFF"/>
                </a:solidFill>
                <a:latin typeface="Trebuchet MS"/>
                <a:cs typeface="Trebuchet MS"/>
              </a:rPr>
              <a:t>us</a:t>
            </a:r>
            <a:r>
              <a:rPr sz="8100" b="0" spc="355" dirty="0">
                <a:solidFill>
                  <a:srgbClr val="FFFFFF"/>
                </a:solidFill>
                <a:latin typeface="Arial"/>
                <a:cs typeface="Arial"/>
              </a:rPr>
              <a:t>ing  </a:t>
            </a:r>
            <a:r>
              <a:rPr sz="8100" b="0" spc="95" dirty="0">
                <a:solidFill>
                  <a:srgbClr val="FFFFFF"/>
                </a:solidFill>
                <a:latin typeface="Arial"/>
                <a:cs typeface="Arial"/>
              </a:rPr>
              <a:t>Deep</a:t>
            </a:r>
            <a:r>
              <a:rPr sz="8100" b="0" spc="-340" dirty="0">
                <a:solidFill>
                  <a:srgbClr val="FFFFFF"/>
                </a:solidFill>
                <a:latin typeface="Arial"/>
                <a:cs typeface="Arial"/>
              </a:rPr>
              <a:t> </a:t>
            </a:r>
            <a:r>
              <a:rPr sz="8100" b="0" spc="130" dirty="0">
                <a:solidFill>
                  <a:srgbClr val="FFFFFF"/>
                </a:solidFill>
                <a:latin typeface="Arial"/>
                <a:cs typeface="Arial"/>
              </a:rPr>
              <a:t>Lea</a:t>
            </a:r>
            <a:r>
              <a:rPr sz="7900" b="0" spc="130" dirty="0">
                <a:solidFill>
                  <a:srgbClr val="FFFFFF"/>
                </a:solidFill>
                <a:latin typeface="Trebuchet MS"/>
                <a:cs typeface="Trebuchet MS"/>
              </a:rPr>
              <a:t>r</a:t>
            </a:r>
            <a:r>
              <a:rPr sz="8100" b="0" spc="130" dirty="0">
                <a:solidFill>
                  <a:srgbClr val="FFFFFF"/>
                </a:solidFill>
                <a:latin typeface="Arial"/>
                <a:cs typeface="Arial"/>
              </a:rPr>
              <a:t>ning</a:t>
            </a:r>
            <a:endParaRPr sz="8100" dirty="0">
              <a:latin typeface="Arial"/>
              <a:cs typeface="Arial"/>
            </a:endParaRPr>
          </a:p>
        </p:txBody>
      </p:sp>
      <p:sp>
        <p:nvSpPr>
          <p:cNvPr id="10" name="object 10"/>
          <p:cNvSpPr txBox="1"/>
          <p:nvPr/>
        </p:nvSpPr>
        <p:spPr>
          <a:xfrm>
            <a:off x="3886200" y="7952355"/>
            <a:ext cx="10109545" cy="2645532"/>
          </a:xfrm>
          <a:prstGeom prst="rect">
            <a:avLst/>
          </a:prstGeom>
        </p:spPr>
        <p:txBody>
          <a:bodyPr vert="horz" wrap="square" lIns="0" tIns="12065" rIns="0" bIns="0" rtlCol="0">
            <a:spAutoFit/>
          </a:bodyPr>
          <a:lstStyle/>
          <a:p>
            <a:pPr marL="12700" marR="5080" indent="4093845">
              <a:lnSpc>
                <a:spcPct val="116500"/>
              </a:lnSpc>
              <a:spcBef>
                <a:spcPts val="95"/>
              </a:spcBef>
            </a:pPr>
            <a:r>
              <a:rPr lang="en-US" sz="2950" spc="80" dirty="0">
                <a:solidFill>
                  <a:srgbClr val="FFFFFF"/>
                </a:solidFill>
                <a:latin typeface="Arial"/>
                <a:cs typeface="Arial"/>
              </a:rPr>
              <a:t>Team</a:t>
            </a:r>
            <a:r>
              <a:rPr lang="en-US" sz="2950" spc="-100" dirty="0">
                <a:solidFill>
                  <a:srgbClr val="FFFFFF"/>
                </a:solidFill>
                <a:latin typeface="Arial"/>
                <a:cs typeface="Arial"/>
              </a:rPr>
              <a:t> </a:t>
            </a:r>
            <a:r>
              <a:rPr lang="en-US" sz="2600" spc="195" dirty="0">
                <a:solidFill>
                  <a:srgbClr val="FFFFFF"/>
                </a:solidFill>
                <a:latin typeface="Arial"/>
                <a:cs typeface="Arial"/>
              </a:rPr>
              <a:t>:</a:t>
            </a:r>
            <a:r>
              <a:rPr lang="en-US" sz="2600" spc="5" dirty="0">
                <a:solidFill>
                  <a:srgbClr val="FFFFFF"/>
                </a:solidFill>
                <a:latin typeface="Arial"/>
                <a:cs typeface="Arial"/>
              </a:rPr>
              <a:t> </a:t>
            </a:r>
            <a:r>
              <a:rPr lang="en-US" sz="2900" spc="335" dirty="0">
                <a:solidFill>
                  <a:srgbClr val="FFFFFF"/>
                </a:solidFill>
                <a:latin typeface="Trebuchet MS"/>
                <a:cs typeface="Arial"/>
              </a:rPr>
              <a:t>F</a:t>
            </a:r>
            <a:r>
              <a:rPr lang="en-US" sz="2900" spc="335" dirty="0">
                <a:solidFill>
                  <a:srgbClr val="FFFFFF"/>
                </a:solidFill>
                <a:latin typeface="Trebuchet MS"/>
                <a:cs typeface="Trebuchet MS"/>
              </a:rPr>
              <a:t> </a:t>
            </a:r>
          </a:p>
          <a:p>
            <a:pPr marL="12700" marR="5080" indent="4093845">
              <a:lnSpc>
                <a:spcPct val="116500"/>
              </a:lnSpc>
              <a:spcBef>
                <a:spcPts val="95"/>
              </a:spcBef>
            </a:pPr>
            <a:r>
              <a:rPr lang="en-US" sz="2900" spc="190" dirty="0">
                <a:solidFill>
                  <a:srgbClr val="FFFFFF"/>
                </a:solidFill>
                <a:latin typeface="Trebuchet MS"/>
                <a:cs typeface="Trebuchet MS"/>
              </a:rPr>
              <a:t> </a:t>
            </a:r>
            <a:r>
              <a:rPr lang="en-US" sz="2900" spc="330" dirty="0">
                <a:solidFill>
                  <a:srgbClr val="FFFFFF"/>
                </a:solidFill>
                <a:latin typeface="Trebuchet MS"/>
                <a:cs typeface="Trebuchet MS"/>
              </a:rPr>
              <a:t>Vikas (TD68615)</a:t>
            </a:r>
          </a:p>
          <a:p>
            <a:pPr marL="12700" marR="5080" indent="4093845">
              <a:lnSpc>
                <a:spcPct val="116500"/>
              </a:lnSpc>
              <a:spcBef>
                <a:spcPts val="95"/>
              </a:spcBef>
            </a:pPr>
            <a:r>
              <a:rPr lang="en-US" sz="2900" spc="330" dirty="0">
                <a:solidFill>
                  <a:srgbClr val="FFFFFF"/>
                </a:solidFill>
                <a:latin typeface="Trebuchet MS"/>
                <a:cs typeface="Trebuchet MS"/>
              </a:rPr>
              <a:t>Chandana(QZ89614)</a:t>
            </a:r>
          </a:p>
          <a:p>
            <a:pPr marL="12700" marR="5080" indent="4093845">
              <a:lnSpc>
                <a:spcPct val="116500"/>
              </a:lnSpc>
              <a:spcBef>
                <a:spcPts val="95"/>
              </a:spcBef>
            </a:pPr>
            <a:r>
              <a:rPr lang="en-US" sz="2900" spc="330" dirty="0">
                <a:solidFill>
                  <a:srgbClr val="FFFFFF"/>
                </a:solidFill>
                <a:latin typeface="Trebuchet MS"/>
                <a:cs typeface="Trebuchet MS"/>
              </a:rPr>
              <a:t>Sailesh V(CZ93536)</a:t>
            </a:r>
          </a:p>
          <a:p>
            <a:pPr marL="12700" marR="5080" indent="4093845" algn="r">
              <a:lnSpc>
                <a:spcPct val="116500"/>
              </a:lnSpc>
              <a:spcBef>
                <a:spcPts val="95"/>
              </a:spcBef>
            </a:pPr>
            <a:endParaRPr lang="en-US" sz="295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122836" y="26683"/>
            <a:ext cx="13144500" cy="10287000"/>
          </a:xfrm>
          <a:custGeom>
            <a:avLst/>
            <a:gdLst/>
            <a:ahLst/>
            <a:cxnLst/>
            <a:rect l="l" t="t" r="r" b="b"/>
            <a:pathLst>
              <a:path w="13144500" h="10287000">
                <a:moveTo>
                  <a:pt x="0" y="10287000"/>
                </a:moveTo>
                <a:lnTo>
                  <a:pt x="13144500" y="10287000"/>
                </a:lnTo>
                <a:lnTo>
                  <a:pt x="13144500" y="0"/>
                </a:lnTo>
                <a:lnTo>
                  <a:pt x="0" y="0"/>
                </a:lnTo>
                <a:lnTo>
                  <a:pt x="0" y="10287000"/>
                </a:lnTo>
                <a:close/>
              </a:path>
            </a:pathLst>
          </a:custGeom>
          <a:solidFill>
            <a:srgbClr val="331BCA"/>
          </a:solidFill>
        </p:spPr>
        <p:txBody>
          <a:bodyPr wrap="square" lIns="0" tIns="0" rIns="0" bIns="0" rtlCol="0"/>
          <a:lstStyle/>
          <a:p>
            <a:pPr>
              <a:buFont typeface="Arial" panose="020B0604020202020204" pitchFamily="34" charset="0"/>
              <a:buChar char="•"/>
            </a:pPr>
            <a:r>
              <a:rPr lang="en-US"/>
              <a:t>Densenet121</a:t>
            </a:r>
          </a:p>
          <a:p>
            <a:pPr>
              <a:buFont typeface="Arial" panose="020B0604020202020204" pitchFamily="34" charset="0"/>
              <a:buChar char="•"/>
            </a:pPr>
            <a:r>
              <a:rPr lang="en-US"/>
              <a:t>Densenet169</a:t>
            </a:r>
          </a:p>
          <a:p>
            <a:pPr>
              <a:buFont typeface="Arial" panose="020B0604020202020204" pitchFamily="34" charset="0"/>
              <a:buChar char="•"/>
            </a:pPr>
            <a:r>
              <a:rPr lang="en-US"/>
              <a:t>Insceptionv3</a:t>
            </a:r>
          </a:p>
          <a:p>
            <a:pPr>
              <a:buFont typeface="Arial" panose="020B0604020202020204" pitchFamily="34" charset="0"/>
              <a:buChar char="•"/>
            </a:pPr>
            <a:r>
              <a:rPr lang="en-US"/>
              <a:t>Vgg19</a:t>
            </a:r>
          </a:p>
          <a:p>
            <a:pPr>
              <a:buFont typeface="Arial" panose="020B0604020202020204" pitchFamily="34" charset="0"/>
              <a:buChar char="•"/>
            </a:pPr>
            <a:r>
              <a:rPr lang="en-US"/>
              <a:t>ResNet50 Pre-trained Model</a:t>
            </a:r>
          </a:p>
        </p:txBody>
      </p:sp>
      <p:sp>
        <p:nvSpPr>
          <p:cNvPr id="3" name="object 3"/>
          <p:cNvSpPr/>
          <p:nvPr/>
        </p:nvSpPr>
        <p:spPr>
          <a:xfrm>
            <a:off x="-64263" y="-1905"/>
            <a:ext cx="10287000" cy="10288905"/>
          </a:xfrm>
          <a:custGeom>
            <a:avLst/>
            <a:gdLst/>
            <a:ahLst/>
            <a:cxnLst/>
            <a:rect l="l" t="t" r="r" b="b"/>
            <a:pathLst>
              <a:path w="10287000" h="10288905">
                <a:moveTo>
                  <a:pt x="10287000" y="5144795"/>
                </a:moveTo>
                <a:lnTo>
                  <a:pt x="10286746" y="5094300"/>
                </a:lnTo>
                <a:lnTo>
                  <a:pt x="10286009" y="5043817"/>
                </a:lnTo>
                <a:lnTo>
                  <a:pt x="10284765" y="4993335"/>
                </a:lnTo>
                <a:lnTo>
                  <a:pt x="10283038" y="4942878"/>
                </a:lnTo>
                <a:lnTo>
                  <a:pt x="10280802" y="4892421"/>
                </a:lnTo>
                <a:lnTo>
                  <a:pt x="10278072" y="4841989"/>
                </a:lnTo>
                <a:lnTo>
                  <a:pt x="10274846" y="4791595"/>
                </a:lnTo>
                <a:lnTo>
                  <a:pt x="10271138" y="4741240"/>
                </a:lnTo>
                <a:lnTo>
                  <a:pt x="10266921" y="4690923"/>
                </a:lnTo>
                <a:lnTo>
                  <a:pt x="10262222" y="4640656"/>
                </a:lnTo>
                <a:lnTo>
                  <a:pt x="10257028" y="4590415"/>
                </a:lnTo>
                <a:lnTo>
                  <a:pt x="10251338" y="4540250"/>
                </a:lnTo>
                <a:lnTo>
                  <a:pt x="10245153" y="4490136"/>
                </a:lnTo>
                <a:lnTo>
                  <a:pt x="10238486" y="4440085"/>
                </a:lnTo>
                <a:lnTo>
                  <a:pt x="10231323" y="4390085"/>
                </a:lnTo>
                <a:lnTo>
                  <a:pt x="10223665" y="4340161"/>
                </a:lnTo>
                <a:lnTo>
                  <a:pt x="10215524" y="4290339"/>
                </a:lnTo>
                <a:lnTo>
                  <a:pt x="10206888" y="4240581"/>
                </a:lnTo>
                <a:lnTo>
                  <a:pt x="10197770" y="4190923"/>
                </a:lnTo>
                <a:lnTo>
                  <a:pt x="10188156" y="4141343"/>
                </a:lnTo>
                <a:lnTo>
                  <a:pt x="10178059" y="4091863"/>
                </a:lnTo>
                <a:lnTo>
                  <a:pt x="10167493" y="4042499"/>
                </a:lnTo>
                <a:lnTo>
                  <a:pt x="10156431" y="3993235"/>
                </a:lnTo>
                <a:lnTo>
                  <a:pt x="10144887" y="3944074"/>
                </a:lnTo>
                <a:lnTo>
                  <a:pt x="10132847" y="3895026"/>
                </a:lnTo>
                <a:lnTo>
                  <a:pt x="10120338" y="3846106"/>
                </a:lnTo>
                <a:lnTo>
                  <a:pt x="10107358" y="3797312"/>
                </a:lnTo>
                <a:lnTo>
                  <a:pt x="10093884" y="3748646"/>
                </a:lnTo>
                <a:lnTo>
                  <a:pt x="10079939" y="3700119"/>
                </a:lnTo>
                <a:lnTo>
                  <a:pt x="10065512" y="3651720"/>
                </a:lnTo>
                <a:lnTo>
                  <a:pt x="10050615" y="3603472"/>
                </a:lnTo>
                <a:lnTo>
                  <a:pt x="10035248" y="3555377"/>
                </a:lnTo>
                <a:lnTo>
                  <a:pt x="10019411" y="3507435"/>
                </a:lnTo>
                <a:lnTo>
                  <a:pt x="10003104" y="3459645"/>
                </a:lnTo>
                <a:lnTo>
                  <a:pt x="9986327" y="3412020"/>
                </a:lnTo>
                <a:lnTo>
                  <a:pt x="9969081" y="3364547"/>
                </a:lnTo>
                <a:lnTo>
                  <a:pt x="9951364" y="3317252"/>
                </a:lnTo>
                <a:lnTo>
                  <a:pt x="9933191" y="3270148"/>
                </a:lnTo>
                <a:lnTo>
                  <a:pt x="9914560" y="3223209"/>
                </a:lnTo>
                <a:lnTo>
                  <a:pt x="9895472" y="3176460"/>
                </a:lnTo>
                <a:lnTo>
                  <a:pt x="9875914" y="3129902"/>
                </a:lnTo>
                <a:lnTo>
                  <a:pt x="9855911" y="3083547"/>
                </a:lnTo>
                <a:lnTo>
                  <a:pt x="9835451" y="3037382"/>
                </a:lnTo>
                <a:lnTo>
                  <a:pt x="9814535" y="2991421"/>
                </a:lnTo>
                <a:lnTo>
                  <a:pt x="9793160" y="2945663"/>
                </a:lnTo>
                <a:lnTo>
                  <a:pt x="9771342" y="2900121"/>
                </a:lnTo>
                <a:lnTo>
                  <a:pt x="9749091" y="2854807"/>
                </a:lnTo>
                <a:lnTo>
                  <a:pt x="9726384" y="2809697"/>
                </a:lnTo>
                <a:lnTo>
                  <a:pt x="9703244" y="2764828"/>
                </a:lnTo>
                <a:lnTo>
                  <a:pt x="9679648" y="2720175"/>
                </a:lnTo>
                <a:lnTo>
                  <a:pt x="9655632" y="2675750"/>
                </a:lnTo>
                <a:lnTo>
                  <a:pt x="9631172" y="2631567"/>
                </a:lnTo>
                <a:lnTo>
                  <a:pt x="9606280" y="2587637"/>
                </a:lnTo>
                <a:lnTo>
                  <a:pt x="9580969" y="2543949"/>
                </a:lnTo>
                <a:lnTo>
                  <a:pt x="9555213" y="2500503"/>
                </a:lnTo>
                <a:lnTo>
                  <a:pt x="9529051" y="2457323"/>
                </a:lnTo>
                <a:lnTo>
                  <a:pt x="9502445" y="2414397"/>
                </a:lnTo>
                <a:lnTo>
                  <a:pt x="9475432" y="2371737"/>
                </a:lnTo>
                <a:lnTo>
                  <a:pt x="9448000" y="2329345"/>
                </a:lnTo>
                <a:lnTo>
                  <a:pt x="9420149" y="2287219"/>
                </a:lnTo>
                <a:lnTo>
                  <a:pt x="9391891" y="2245372"/>
                </a:lnTo>
                <a:lnTo>
                  <a:pt x="9363227" y="2203805"/>
                </a:lnTo>
                <a:lnTo>
                  <a:pt x="9334157" y="2162518"/>
                </a:lnTo>
                <a:lnTo>
                  <a:pt x="9304680" y="2121522"/>
                </a:lnTo>
                <a:lnTo>
                  <a:pt x="9274797" y="2080818"/>
                </a:lnTo>
                <a:lnTo>
                  <a:pt x="9244508" y="2040407"/>
                </a:lnTo>
                <a:lnTo>
                  <a:pt x="9213837" y="2000288"/>
                </a:lnTo>
                <a:lnTo>
                  <a:pt x="9182773" y="1960486"/>
                </a:lnTo>
                <a:lnTo>
                  <a:pt x="9151328" y="1920989"/>
                </a:lnTo>
                <a:lnTo>
                  <a:pt x="9119476" y="1881797"/>
                </a:lnTo>
                <a:lnTo>
                  <a:pt x="9087244" y="1842922"/>
                </a:lnTo>
                <a:lnTo>
                  <a:pt x="9054643" y="1804365"/>
                </a:lnTo>
                <a:lnTo>
                  <a:pt x="9021661" y="1766125"/>
                </a:lnTo>
                <a:lnTo>
                  <a:pt x="8988311" y="1728216"/>
                </a:lnTo>
                <a:lnTo>
                  <a:pt x="8954579" y="1690636"/>
                </a:lnTo>
                <a:lnTo>
                  <a:pt x="8920480" y="1653387"/>
                </a:lnTo>
                <a:lnTo>
                  <a:pt x="8886025" y="1616468"/>
                </a:lnTo>
                <a:lnTo>
                  <a:pt x="8851214" y="1579905"/>
                </a:lnTo>
                <a:lnTo>
                  <a:pt x="8816035" y="1543685"/>
                </a:lnTo>
                <a:lnTo>
                  <a:pt x="8780501" y="1507794"/>
                </a:lnTo>
                <a:lnTo>
                  <a:pt x="8744623" y="1472260"/>
                </a:lnTo>
                <a:lnTo>
                  <a:pt x="8708390" y="1437081"/>
                </a:lnTo>
                <a:lnTo>
                  <a:pt x="8671814" y="1402270"/>
                </a:lnTo>
                <a:lnTo>
                  <a:pt x="8634908" y="1367815"/>
                </a:lnTo>
                <a:lnTo>
                  <a:pt x="8597659" y="1333715"/>
                </a:lnTo>
                <a:lnTo>
                  <a:pt x="8560079" y="1299984"/>
                </a:lnTo>
                <a:lnTo>
                  <a:pt x="8522157" y="1266634"/>
                </a:lnTo>
                <a:lnTo>
                  <a:pt x="8483930" y="1233652"/>
                </a:lnTo>
                <a:lnTo>
                  <a:pt x="8445373" y="1201051"/>
                </a:lnTo>
                <a:lnTo>
                  <a:pt x="8406485" y="1168819"/>
                </a:lnTo>
                <a:lnTo>
                  <a:pt x="8367306" y="1136967"/>
                </a:lnTo>
                <a:lnTo>
                  <a:pt x="8327809" y="1105522"/>
                </a:lnTo>
                <a:lnTo>
                  <a:pt x="8287994" y="1074458"/>
                </a:lnTo>
                <a:lnTo>
                  <a:pt x="8247888" y="1043787"/>
                </a:lnTo>
                <a:lnTo>
                  <a:pt x="8207476" y="1013498"/>
                </a:lnTo>
                <a:lnTo>
                  <a:pt x="8166773" y="983615"/>
                </a:lnTo>
                <a:lnTo>
                  <a:pt x="8125765" y="954138"/>
                </a:lnTo>
                <a:lnTo>
                  <a:pt x="8084490" y="925068"/>
                </a:lnTo>
                <a:lnTo>
                  <a:pt x="8042923" y="896391"/>
                </a:lnTo>
                <a:lnTo>
                  <a:pt x="8001076" y="868133"/>
                </a:lnTo>
                <a:lnTo>
                  <a:pt x="7958950" y="840282"/>
                </a:lnTo>
                <a:lnTo>
                  <a:pt x="7916558" y="812850"/>
                </a:lnTo>
                <a:lnTo>
                  <a:pt x="7873898" y="785837"/>
                </a:lnTo>
                <a:lnTo>
                  <a:pt x="7830972" y="759244"/>
                </a:lnTo>
                <a:lnTo>
                  <a:pt x="7787792" y="733069"/>
                </a:lnTo>
                <a:lnTo>
                  <a:pt x="7744333" y="707326"/>
                </a:lnTo>
                <a:lnTo>
                  <a:pt x="7700645" y="682002"/>
                </a:lnTo>
                <a:lnTo>
                  <a:pt x="7656716" y="657110"/>
                </a:lnTo>
                <a:lnTo>
                  <a:pt x="7612532" y="632663"/>
                </a:lnTo>
                <a:lnTo>
                  <a:pt x="7568120" y="608634"/>
                </a:lnTo>
                <a:lnTo>
                  <a:pt x="7523467" y="585050"/>
                </a:lnTo>
                <a:lnTo>
                  <a:pt x="7478585" y="561898"/>
                </a:lnTo>
                <a:lnTo>
                  <a:pt x="7433488" y="539203"/>
                </a:lnTo>
                <a:lnTo>
                  <a:pt x="7388174" y="516940"/>
                </a:lnTo>
                <a:lnTo>
                  <a:pt x="7342632" y="495134"/>
                </a:lnTo>
                <a:lnTo>
                  <a:pt x="7296861" y="473760"/>
                </a:lnTo>
                <a:lnTo>
                  <a:pt x="7250912" y="452843"/>
                </a:lnTo>
                <a:lnTo>
                  <a:pt x="7204748" y="432384"/>
                </a:lnTo>
                <a:lnTo>
                  <a:pt x="7158393" y="412381"/>
                </a:lnTo>
                <a:lnTo>
                  <a:pt x="7111835" y="392823"/>
                </a:lnTo>
                <a:lnTo>
                  <a:pt x="7065073" y="373722"/>
                </a:lnTo>
                <a:lnTo>
                  <a:pt x="7018147" y="355092"/>
                </a:lnTo>
                <a:lnTo>
                  <a:pt x="6971043" y="336918"/>
                </a:lnTo>
                <a:lnTo>
                  <a:pt x="6923748" y="319214"/>
                </a:lnTo>
                <a:lnTo>
                  <a:pt x="6876275" y="301967"/>
                </a:lnTo>
                <a:lnTo>
                  <a:pt x="6828650" y="285191"/>
                </a:lnTo>
                <a:lnTo>
                  <a:pt x="6780860" y="268871"/>
                </a:lnTo>
                <a:lnTo>
                  <a:pt x="6732918" y="253034"/>
                </a:lnTo>
                <a:lnTo>
                  <a:pt x="6684823" y="237667"/>
                </a:lnTo>
                <a:lnTo>
                  <a:pt x="6636575" y="222770"/>
                </a:lnTo>
                <a:lnTo>
                  <a:pt x="6588176" y="208356"/>
                </a:lnTo>
                <a:lnTo>
                  <a:pt x="6539649" y="194411"/>
                </a:lnTo>
                <a:lnTo>
                  <a:pt x="6490983" y="180936"/>
                </a:lnTo>
                <a:lnTo>
                  <a:pt x="6442189" y="167957"/>
                </a:lnTo>
                <a:lnTo>
                  <a:pt x="6393256" y="155448"/>
                </a:lnTo>
                <a:lnTo>
                  <a:pt x="6344209" y="143408"/>
                </a:lnTo>
                <a:lnTo>
                  <a:pt x="6295060" y="131864"/>
                </a:lnTo>
                <a:lnTo>
                  <a:pt x="6245796" y="120802"/>
                </a:lnTo>
                <a:lnTo>
                  <a:pt x="6196419" y="110223"/>
                </a:lnTo>
                <a:lnTo>
                  <a:pt x="6146952" y="100126"/>
                </a:lnTo>
                <a:lnTo>
                  <a:pt x="6097371" y="90525"/>
                </a:lnTo>
                <a:lnTo>
                  <a:pt x="6047702" y="81394"/>
                </a:lnTo>
                <a:lnTo>
                  <a:pt x="5997956" y="72771"/>
                </a:lnTo>
                <a:lnTo>
                  <a:pt x="5948121" y="64617"/>
                </a:lnTo>
                <a:lnTo>
                  <a:pt x="5898210" y="56972"/>
                </a:lnTo>
                <a:lnTo>
                  <a:pt x="5848210" y="49809"/>
                </a:lnTo>
                <a:lnTo>
                  <a:pt x="5798159" y="43129"/>
                </a:lnTo>
                <a:lnTo>
                  <a:pt x="5748045" y="36944"/>
                </a:lnTo>
                <a:lnTo>
                  <a:pt x="5697867" y="31267"/>
                </a:lnTo>
                <a:lnTo>
                  <a:pt x="5647639" y="26060"/>
                </a:lnTo>
                <a:lnTo>
                  <a:pt x="5597360" y="21361"/>
                </a:lnTo>
                <a:lnTo>
                  <a:pt x="5547042" y="17157"/>
                </a:lnTo>
                <a:lnTo>
                  <a:pt x="5496687" y="13436"/>
                </a:lnTo>
                <a:lnTo>
                  <a:pt x="5446293" y="10223"/>
                </a:lnTo>
                <a:lnTo>
                  <a:pt x="5395874" y="7493"/>
                </a:lnTo>
                <a:lnTo>
                  <a:pt x="5345417" y="5257"/>
                </a:lnTo>
                <a:lnTo>
                  <a:pt x="5294947" y="3530"/>
                </a:lnTo>
                <a:lnTo>
                  <a:pt x="5244477" y="2286"/>
                </a:lnTo>
                <a:lnTo>
                  <a:pt x="5193995" y="1549"/>
                </a:lnTo>
                <a:lnTo>
                  <a:pt x="5143500" y="1295"/>
                </a:lnTo>
                <a:lnTo>
                  <a:pt x="5143500" y="0"/>
                </a:lnTo>
                <a:lnTo>
                  <a:pt x="0" y="0"/>
                </a:lnTo>
                <a:lnTo>
                  <a:pt x="0" y="5144795"/>
                </a:lnTo>
                <a:lnTo>
                  <a:pt x="0" y="10287000"/>
                </a:lnTo>
                <a:lnTo>
                  <a:pt x="5030013" y="10287000"/>
                </a:lnTo>
                <a:lnTo>
                  <a:pt x="5042509" y="10287305"/>
                </a:lnTo>
                <a:lnTo>
                  <a:pt x="5092992" y="10288054"/>
                </a:lnTo>
                <a:lnTo>
                  <a:pt x="5143500" y="10288295"/>
                </a:lnTo>
                <a:lnTo>
                  <a:pt x="5193995" y="10288054"/>
                </a:lnTo>
                <a:lnTo>
                  <a:pt x="5244477" y="10287305"/>
                </a:lnTo>
                <a:lnTo>
                  <a:pt x="5294947" y="10286073"/>
                </a:lnTo>
                <a:lnTo>
                  <a:pt x="5345417" y="10284333"/>
                </a:lnTo>
                <a:lnTo>
                  <a:pt x="5395874" y="10282110"/>
                </a:lnTo>
                <a:lnTo>
                  <a:pt x="5446293" y="10279380"/>
                </a:lnTo>
                <a:lnTo>
                  <a:pt x="5496687" y="10276154"/>
                </a:lnTo>
                <a:lnTo>
                  <a:pt x="5547042" y="10272446"/>
                </a:lnTo>
                <a:lnTo>
                  <a:pt x="5597360" y="10268229"/>
                </a:lnTo>
                <a:lnTo>
                  <a:pt x="5647639" y="10263530"/>
                </a:lnTo>
                <a:lnTo>
                  <a:pt x="5697867" y="10258336"/>
                </a:lnTo>
                <a:lnTo>
                  <a:pt x="5748045" y="10252646"/>
                </a:lnTo>
                <a:lnTo>
                  <a:pt x="5798159" y="10246462"/>
                </a:lnTo>
                <a:lnTo>
                  <a:pt x="5848210" y="10239781"/>
                </a:lnTo>
                <a:lnTo>
                  <a:pt x="5898210" y="10232619"/>
                </a:lnTo>
                <a:lnTo>
                  <a:pt x="5948121" y="10224973"/>
                </a:lnTo>
                <a:lnTo>
                  <a:pt x="5997956" y="10216832"/>
                </a:lnTo>
                <a:lnTo>
                  <a:pt x="6047702" y="10208196"/>
                </a:lnTo>
                <a:lnTo>
                  <a:pt x="6097371" y="10199065"/>
                </a:lnTo>
                <a:lnTo>
                  <a:pt x="6146952" y="10189464"/>
                </a:lnTo>
                <a:lnTo>
                  <a:pt x="6196419" y="10179367"/>
                </a:lnTo>
                <a:lnTo>
                  <a:pt x="6245796" y="10168788"/>
                </a:lnTo>
                <a:lnTo>
                  <a:pt x="6295060" y="10157727"/>
                </a:lnTo>
                <a:lnTo>
                  <a:pt x="6344209" y="10146182"/>
                </a:lnTo>
                <a:lnTo>
                  <a:pt x="6393256" y="10134155"/>
                </a:lnTo>
                <a:lnTo>
                  <a:pt x="6442189" y="10121646"/>
                </a:lnTo>
                <a:lnTo>
                  <a:pt x="6490983" y="10108654"/>
                </a:lnTo>
                <a:lnTo>
                  <a:pt x="6539649" y="10095192"/>
                </a:lnTo>
                <a:lnTo>
                  <a:pt x="6588176" y="10081247"/>
                </a:lnTo>
                <a:lnTo>
                  <a:pt x="6636575" y="10066820"/>
                </a:lnTo>
                <a:lnTo>
                  <a:pt x="6684823" y="10051923"/>
                </a:lnTo>
                <a:lnTo>
                  <a:pt x="6732918" y="10036556"/>
                </a:lnTo>
                <a:lnTo>
                  <a:pt x="6780860" y="10020706"/>
                </a:lnTo>
                <a:lnTo>
                  <a:pt x="6828650" y="10004400"/>
                </a:lnTo>
                <a:lnTo>
                  <a:pt x="6876275" y="9987636"/>
                </a:lnTo>
                <a:lnTo>
                  <a:pt x="6923748" y="9970389"/>
                </a:lnTo>
                <a:lnTo>
                  <a:pt x="6971043" y="9952672"/>
                </a:lnTo>
                <a:lnTo>
                  <a:pt x="7018147" y="9934499"/>
                </a:lnTo>
                <a:lnTo>
                  <a:pt x="7065073" y="9915868"/>
                </a:lnTo>
                <a:lnTo>
                  <a:pt x="7111835" y="9896780"/>
                </a:lnTo>
                <a:lnTo>
                  <a:pt x="7158393" y="9877222"/>
                </a:lnTo>
                <a:lnTo>
                  <a:pt x="7204748" y="9857207"/>
                </a:lnTo>
                <a:lnTo>
                  <a:pt x="7250912" y="9836747"/>
                </a:lnTo>
                <a:lnTo>
                  <a:pt x="7296861" y="9815830"/>
                </a:lnTo>
                <a:lnTo>
                  <a:pt x="7342632" y="9794456"/>
                </a:lnTo>
                <a:lnTo>
                  <a:pt x="7388174" y="9772650"/>
                </a:lnTo>
                <a:lnTo>
                  <a:pt x="7433488" y="9750387"/>
                </a:lnTo>
                <a:lnTo>
                  <a:pt x="7478585" y="9727692"/>
                </a:lnTo>
                <a:lnTo>
                  <a:pt x="7523467" y="9704540"/>
                </a:lnTo>
                <a:lnTo>
                  <a:pt x="7568120" y="9680956"/>
                </a:lnTo>
                <a:lnTo>
                  <a:pt x="7612532" y="9656940"/>
                </a:lnTo>
                <a:lnTo>
                  <a:pt x="7656716" y="9632480"/>
                </a:lnTo>
                <a:lnTo>
                  <a:pt x="7700645" y="9607588"/>
                </a:lnTo>
                <a:lnTo>
                  <a:pt x="7744333" y="9582264"/>
                </a:lnTo>
                <a:lnTo>
                  <a:pt x="7787792" y="9556521"/>
                </a:lnTo>
                <a:lnTo>
                  <a:pt x="7830972" y="9530347"/>
                </a:lnTo>
                <a:lnTo>
                  <a:pt x="7873898" y="9503753"/>
                </a:lnTo>
                <a:lnTo>
                  <a:pt x="7916558" y="9476740"/>
                </a:lnTo>
                <a:lnTo>
                  <a:pt x="7958950" y="9449308"/>
                </a:lnTo>
                <a:lnTo>
                  <a:pt x="8001076" y="9421457"/>
                </a:lnTo>
                <a:lnTo>
                  <a:pt x="8042923" y="9393187"/>
                </a:lnTo>
                <a:lnTo>
                  <a:pt x="8084490" y="9364523"/>
                </a:lnTo>
                <a:lnTo>
                  <a:pt x="8125765" y="9335452"/>
                </a:lnTo>
                <a:lnTo>
                  <a:pt x="8166773" y="9305976"/>
                </a:lnTo>
                <a:lnTo>
                  <a:pt x="8207476" y="9276093"/>
                </a:lnTo>
                <a:lnTo>
                  <a:pt x="8247888" y="9245816"/>
                </a:lnTo>
                <a:lnTo>
                  <a:pt x="8287994" y="9215145"/>
                </a:lnTo>
                <a:lnTo>
                  <a:pt x="8327809" y="9184081"/>
                </a:lnTo>
                <a:lnTo>
                  <a:pt x="8367306" y="9152623"/>
                </a:lnTo>
                <a:lnTo>
                  <a:pt x="8406485" y="9120784"/>
                </a:lnTo>
                <a:lnTo>
                  <a:pt x="8445373" y="9088552"/>
                </a:lnTo>
                <a:lnTo>
                  <a:pt x="8483930" y="9055938"/>
                </a:lnTo>
                <a:lnTo>
                  <a:pt x="8522157" y="9022969"/>
                </a:lnTo>
                <a:lnTo>
                  <a:pt x="8560079" y="8989606"/>
                </a:lnTo>
                <a:lnTo>
                  <a:pt x="8597659" y="8955888"/>
                </a:lnTo>
                <a:lnTo>
                  <a:pt x="8634908" y="8921788"/>
                </a:lnTo>
                <a:lnTo>
                  <a:pt x="8671814" y="8887333"/>
                </a:lnTo>
                <a:lnTo>
                  <a:pt x="8708390" y="8852510"/>
                </a:lnTo>
                <a:lnTo>
                  <a:pt x="8744623" y="8817343"/>
                </a:lnTo>
                <a:lnTo>
                  <a:pt x="8780501" y="8781809"/>
                </a:lnTo>
                <a:lnTo>
                  <a:pt x="8816035" y="8745918"/>
                </a:lnTo>
                <a:lnTo>
                  <a:pt x="8851214" y="8709698"/>
                </a:lnTo>
                <a:lnTo>
                  <a:pt x="8886025" y="8673122"/>
                </a:lnTo>
                <a:lnTo>
                  <a:pt x="8920480" y="8636216"/>
                </a:lnTo>
                <a:lnTo>
                  <a:pt x="8954579" y="8598967"/>
                </a:lnTo>
                <a:lnTo>
                  <a:pt x="8988311" y="8561375"/>
                </a:lnTo>
                <a:lnTo>
                  <a:pt x="9021661" y="8523465"/>
                </a:lnTo>
                <a:lnTo>
                  <a:pt x="9054643" y="8485238"/>
                </a:lnTo>
                <a:lnTo>
                  <a:pt x="9087244" y="8446681"/>
                </a:lnTo>
                <a:lnTo>
                  <a:pt x="9119476" y="8407794"/>
                </a:lnTo>
                <a:lnTo>
                  <a:pt x="9151328" y="8368601"/>
                </a:lnTo>
                <a:lnTo>
                  <a:pt x="9182773" y="8329104"/>
                </a:lnTo>
                <a:lnTo>
                  <a:pt x="9213837" y="8289303"/>
                </a:lnTo>
                <a:lnTo>
                  <a:pt x="9244508" y="8249196"/>
                </a:lnTo>
                <a:lnTo>
                  <a:pt x="9274797" y="8208785"/>
                </a:lnTo>
                <a:lnTo>
                  <a:pt x="9304680" y="8168068"/>
                </a:lnTo>
                <a:lnTo>
                  <a:pt x="9334157" y="8127073"/>
                </a:lnTo>
                <a:lnTo>
                  <a:pt x="9363227" y="8085798"/>
                </a:lnTo>
                <a:lnTo>
                  <a:pt x="9391891" y="8044231"/>
                </a:lnTo>
                <a:lnTo>
                  <a:pt x="9420149" y="8002384"/>
                </a:lnTo>
                <a:lnTo>
                  <a:pt x="9448000" y="7960258"/>
                </a:lnTo>
                <a:lnTo>
                  <a:pt x="9475432" y="7917866"/>
                </a:lnTo>
                <a:lnTo>
                  <a:pt x="9502445" y="7875206"/>
                </a:lnTo>
                <a:lnTo>
                  <a:pt x="9529051" y="7832280"/>
                </a:lnTo>
                <a:lnTo>
                  <a:pt x="9555213" y="7789088"/>
                </a:lnTo>
                <a:lnTo>
                  <a:pt x="9580969" y="7745641"/>
                </a:lnTo>
                <a:lnTo>
                  <a:pt x="9606280" y="7701953"/>
                </a:lnTo>
                <a:lnTo>
                  <a:pt x="9631172" y="7658011"/>
                </a:lnTo>
                <a:lnTo>
                  <a:pt x="9655632" y="7613840"/>
                </a:lnTo>
                <a:lnTo>
                  <a:pt x="9679648" y="7569428"/>
                </a:lnTo>
                <a:lnTo>
                  <a:pt x="9703244" y="7524775"/>
                </a:lnTo>
                <a:lnTo>
                  <a:pt x="9726384" y="7479893"/>
                </a:lnTo>
                <a:lnTo>
                  <a:pt x="9749091" y="7434796"/>
                </a:lnTo>
                <a:lnTo>
                  <a:pt x="9771342" y="7389469"/>
                </a:lnTo>
                <a:lnTo>
                  <a:pt x="9793160" y="7343927"/>
                </a:lnTo>
                <a:lnTo>
                  <a:pt x="9814535" y="7298169"/>
                </a:lnTo>
                <a:lnTo>
                  <a:pt x="9835451" y="7252208"/>
                </a:lnTo>
                <a:lnTo>
                  <a:pt x="9855911" y="7206056"/>
                </a:lnTo>
                <a:lnTo>
                  <a:pt x="9875914" y="7159688"/>
                </a:lnTo>
                <a:lnTo>
                  <a:pt x="9895472" y="7113130"/>
                </a:lnTo>
                <a:lnTo>
                  <a:pt x="9914572" y="7066381"/>
                </a:lnTo>
                <a:lnTo>
                  <a:pt x="9933203" y="7019455"/>
                </a:lnTo>
                <a:lnTo>
                  <a:pt x="9951377" y="6972338"/>
                </a:lnTo>
                <a:lnTo>
                  <a:pt x="9969081" y="6925056"/>
                </a:lnTo>
                <a:lnTo>
                  <a:pt x="9986327" y="6877583"/>
                </a:lnTo>
                <a:lnTo>
                  <a:pt x="10003104" y="6829958"/>
                </a:lnTo>
                <a:lnTo>
                  <a:pt x="10019411" y="6782168"/>
                </a:lnTo>
                <a:lnTo>
                  <a:pt x="10035248" y="6734226"/>
                </a:lnTo>
                <a:lnTo>
                  <a:pt x="10050615" y="6686131"/>
                </a:lnTo>
                <a:lnTo>
                  <a:pt x="10065512" y="6637871"/>
                </a:lnTo>
                <a:lnTo>
                  <a:pt x="10079939" y="6589484"/>
                </a:lnTo>
                <a:lnTo>
                  <a:pt x="10093884" y="6540944"/>
                </a:lnTo>
                <a:lnTo>
                  <a:pt x="10107358" y="6492291"/>
                </a:lnTo>
                <a:lnTo>
                  <a:pt x="10120338" y="6443497"/>
                </a:lnTo>
                <a:lnTo>
                  <a:pt x="10132847" y="6394564"/>
                </a:lnTo>
                <a:lnTo>
                  <a:pt x="10144887" y="6345517"/>
                </a:lnTo>
                <a:lnTo>
                  <a:pt x="10156431" y="6296355"/>
                </a:lnTo>
                <a:lnTo>
                  <a:pt x="10167493" y="6247092"/>
                </a:lnTo>
                <a:lnTo>
                  <a:pt x="10178059" y="6197727"/>
                </a:lnTo>
                <a:lnTo>
                  <a:pt x="10188156" y="6148248"/>
                </a:lnTo>
                <a:lnTo>
                  <a:pt x="10197770" y="6098679"/>
                </a:lnTo>
                <a:lnTo>
                  <a:pt x="10206888" y="6049010"/>
                </a:lnTo>
                <a:lnTo>
                  <a:pt x="10215524" y="5999264"/>
                </a:lnTo>
                <a:lnTo>
                  <a:pt x="10223665" y="5949429"/>
                </a:lnTo>
                <a:lnTo>
                  <a:pt x="10231323" y="5899518"/>
                </a:lnTo>
                <a:lnTo>
                  <a:pt x="10238486" y="5849518"/>
                </a:lnTo>
                <a:lnTo>
                  <a:pt x="10245153" y="5799467"/>
                </a:lnTo>
                <a:lnTo>
                  <a:pt x="10251338" y="5749353"/>
                </a:lnTo>
                <a:lnTo>
                  <a:pt x="10257028" y="5699176"/>
                </a:lnTo>
                <a:lnTo>
                  <a:pt x="10262222" y="5648947"/>
                </a:lnTo>
                <a:lnTo>
                  <a:pt x="10266921" y="5598668"/>
                </a:lnTo>
                <a:lnTo>
                  <a:pt x="10271138" y="5548350"/>
                </a:lnTo>
                <a:lnTo>
                  <a:pt x="10274846" y="5497995"/>
                </a:lnTo>
                <a:lnTo>
                  <a:pt x="10278072" y="5447601"/>
                </a:lnTo>
                <a:lnTo>
                  <a:pt x="10280802" y="5397182"/>
                </a:lnTo>
                <a:lnTo>
                  <a:pt x="10283038" y="5346725"/>
                </a:lnTo>
                <a:lnTo>
                  <a:pt x="10284765" y="5296255"/>
                </a:lnTo>
                <a:lnTo>
                  <a:pt x="10286009" y="5245786"/>
                </a:lnTo>
                <a:lnTo>
                  <a:pt x="10286746" y="5195290"/>
                </a:lnTo>
                <a:lnTo>
                  <a:pt x="10287000" y="5144795"/>
                </a:lnTo>
                <a:close/>
              </a:path>
            </a:pathLst>
          </a:custGeom>
          <a:solidFill>
            <a:srgbClr val="5CAC57"/>
          </a:solidFill>
        </p:spPr>
        <p:txBody>
          <a:bodyPr wrap="square" lIns="0" tIns="0" rIns="0" bIns="0" rtlCol="0"/>
          <a:lstStyle/>
          <a:p>
            <a:endParaRPr dirty="0"/>
          </a:p>
        </p:txBody>
      </p:sp>
      <p:sp>
        <p:nvSpPr>
          <p:cNvPr id="4" name="object 4"/>
          <p:cNvSpPr/>
          <p:nvPr/>
        </p:nvSpPr>
        <p:spPr>
          <a:xfrm>
            <a:off x="16827428" y="7367208"/>
            <a:ext cx="1461135" cy="2920365"/>
          </a:xfrm>
          <a:custGeom>
            <a:avLst/>
            <a:gdLst/>
            <a:ahLst/>
            <a:cxnLst/>
            <a:rect l="l" t="t" r="r" b="b"/>
            <a:pathLst>
              <a:path w="1461134" h="2920365">
                <a:moveTo>
                  <a:pt x="1460569" y="2919791"/>
                </a:moveTo>
                <a:lnTo>
                  <a:pt x="1276509" y="2919791"/>
                </a:lnTo>
                <a:lnTo>
                  <a:pt x="1274442" y="2919554"/>
                </a:lnTo>
                <a:lnTo>
                  <a:pt x="1227897" y="2912692"/>
                </a:lnTo>
                <a:lnTo>
                  <a:pt x="1181831" y="2904371"/>
                </a:lnTo>
                <a:lnTo>
                  <a:pt x="1136267" y="2894617"/>
                </a:lnTo>
                <a:lnTo>
                  <a:pt x="1091231" y="2883454"/>
                </a:lnTo>
                <a:lnTo>
                  <a:pt x="1046746" y="2870906"/>
                </a:lnTo>
                <a:lnTo>
                  <a:pt x="1002837" y="2856997"/>
                </a:lnTo>
                <a:lnTo>
                  <a:pt x="959529" y="2841752"/>
                </a:lnTo>
                <a:lnTo>
                  <a:pt x="916846" y="2825195"/>
                </a:lnTo>
                <a:lnTo>
                  <a:pt x="874812" y="2807350"/>
                </a:lnTo>
                <a:lnTo>
                  <a:pt x="833453" y="2788243"/>
                </a:lnTo>
                <a:lnTo>
                  <a:pt x="792792" y="2767896"/>
                </a:lnTo>
                <a:lnTo>
                  <a:pt x="752854" y="2746336"/>
                </a:lnTo>
                <a:lnTo>
                  <a:pt x="713664" y="2723586"/>
                </a:lnTo>
                <a:lnTo>
                  <a:pt x="675246" y="2699670"/>
                </a:lnTo>
                <a:lnTo>
                  <a:pt x="637624" y="2674612"/>
                </a:lnTo>
                <a:lnTo>
                  <a:pt x="600823" y="2648438"/>
                </a:lnTo>
                <a:lnTo>
                  <a:pt x="564868" y="2621172"/>
                </a:lnTo>
                <a:lnTo>
                  <a:pt x="529782" y="2592838"/>
                </a:lnTo>
                <a:lnTo>
                  <a:pt x="495591" y="2563460"/>
                </a:lnTo>
                <a:lnTo>
                  <a:pt x="462319" y="2533063"/>
                </a:lnTo>
                <a:lnTo>
                  <a:pt x="429991" y="2501670"/>
                </a:lnTo>
                <a:lnTo>
                  <a:pt x="398630" y="2469308"/>
                </a:lnTo>
                <a:lnTo>
                  <a:pt x="368261" y="2435999"/>
                </a:lnTo>
                <a:lnTo>
                  <a:pt x="338910" y="2401768"/>
                </a:lnTo>
                <a:lnTo>
                  <a:pt x="310600" y="2366641"/>
                </a:lnTo>
                <a:lnTo>
                  <a:pt x="283355" y="2330640"/>
                </a:lnTo>
                <a:lnTo>
                  <a:pt x="257201" y="2293790"/>
                </a:lnTo>
                <a:lnTo>
                  <a:pt x="232162" y="2256116"/>
                </a:lnTo>
                <a:lnTo>
                  <a:pt x="208262" y="2217643"/>
                </a:lnTo>
                <a:lnTo>
                  <a:pt x="185526" y="2178394"/>
                </a:lnTo>
                <a:lnTo>
                  <a:pt x="163978" y="2138394"/>
                </a:lnTo>
                <a:lnTo>
                  <a:pt x="143564" y="2097495"/>
                </a:lnTo>
                <a:lnTo>
                  <a:pt x="124545" y="2056238"/>
                </a:lnTo>
                <a:lnTo>
                  <a:pt x="106709" y="2014131"/>
                </a:lnTo>
                <a:lnTo>
                  <a:pt x="90159" y="1971370"/>
                </a:lnTo>
                <a:lnTo>
                  <a:pt x="74919" y="1927980"/>
                </a:lnTo>
                <a:lnTo>
                  <a:pt x="61015" y="1883986"/>
                </a:lnTo>
                <a:lnTo>
                  <a:pt x="48471" y="1839411"/>
                </a:lnTo>
                <a:lnTo>
                  <a:pt x="37310" y="1794280"/>
                </a:lnTo>
                <a:lnTo>
                  <a:pt x="27558" y="1748617"/>
                </a:lnTo>
                <a:lnTo>
                  <a:pt x="19240" y="1702447"/>
                </a:lnTo>
                <a:lnTo>
                  <a:pt x="12378" y="1655794"/>
                </a:lnTo>
                <a:lnTo>
                  <a:pt x="6999" y="1608683"/>
                </a:lnTo>
                <a:lnTo>
                  <a:pt x="3127" y="1561137"/>
                </a:lnTo>
                <a:lnTo>
                  <a:pt x="785" y="1513182"/>
                </a:lnTo>
                <a:lnTo>
                  <a:pt x="0" y="1464841"/>
                </a:lnTo>
                <a:lnTo>
                  <a:pt x="785" y="1416629"/>
                </a:lnTo>
                <a:lnTo>
                  <a:pt x="3127" y="1368797"/>
                </a:lnTo>
                <a:lnTo>
                  <a:pt x="6999" y="1321369"/>
                </a:lnTo>
                <a:lnTo>
                  <a:pt x="12378" y="1274371"/>
                </a:lnTo>
                <a:lnTo>
                  <a:pt x="19240" y="1227826"/>
                </a:lnTo>
                <a:lnTo>
                  <a:pt x="27558" y="1181760"/>
                </a:lnTo>
                <a:lnTo>
                  <a:pt x="37310" y="1136196"/>
                </a:lnTo>
                <a:lnTo>
                  <a:pt x="48471" y="1091160"/>
                </a:lnTo>
                <a:lnTo>
                  <a:pt x="61015" y="1046675"/>
                </a:lnTo>
                <a:lnTo>
                  <a:pt x="74919" y="1002766"/>
                </a:lnTo>
                <a:lnTo>
                  <a:pt x="90159" y="959458"/>
                </a:lnTo>
                <a:lnTo>
                  <a:pt x="106709" y="916775"/>
                </a:lnTo>
                <a:lnTo>
                  <a:pt x="124545" y="874741"/>
                </a:lnTo>
                <a:lnTo>
                  <a:pt x="143643" y="833382"/>
                </a:lnTo>
                <a:lnTo>
                  <a:pt x="163978" y="792721"/>
                </a:lnTo>
                <a:lnTo>
                  <a:pt x="185526" y="752783"/>
                </a:lnTo>
                <a:lnTo>
                  <a:pt x="208262" y="713593"/>
                </a:lnTo>
                <a:lnTo>
                  <a:pt x="232162" y="675175"/>
                </a:lnTo>
                <a:lnTo>
                  <a:pt x="257201" y="637553"/>
                </a:lnTo>
                <a:lnTo>
                  <a:pt x="283355" y="600752"/>
                </a:lnTo>
                <a:lnTo>
                  <a:pt x="310600" y="564797"/>
                </a:lnTo>
                <a:lnTo>
                  <a:pt x="338910" y="529711"/>
                </a:lnTo>
                <a:lnTo>
                  <a:pt x="368261" y="495520"/>
                </a:lnTo>
                <a:lnTo>
                  <a:pt x="398630" y="462248"/>
                </a:lnTo>
                <a:lnTo>
                  <a:pt x="429991" y="429920"/>
                </a:lnTo>
                <a:lnTo>
                  <a:pt x="462319" y="398559"/>
                </a:lnTo>
                <a:lnTo>
                  <a:pt x="495591" y="368191"/>
                </a:lnTo>
                <a:lnTo>
                  <a:pt x="529782" y="338839"/>
                </a:lnTo>
                <a:lnTo>
                  <a:pt x="564868" y="310529"/>
                </a:lnTo>
                <a:lnTo>
                  <a:pt x="600823" y="283285"/>
                </a:lnTo>
                <a:lnTo>
                  <a:pt x="637624" y="257131"/>
                </a:lnTo>
                <a:lnTo>
                  <a:pt x="675246" y="232091"/>
                </a:lnTo>
                <a:lnTo>
                  <a:pt x="713664" y="208191"/>
                </a:lnTo>
                <a:lnTo>
                  <a:pt x="752854" y="185455"/>
                </a:lnTo>
                <a:lnTo>
                  <a:pt x="792792" y="163907"/>
                </a:lnTo>
                <a:lnTo>
                  <a:pt x="833453" y="143572"/>
                </a:lnTo>
                <a:lnTo>
                  <a:pt x="874812" y="124474"/>
                </a:lnTo>
                <a:lnTo>
                  <a:pt x="916846" y="106638"/>
                </a:lnTo>
                <a:lnTo>
                  <a:pt x="959529" y="90088"/>
                </a:lnTo>
                <a:lnTo>
                  <a:pt x="1002837" y="74849"/>
                </a:lnTo>
                <a:lnTo>
                  <a:pt x="1046746" y="60944"/>
                </a:lnTo>
                <a:lnTo>
                  <a:pt x="1091231" y="48400"/>
                </a:lnTo>
                <a:lnTo>
                  <a:pt x="1136267" y="37239"/>
                </a:lnTo>
                <a:lnTo>
                  <a:pt x="1181831" y="27487"/>
                </a:lnTo>
                <a:lnTo>
                  <a:pt x="1227897" y="19169"/>
                </a:lnTo>
                <a:lnTo>
                  <a:pt x="1274442" y="12308"/>
                </a:lnTo>
                <a:lnTo>
                  <a:pt x="1321440" y="6929"/>
                </a:lnTo>
                <a:lnTo>
                  <a:pt x="1368867" y="3056"/>
                </a:lnTo>
                <a:lnTo>
                  <a:pt x="1416700" y="715"/>
                </a:lnTo>
                <a:lnTo>
                  <a:pt x="1460569" y="0"/>
                </a:lnTo>
                <a:lnTo>
                  <a:pt x="1460569" y="806657"/>
                </a:lnTo>
                <a:lnTo>
                  <a:pt x="1418102" y="808165"/>
                </a:lnTo>
                <a:lnTo>
                  <a:pt x="1372147" y="813076"/>
                </a:lnTo>
                <a:lnTo>
                  <a:pt x="1327162" y="821122"/>
                </a:lnTo>
                <a:lnTo>
                  <a:pt x="1283261" y="832188"/>
                </a:lnTo>
                <a:lnTo>
                  <a:pt x="1240557" y="846161"/>
                </a:lnTo>
                <a:lnTo>
                  <a:pt x="1199165" y="862927"/>
                </a:lnTo>
                <a:lnTo>
                  <a:pt x="1159198" y="882373"/>
                </a:lnTo>
                <a:lnTo>
                  <a:pt x="1120770" y="904383"/>
                </a:lnTo>
                <a:lnTo>
                  <a:pt x="1083996" y="928844"/>
                </a:lnTo>
                <a:lnTo>
                  <a:pt x="1048989" y="955642"/>
                </a:lnTo>
                <a:lnTo>
                  <a:pt x="1015864" y="984663"/>
                </a:lnTo>
                <a:lnTo>
                  <a:pt x="984734" y="1015793"/>
                </a:lnTo>
                <a:lnTo>
                  <a:pt x="955712" y="1048919"/>
                </a:lnTo>
                <a:lnTo>
                  <a:pt x="928914" y="1083925"/>
                </a:lnTo>
                <a:lnTo>
                  <a:pt x="904453" y="1120700"/>
                </a:lnTo>
                <a:lnTo>
                  <a:pt x="882443" y="1159127"/>
                </a:lnTo>
                <a:lnTo>
                  <a:pt x="862998" y="1199094"/>
                </a:lnTo>
                <a:lnTo>
                  <a:pt x="846232" y="1240486"/>
                </a:lnTo>
                <a:lnTo>
                  <a:pt x="832259" y="1283190"/>
                </a:lnTo>
                <a:lnTo>
                  <a:pt x="821192" y="1327091"/>
                </a:lnTo>
                <a:lnTo>
                  <a:pt x="813147" y="1372076"/>
                </a:lnTo>
                <a:lnTo>
                  <a:pt x="808236" y="1418031"/>
                </a:lnTo>
                <a:lnTo>
                  <a:pt x="806573" y="1464841"/>
                </a:lnTo>
                <a:lnTo>
                  <a:pt x="808236" y="1511652"/>
                </a:lnTo>
                <a:lnTo>
                  <a:pt x="813147" y="1557606"/>
                </a:lnTo>
                <a:lnTo>
                  <a:pt x="821192" y="1602591"/>
                </a:lnTo>
                <a:lnTo>
                  <a:pt x="832259" y="1646493"/>
                </a:lnTo>
                <a:lnTo>
                  <a:pt x="846232" y="1689197"/>
                </a:lnTo>
                <a:lnTo>
                  <a:pt x="862998" y="1730589"/>
                </a:lnTo>
                <a:lnTo>
                  <a:pt x="882443" y="1770556"/>
                </a:lnTo>
                <a:lnTo>
                  <a:pt x="904453" y="1808983"/>
                </a:lnTo>
                <a:lnTo>
                  <a:pt x="928914" y="1845757"/>
                </a:lnTo>
                <a:lnTo>
                  <a:pt x="955712" y="1880764"/>
                </a:lnTo>
                <a:lnTo>
                  <a:pt x="984734" y="1913890"/>
                </a:lnTo>
                <a:lnTo>
                  <a:pt x="1015864" y="1945020"/>
                </a:lnTo>
                <a:lnTo>
                  <a:pt x="1048989" y="1974041"/>
                </a:lnTo>
                <a:lnTo>
                  <a:pt x="1083996" y="2000839"/>
                </a:lnTo>
                <a:lnTo>
                  <a:pt x="1120770" y="2025300"/>
                </a:lnTo>
                <a:lnTo>
                  <a:pt x="1159198" y="2047310"/>
                </a:lnTo>
                <a:lnTo>
                  <a:pt x="1199165" y="2066755"/>
                </a:lnTo>
                <a:lnTo>
                  <a:pt x="1240557" y="2083521"/>
                </a:lnTo>
                <a:lnTo>
                  <a:pt x="1283261" y="2097495"/>
                </a:lnTo>
                <a:lnTo>
                  <a:pt x="1327162" y="2108561"/>
                </a:lnTo>
                <a:lnTo>
                  <a:pt x="1372147" y="2116607"/>
                </a:lnTo>
                <a:lnTo>
                  <a:pt x="1418102" y="2121518"/>
                </a:lnTo>
                <a:lnTo>
                  <a:pt x="1460569" y="2123026"/>
                </a:lnTo>
                <a:lnTo>
                  <a:pt x="1460569" y="2919791"/>
                </a:lnTo>
                <a:close/>
              </a:path>
            </a:pathLst>
          </a:custGeom>
          <a:solidFill>
            <a:srgbClr val="FFC824"/>
          </a:solidFill>
        </p:spPr>
        <p:txBody>
          <a:bodyPr wrap="square" lIns="0" tIns="0" rIns="0" bIns="0" rtlCol="0"/>
          <a:lstStyle/>
          <a:p>
            <a:endParaRPr/>
          </a:p>
        </p:txBody>
      </p:sp>
      <p:sp>
        <p:nvSpPr>
          <p:cNvPr id="5" name="object 5"/>
          <p:cNvSpPr txBox="1"/>
          <p:nvPr/>
        </p:nvSpPr>
        <p:spPr>
          <a:xfrm>
            <a:off x="2143174" y="3453364"/>
            <a:ext cx="3851275" cy="537210"/>
          </a:xfrm>
          <a:prstGeom prst="rect">
            <a:avLst/>
          </a:prstGeom>
        </p:spPr>
        <p:txBody>
          <a:bodyPr vert="horz" wrap="square" lIns="0" tIns="13335" rIns="0" bIns="0" rtlCol="0">
            <a:spAutoFit/>
          </a:bodyPr>
          <a:lstStyle/>
          <a:p>
            <a:pPr marL="12700">
              <a:lnSpc>
                <a:spcPct val="100000"/>
              </a:lnSpc>
              <a:spcBef>
                <a:spcPts val="105"/>
              </a:spcBef>
            </a:pPr>
            <a:r>
              <a:rPr sz="3350" spc="80" dirty="0">
                <a:solidFill>
                  <a:srgbClr val="FFFFFF"/>
                </a:solidFill>
                <a:latin typeface="Arial"/>
                <a:cs typeface="Arial"/>
              </a:rPr>
              <a:t>Medical</a:t>
            </a:r>
            <a:r>
              <a:rPr sz="3350" spc="-290" dirty="0">
                <a:solidFill>
                  <a:srgbClr val="FFFFFF"/>
                </a:solidFill>
                <a:latin typeface="Arial"/>
                <a:cs typeface="Arial"/>
              </a:rPr>
              <a:t> </a:t>
            </a:r>
            <a:r>
              <a:rPr sz="3350" spc="30" dirty="0">
                <a:solidFill>
                  <a:srgbClr val="FFFFFF"/>
                </a:solidFill>
                <a:latin typeface="Arial"/>
                <a:cs typeface="Arial"/>
              </a:rPr>
              <a:t>P</a:t>
            </a:r>
            <a:r>
              <a:rPr sz="3250" spc="30" dirty="0">
                <a:solidFill>
                  <a:srgbClr val="FFFFFF"/>
                </a:solidFill>
                <a:latin typeface="Trebuchet MS"/>
                <a:cs typeface="Trebuchet MS"/>
              </a:rPr>
              <a:t>r</a:t>
            </a:r>
            <a:r>
              <a:rPr sz="3350" spc="30" dirty="0">
                <a:solidFill>
                  <a:srgbClr val="FFFFFF"/>
                </a:solidFill>
                <a:latin typeface="Arial"/>
                <a:cs typeface="Arial"/>
              </a:rPr>
              <a:t>oced</a:t>
            </a:r>
            <a:r>
              <a:rPr sz="3250" spc="30" dirty="0">
                <a:solidFill>
                  <a:srgbClr val="FFFFFF"/>
                </a:solidFill>
                <a:latin typeface="Trebuchet MS"/>
                <a:cs typeface="Trebuchet MS"/>
              </a:rPr>
              <a:t>ur</a:t>
            </a:r>
            <a:r>
              <a:rPr sz="3350" spc="30" dirty="0">
                <a:solidFill>
                  <a:srgbClr val="FFFFFF"/>
                </a:solidFill>
                <a:latin typeface="Arial"/>
                <a:cs typeface="Arial"/>
              </a:rPr>
              <a:t>e</a:t>
            </a:r>
            <a:r>
              <a:rPr sz="3250" spc="30" dirty="0">
                <a:solidFill>
                  <a:srgbClr val="FFFFFF"/>
                </a:solidFill>
                <a:latin typeface="Trebuchet MS"/>
                <a:cs typeface="Trebuchet MS"/>
              </a:rPr>
              <a:t>s</a:t>
            </a:r>
            <a:endParaRPr sz="3250" dirty="0">
              <a:latin typeface="Trebuchet MS"/>
              <a:cs typeface="Trebuchet MS"/>
            </a:endParaRPr>
          </a:p>
        </p:txBody>
      </p:sp>
      <p:sp>
        <p:nvSpPr>
          <p:cNvPr id="6" name="object 6"/>
          <p:cNvSpPr txBox="1"/>
          <p:nvPr/>
        </p:nvSpPr>
        <p:spPr>
          <a:xfrm>
            <a:off x="1448796" y="4480597"/>
            <a:ext cx="7305626" cy="1725472"/>
          </a:xfrm>
          <a:prstGeom prst="rect">
            <a:avLst/>
          </a:prstGeom>
        </p:spPr>
        <p:txBody>
          <a:bodyPr vert="horz" wrap="square" lIns="0" tIns="92710" rIns="0" bIns="0" rtlCol="0">
            <a:spAutoFit/>
          </a:bodyPr>
          <a:lstStyle/>
          <a:p>
            <a:pPr marL="12700">
              <a:lnSpc>
                <a:spcPct val="100000"/>
              </a:lnSpc>
              <a:spcBef>
                <a:spcPts val="730"/>
              </a:spcBef>
            </a:pPr>
            <a:r>
              <a:rPr sz="3200" spc="-30" dirty="0">
                <a:solidFill>
                  <a:srgbClr val="FFFFFF"/>
                </a:solidFill>
                <a:latin typeface="Noto Sans"/>
                <a:cs typeface="Noto Sans"/>
              </a:rPr>
              <a:t>•MRI(Magnetic </a:t>
            </a:r>
            <a:r>
              <a:rPr sz="3200" spc="-10" dirty="0">
                <a:solidFill>
                  <a:srgbClr val="FFFFFF"/>
                </a:solidFill>
                <a:latin typeface="Noto Sans"/>
                <a:cs typeface="Noto Sans"/>
              </a:rPr>
              <a:t>Resonance</a:t>
            </a:r>
            <a:r>
              <a:rPr lang="en-IN" sz="3200" spc="5" dirty="0">
                <a:solidFill>
                  <a:srgbClr val="FFFFFF"/>
                </a:solidFill>
                <a:latin typeface="Noto Sans"/>
                <a:cs typeface="Noto Sans"/>
              </a:rPr>
              <a:t> </a:t>
            </a:r>
            <a:r>
              <a:rPr sz="3200" spc="-60" dirty="0">
                <a:solidFill>
                  <a:srgbClr val="FFFFFF"/>
                </a:solidFill>
                <a:latin typeface="Noto Sans"/>
                <a:cs typeface="Noto Sans"/>
              </a:rPr>
              <a:t>Imaging)</a:t>
            </a:r>
            <a:endParaRPr sz="3200" dirty="0">
              <a:latin typeface="Noto Sans"/>
              <a:cs typeface="Noto Sans"/>
            </a:endParaRPr>
          </a:p>
          <a:p>
            <a:pPr marL="12700">
              <a:lnSpc>
                <a:spcPct val="100000"/>
              </a:lnSpc>
              <a:spcBef>
                <a:spcPts val="630"/>
              </a:spcBef>
            </a:pPr>
            <a:r>
              <a:rPr sz="3200" spc="-5" dirty="0">
                <a:solidFill>
                  <a:srgbClr val="FFFFFF"/>
                </a:solidFill>
                <a:latin typeface="Noto Sans"/>
                <a:cs typeface="Noto Sans"/>
              </a:rPr>
              <a:t>•CT-SCAN</a:t>
            </a:r>
            <a:endParaRPr sz="3200" dirty="0">
              <a:latin typeface="Noto Sans"/>
              <a:cs typeface="Noto Sans"/>
            </a:endParaRPr>
          </a:p>
          <a:p>
            <a:pPr marL="12700" marR="3811270">
              <a:lnSpc>
                <a:spcPct val="125000"/>
              </a:lnSpc>
            </a:pPr>
            <a:r>
              <a:rPr sz="3200" spc="-5" dirty="0">
                <a:solidFill>
                  <a:srgbClr val="FFFFFF"/>
                </a:solidFill>
                <a:latin typeface="Noto Sans"/>
                <a:cs typeface="Noto Sans"/>
              </a:rPr>
              <a:t>•PET </a:t>
            </a:r>
            <a:r>
              <a:rPr lang="en-IN" sz="3200" spc="-5" dirty="0">
                <a:solidFill>
                  <a:srgbClr val="FFFFFF"/>
                </a:solidFill>
                <a:latin typeface="Noto Sans"/>
                <a:cs typeface="Noto Sans"/>
              </a:rPr>
              <a:t>,</a:t>
            </a:r>
            <a:r>
              <a:rPr sz="3200" spc="-5" dirty="0">
                <a:solidFill>
                  <a:srgbClr val="FFFFFF"/>
                </a:solidFill>
                <a:latin typeface="Noto Sans"/>
                <a:cs typeface="Noto Sans"/>
              </a:rPr>
              <a:t>EEG</a:t>
            </a:r>
            <a:endParaRPr sz="3200" dirty="0">
              <a:latin typeface="Noto Sans"/>
              <a:cs typeface="Noto Sans"/>
            </a:endParaRPr>
          </a:p>
        </p:txBody>
      </p:sp>
      <p:sp>
        <p:nvSpPr>
          <p:cNvPr id="7" name="object 7"/>
          <p:cNvSpPr txBox="1"/>
          <p:nvPr/>
        </p:nvSpPr>
        <p:spPr>
          <a:xfrm>
            <a:off x="11383084" y="3128244"/>
            <a:ext cx="5838115" cy="551433"/>
          </a:xfrm>
          <a:prstGeom prst="rect">
            <a:avLst/>
          </a:prstGeom>
        </p:spPr>
        <p:txBody>
          <a:bodyPr vert="horz" wrap="square" lIns="0" tIns="12700" rIns="0" bIns="0" rtlCol="0">
            <a:spAutoFit/>
          </a:bodyPr>
          <a:lstStyle/>
          <a:p>
            <a:pPr marL="295275" marR="5080" indent="-283210">
              <a:lnSpc>
                <a:spcPct val="113799"/>
              </a:lnSpc>
              <a:spcBef>
                <a:spcPts val="100"/>
              </a:spcBef>
            </a:pPr>
            <a:r>
              <a:rPr sz="3350" dirty="0">
                <a:solidFill>
                  <a:srgbClr val="FFFFFF"/>
                </a:solidFill>
                <a:latin typeface="Arial"/>
                <a:cs typeface="Arial"/>
              </a:rPr>
              <a:t>Deep</a:t>
            </a:r>
            <a:r>
              <a:rPr sz="3350" spc="-335" dirty="0">
                <a:solidFill>
                  <a:srgbClr val="FFFFFF"/>
                </a:solidFill>
                <a:latin typeface="Arial"/>
                <a:cs typeface="Arial"/>
              </a:rPr>
              <a:t> </a:t>
            </a:r>
            <a:r>
              <a:rPr sz="3350" spc="10" dirty="0">
                <a:solidFill>
                  <a:srgbClr val="FFFFFF"/>
                </a:solidFill>
                <a:latin typeface="Arial"/>
                <a:cs typeface="Arial"/>
              </a:rPr>
              <a:t>Lea</a:t>
            </a:r>
            <a:r>
              <a:rPr sz="3250" spc="10" dirty="0">
                <a:solidFill>
                  <a:srgbClr val="FFFFFF"/>
                </a:solidFill>
                <a:latin typeface="Trebuchet MS"/>
                <a:cs typeface="Trebuchet MS"/>
              </a:rPr>
              <a:t>r</a:t>
            </a:r>
            <a:r>
              <a:rPr sz="3350" spc="10" dirty="0">
                <a:solidFill>
                  <a:srgbClr val="FFFFFF"/>
                </a:solidFill>
                <a:latin typeface="Arial"/>
                <a:cs typeface="Arial"/>
              </a:rPr>
              <a:t>ning</a:t>
            </a:r>
            <a:r>
              <a:rPr lang="en-US" sz="3350" spc="10" dirty="0">
                <a:solidFill>
                  <a:srgbClr val="FFFFFF"/>
                </a:solidFill>
                <a:latin typeface="Arial"/>
                <a:cs typeface="Arial"/>
              </a:rPr>
              <a:t> </a:t>
            </a:r>
            <a:r>
              <a:rPr sz="3350" spc="60" dirty="0">
                <a:solidFill>
                  <a:srgbClr val="FFFFFF"/>
                </a:solidFill>
                <a:latin typeface="Arial"/>
                <a:cs typeface="Arial"/>
              </a:rPr>
              <a:t>Techniq</a:t>
            </a:r>
            <a:r>
              <a:rPr sz="3250" spc="60" dirty="0">
                <a:solidFill>
                  <a:srgbClr val="FFFFFF"/>
                </a:solidFill>
                <a:latin typeface="Trebuchet MS"/>
                <a:cs typeface="Trebuchet MS"/>
              </a:rPr>
              <a:t>u</a:t>
            </a:r>
            <a:r>
              <a:rPr sz="3350" spc="60" dirty="0">
                <a:solidFill>
                  <a:srgbClr val="FFFFFF"/>
                </a:solidFill>
                <a:latin typeface="Arial"/>
                <a:cs typeface="Arial"/>
              </a:rPr>
              <a:t>e</a:t>
            </a:r>
            <a:r>
              <a:rPr sz="3250" spc="60" dirty="0">
                <a:solidFill>
                  <a:srgbClr val="FFFFFF"/>
                </a:solidFill>
                <a:latin typeface="Trebuchet MS"/>
                <a:cs typeface="Trebuchet MS"/>
              </a:rPr>
              <a:t>s</a:t>
            </a:r>
            <a:endParaRPr sz="3250" dirty="0">
              <a:latin typeface="Trebuchet MS"/>
              <a:cs typeface="Trebuchet MS"/>
            </a:endParaRPr>
          </a:p>
        </p:txBody>
      </p:sp>
      <p:sp>
        <p:nvSpPr>
          <p:cNvPr id="9" name="object 9"/>
          <p:cNvSpPr txBox="1">
            <a:spLocks noGrp="1"/>
          </p:cNvSpPr>
          <p:nvPr>
            <p:ph type="title"/>
          </p:nvPr>
        </p:nvSpPr>
        <p:spPr>
          <a:xfrm>
            <a:off x="1576713" y="1501501"/>
            <a:ext cx="6119488" cy="1370888"/>
          </a:xfrm>
          <a:prstGeom prst="rect">
            <a:avLst/>
          </a:prstGeom>
        </p:spPr>
        <p:txBody>
          <a:bodyPr vert="horz" wrap="square" lIns="0" tIns="16510" rIns="0" bIns="0" rtlCol="0">
            <a:spAutoFit/>
          </a:bodyPr>
          <a:lstStyle/>
          <a:p>
            <a:pPr marL="12700">
              <a:lnSpc>
                <a:spcPct val="100000"/>
              </a:lnSpc>
              <a:spcBef>
                <a:spcPts val="130"/>
              </a:spcBef>
            </a:pPr>
            <a:r>
              <a:rPr sz="8800" b="0" spc="-45" dirty="0">
                <a:solidFill>
                  <a:srgbClr val="FFFFFF"/>
                </a:solidFill>
                <a:latin typeface="Noto Sans"/>
                <a:cs typeface="Noto Sans"/>
              </a:rPr>
              <a:t>Diagnosis</a:t>
            </a:r>
            <a:endParaRPr sz="8800" dirty="0">
              <a:latin typeface="Noto Sans"/>
              <a:cs typeface="Noto Sans"/>
            </a:endParaRPr>
          </a:p>
        </p:txBody>
      </p:sp>
      <p:sp>
        <p:nvSpPr>
          <p:cNvPr id="10" name="object 10"/>
          <p:cNvSpPr txBox="1"/>
          <p:nvPr/>
        </p:nvSpPr>
        <p:spPr>
          <a:xfrm>
            <a:off x="11600777" y="1501501"/>
            <a:ext cx="5373446" cy="1124667"/>
          </a:xfrm>
          <a:prstGeom prst="rect">
            <a:avLst/>
          </a:prstGeom>
        </p:spPr>
        <p:txBody>
          <a:bodyPr vert="horz" wrap="square" lIns="0" tIns="16510" rIns="0" bIns="0" rtlCol="0">
            <a:spAutoFit/>
          </a:bodyPr>
          <a:lstStyle/>
          <a:p>
            <a:pPr marL="12700">
              <a:lnSpc>
                <a:spcPct val="100000"/>
              </a:lnSpc>
              <a:spcBef>
                <a:spcPts val="130"/>
              </a:spcBef>
            </a:pPr>
            <a:r>
              <a:rPr sz="7200" spc="-5" dirty="0">
                <a:solidFill>
                  <a:srgbClr val="FFFFFF"/>
                </a:solidFill>
                <a:latin typeface="Noto Sans"/>
                <a:cs typeface="Noto Sans"/>
              </a:rPr>
              <a:t>Techniques</a:t>
            </a:r>
            <a:endParaRPr sz="7200" dirty="0">
              <a:latin typeface="Noto Sans"/>
              <a:cs typeface="Noto Sans"/>
            </a:endParaRPr>
          </a:p>
        </p:txBody>
      </p:sp>
      <p:sp>
        <p:nvSpPr>
          <p:cNvPr id="11" name="TextBox 10">
            <a:extLst>
              <a:ext uri="{FF2B5EF4-FFF2-40B4-BE49-F238E27FC236}">
                <a16:creationId xmlns:a16="http://schemas.microsoft.com/office/drawing/2014/main" id="{3C00C702-7815-F037-7213-4B281FCE6377}"/>
              </a:ext>
            </a:extLst>
          </p:cNvPr>
          <p:cNvSpPr txBox="1"/>
          <p:nvPr/>
        </p:nvSpPr>
        <p:spPr>
          <a:xfrm>
            <a:off x="11633935" y="3990574"/>
            <a:ext cx="5591139" cy="3046988"/>
          </a:xfrm>
          <a:prstGeom prst="rect">
            <a:avLst/>
          </a:prstGeom>
          <a:noFill/>
        </p:spPr>
        <p:txBody>
          <a:bodyPr wrap="square" rtlCol="0">
            <a:spAutoFit/>
          </a:bodyPr>
          <a:lstStyle/>
          <a:p>
            <a:pPr>
              <a:buFont typeface="Arial" panose="020B0604020202020204" pitchFamily="34" charset="0"/>
              <a:buChar char="•"/>
            </a:pPr>
            <a:r>
              <a:rPr lang="en-US" sz="3200" dirty="0">
                <a:solidFill>
                  <a:schemeClr val="bg1"/>
                </a:solidFill>
              </a:rPr>
              <a:t>Densenet121</a:t>
            </a:r>
          </a:p>
          <a:p>
            <a:pPr>
              <a:buFont typeface="Arial" panose="020B0604020202020204" pitchFamily="34" charset="0"/>
              <a:buChar char="•"/>
            </a:pPr>
            <a:r>
              <a:rPr lang="en-US" sz="3200" dirty="0">
                <a:solidFill>
                  <a:schemeClr val="bg1"/>
                </a:solidFill>
              </a:rPr>
              <a:t>Densenet169</a:t>
            </a:r>
          </a:p>
          <a:p>
            <a:pPr>
              <a:buFont typeface="Arial" panose="020B0604020202020204" pitchFamily="34" charset="0"/>
              <a:buChar char="•"/>
            </a:pPr>
            <a:r>
              <a:rPr lang="en-US" sz="3200" dirty="0">
                <a:solidFill>
                  <a:schemeClr val="bg1"/>
                </a:solidFill>
              </a:rPr>
              <a:t>Insceptionv3</a:t>
            </a:r>
          </a:p>
          <a:p>
            <a:pPr>
              <a:buFont typeface="Arial" panose="020B0604020202020204" pitchFamily="34" charset="0"/>
              <a:buChar char="•"/>
            </a:pPr>
            <a:r>
              <a:rPr lang="en-US" sz="3200" dirty="0">
                <a:solidFill>
                  <a:schemeClr val="bg1"/>
                </a:solidFill>
              </a:rPr>
              <a:t>VGG19</a:t>
            </a:r>
          </a:p>
          <a:p>
            <a:pPr>
              <a:buFont typeface="Arial" panose="020B0604020202020204" pitchFamily="34" charset="0"/>
              <a:buChar char="•"/>
            </a:pPr>
            <a:r>
              <a:rPr lang="en-US" sz="3200" dirty="0">
                <a:solidFill>
                  <a:schemeClr val="bg1"/>
                </a:solidFill>
              </a:rPr>
              <a:t>Densenet201</a:t>
            </a:r>
          </a:p>
          <a:p>
            <a:pPr>
              <a:buFont typeface="Arial" panose="020B0604020202020204" pitchFamily="34" charset="0"/>
              <a:buChar char="•"/>
            </a:pPr>
            <a:r>
              <a:rPr lang="en-US" sz="3200" dirty="0">
                <a:solidFill>
                  <a:schemeClr val="bg1"/>
                </a:solidFill>
              </a:rPr>
              <a:t>Densenet201 + VGG19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4876" y="0"/>
            <a:ext cx="18305122" cy="10287000"/>
          </a:xfrm>
          <a:custGeom>
            <a:avLst/>
            <a:gdLst/>
            <a:ahLst/>
            <a:cxnLst/>
            <a:rect l="l" t="t" r="r" b="b"/>
            <a:pathLst>
              <a:path w="9153525" h="10287000">
                <a:moveTo>
                  <a:pt x="9153525" y="10287000"/>
                </a:moveTo>
                <a:lnTo>
                  <a:pt x="0" y="10287000"/>
                </a:lnTo>
                <a:lnTo>
                  <a:pt x="0" y="0"/>
                </a:lnTo>
                <a:lnTo>
                  <a:pt x="9153525" y="0"/>
                </a:lnTo>
                <a:lnTo>
                  <a:pt x="9153525" y="10287000"/>
                </a:lnTo>
                <a:close/>
              </a:path>
            </a:pathLst>
          </a:custGeom>
          <a:solidFill>
            <a:srgbClr val="5CAC57"/>
          </a:solidFill>
        </p:spPr>
        <p:txBody>
          <a:bodyPr wrap="square" lIns="0" tIns="0" rIns="0" bIns="0" rtlCol="0"/>
          <a:lstStyle/>
          <a:p>
            <a:pPr marL="12700">
              <a:spcBef>
                <a:spcPts val="284"/>
              </a:spcBef>
            </a:pPr>
            <a:endParaRPr lang="en-US" sz="1600" dirty="0"/>
          </a:p>
        </p:txBody>
      </p:sp>
      <p:sp>
        <p:nvSpPr>
          <p:cNvPr id="4" name="object 4"/>
          <p:cNvSpPr/>
          <p:nvPr/>
        </p:nvSpPr>
        <p:spPr>
          <a:xfrm>
            <a:off x="16249015" y="86281"/>
            <a:ext cx="2038986" cy="4083050"/>
          </a:xfrm>
          <a:custGeom>
            <a:avLst/>
            <a:gdLst/>
            <a:ahLst/>
            <a:cxnLst/>
            <a:rect l="l" t="t" r="r" b="b"/>
            <a:pathLst>
              <a:path w="2038984" h="4083050">
                <a:moveTo>
                  <a:pt x="0" y="2043032"/>
                </a:moveTo>
                <a:lnTo>
                  <a:pt x="556" y="1994800"/>
                </a:lnTo>
                <a:lnTo>
                  <a:pt x="2218" y="1946843"/>
                </a:lnTo>
                <a:lnTo>
                  <a:pt x="4972" y="1899173"/>
                </a:lnTo>
                <a:lnTo>
                  <a:pt x="8807" y="1851801"/>
                </a:lnTo>
                <a:lnTo>
                  <a:pt x="13711" y="1804741"/>
                </a:lnTo>
                <a:lnTo>
                  <a:pt x="19670" y="1758003"/>
                </a:lnTo>
                <a:lnTo>
                  <a:pt x="26674" y="1711601"/>
                </a:lnTo>
                <a:lnTo>
                  <a:pt x="34709" y="1665547"/>
                </a:lnTo>
                <a:lnTo>
                  <a:pt x="43764" y="1619853"/>
                </a:lnTo>
                <a:lnTo>
                  <a:pt x="53825" y="1574532"/>
                </a:lnTo>
                <a:lnTo>
                  <a:pt x="64882" y="1529594"/>
                </a:lnTo>
                <a:lnTo>
                  <a:pt x="76922" y="1485054"/>
                </a:lnTo>
                <a:lnTo>
                  <a:pt x="89932" y="1440923"/>
                </a:lnTo>
                <a:lnTo>
                  <a:pt x="103901" y="1397213"/>
                </a:lnTo>
                <a:lnTo>
                  <a:pt x="118815" y="1353936"/>
                </a:lnTo>
                <a:lnTo>
                  <a:pt x="134664" y="1311106"/>
                </a:lnTo>
                <a:lnTo>
                  <a:pt x="151434" y="1268733"/>
                </a:lnTo>
                <a:lnTo>
                  <a:pt x="169114" y="1226831"/>
                </a:lnTo>
                <a:lnTo>
                  <a:pt x="187690" y="1185411"/>
                </a:lnTo>
                <a:lnTo>
                  <a:pt x="207152" y="1144486"/>
                </a:lnTo>
                <a:lnTo>
                  <a:pt x="227487" y="1104069"/>
                </a:lnTo>
                <a:lnTo>
                  <a:pt x="248681" y="1064170"/>
                </a:lnTo>
                <a:lnTo>
                  <a:pt x="270725" y="1024803"/>
                </a:lnTo>
                <a:lnTo>
                  <a:pt x="293604" y="985981"/>
                </a:lnTo>
                <a:lnTo>
                  <a:pt x="317307" y="947714"/>
                </a:lnTo>
                <a:lnTo>
                  <a:pt x="341822" y="910015"/>
                </a:lnTo>
                <a:lnTo>
                  <a:pt x="367136" y="872898"/>
                </a:lnTo>
                <a:lnTo>
                  <a:pt x="393237" y="836373"/>
                </a:lnTo>
                <a:lnTo>
                  <a:pt x="420114" y="800453"/>
                </a:lnTo>
                <a:lnTo>
                  <a:pt x="447753" y="765151"/>
                </a:lnTo>
                <a:lnTo>
                  <a:pt x="476142" y="730478"/>
                </a:lnTo>
                <a:lnTo>
                  <a:pt x="505270" y="696447"/>
                </a:lnTo>
                <a:lnTo>
                  <a:pt x="535123" y="663070"/>
                </a:lnTo>
                <a:lnTo>
                  <a:pt x="565691" y="630360"/>
                </a:lnTo>
                <a:lnTo>
                  <a:pt x="596960" y="598328"/>
                </a:lnTo>
                <a:lnTo>
                  <a:pt x="628918" y="566988"/>
                </a:lnTo>
                <a:lnTo>
                  <a:pt x="661553" y="536350"/>
                </a:lnTo>
                <a:lnTo>
                  <a:pt x="694854" y="506428"/>
                </a:lnTo>
                <a:lnTo>
                  <a:pt x="728807" y="477234"/>
                </a:lnTo>
                <a:lnTo>
                  <a:pt x="763400" y="448779"/>
                </a:lnTo>
                <a:lnTo>
                  <a:pt x="798622" y="421077"/>
                </a:lnTo>
                <a:lnTo>
                  <a:pt x="834459" y="394139"/>
                </a:lnTo>
                <a:lnTo>
                  <a:pt x="870901" y="367978"/>
                </a:lnTo>
                <a:lnTo>
                  <a:pt x="907934" y="342606"/>
                </a:lnTo>
                <a:lnTo>
                  <a:pt x="945546" y="318035"/>
                </a:lnTo>
                <a:lnTo>
                  <a:pt x="983725" y="294277"/>
                </a:lnTo>
                <a:lnTo>
                  <a:pt x="1022459" y="271345"/>
                </a:lnTo>
                <a:lnTo>
                  <a:pt x="1061736" y="249252"/>
                </a:lnTo>
                <a:lnTo>
                  <a:pt x="1101543" y="228008"/>
                </a:lnTo>
                <a:lnTo>
                  <a:pt x="1141868" y="207627"/>
                </a:lnTo>
                <a:lnTo>
                  <a:pt x="1182699" y="188121"/>
                </a:lnTo>
                <a:lnTo>
                  <a:pt x="1224024" y="169501"/>
                </a:lnTo>
                <a:lnTo>
                  <a:pt x="1265831" y="151781"/>
                </a:lnTo>
                <a:lnTo>
                  <a:pt x="1308106" y="134973"/>
                </a:lnTo>
                <a:lnTo>
                  <a:pt x="1350839" y="119088"/>
                </a:lnTo>
                <a:lnTo>
                  <a:pt x="1394016" y="104139"/>
                </a:lnTo>
                <a:lnTo>
                  <a:pt x="1437626" y="90138"/>
                </a:lnTo>
                <a:lnTo>
                  <a:pt x="1481657" y="77098"/>
                </a:lnTo>
                <a:lnTo>
                  <a:pt x="1526095" y="65031"/>
                </a:lnTo>
                <a:lnTo>
                  <a:pt x="1570930" y="53949"/>
                </a:lnTo>
                <a:lnTo>
                  <a:pt x="1616148" y="43864"/>
                </a:lnTo>
                <a:lnTo>
                  <a:pt x="1661737" y="34789"/>
                </a:lnTo>
                <a:lnTo>
                  <a:pt x="1707686" y="26735"/>
                </a:lnTo>
                <a:lnTo>
                  <a:pt x="1753982" y="19715"/>
                </a:lnTo>
                <a:lnTo>
                  <a:pt x="1800612" y="13742"/>
                </a:lnTo>
                <a:lnTo>
                  <a:pt x="1847565" y="8827"/>
                </a:lnTo>
                <a:lnTo>
                  <a:pt x="1894828" y="4984"/>
                </a:lnTo>
                <a:lnTo>
                  <a:pt x="1942390" y="2223"/>
                </a:lnTo>
                <a:lnTo>
                  <a:pt x="1990237" y="557"/>
                </a:lnTo>
                <a:lnTo>
                  <a:pt x="2038358" y="0"/>
                </a:lnTo>
                <a:lnTo>
                  <a:pt x="2038358" y="610839"/>
                </a:lnTo>
                <a:lnTo>
                  <a:pt x="1990272" y="611636"/>
                </a:lnTo>
                <a:lnTo>
                  <a:pt x="1942582" y="614013"/>
                </a:lnTo>
                <a:lnTo>
                  <a:pt x="1895312" y="617944"/>
                </a:lnTo>
                <a:lnTo>
                  <a:pt x="1848487" y="623403"/>
                </a:lnTo>
                <a:lnTo>
                  <a:pt x="1802133" y="630365"/>
                </a:lnTo>
                <a:lnTo>
                  <a:pt x="1756274" y="638806"/>
                </a:lnTo>
                <a:lnTo>
                  <a:pt x="1710935" y="648700"/>
                </a:lnTo>
                <a:lnTo>
                  <a:pt x="1666143" y="660021"/>
                </a:lnTo>
                <a:lnTo>
                  <a:pt x="1621921" y="672746"/>
                </a:lnTo>
                <a:lnTo>
                  <a:pt x="1578296" y="686848"/>
                </a:lnTo>
                <a:lnTo>
                  <a:pt x="1535291" y="702302"/>
                </a:lnTo>
                <a:lnTo>
                  <a:pt x="1492933" y="719084"/>
                </a:lnTo>
                <a:lnTo>
                  <a:pt x="1451246" y="737167"/>
                </a:lnTo>
                <a:lnTo>
                  <a:pt x="1410255" y="756528"/>
                </a:lnTo>
                <a:lnTo>
                  <a:pt x="1369986" y="777140"/>
                </a:lnTo>
                <a:lnTo>
                  <a:pt x="1330463" y="798979"/>
                </a:lnTo>
                <a:lnTo>
                  <a:pt x="1291713" y="822019"/>
                </a:lnTo>
                <a:lnTo>
                  <a:pt x="1253759" y="846236"/>
                </a:lnTo>
                <a:lnTo>
                  <a:pt x="1216627" y="871603"/>
                </a:lnTo>
                <a:lnTo>
                  <a:pt x="1180342" y="898097"/>
                </a:lnTo>
                <a:lnTo>
                  <a:pt x="1144930" y="925691"/>
                </a:lnTo>
                <a:lnTo>
                  <a:pt x="1110415" y="954360"/>
                </a:lnTo>
                <a:lnTo>
                  <a:pt x="1076822" y="984080"/>
                </a:lnTo>
                <a:lnTo>
                  <a:pt x="1044177" y="1014825"/>
                </a:lnTo>
                <a:lnTo>
                  <a:pt x="1012504" y="1046571"/>
                </a:lnTo>
                <a:lnTo>
                  <a:pt x="981829" y="1079291"/>
                </a:lnTo>
                <a:lnTo>
                  <a:pt x="952177" y="1112961"/>
                </a:lnTo>
                <a:lnTo>
                  <a:pt x="923573" y="1147555"/>
                </a:lnTo>
                <a:lnTo>
                  <a:pt x="896042" y="1183049"/>
                </a:lnTo>
                <a:lnTo>
                  <a:pt x="869609" y="1219417"/>
                </a:lnTo>
                <a:lnTo>
                  <a:pt x="844300" y="1256634"/>
                </a:lnTo>
                <a:lnTo>
                  <a:pt x="820139" y="1294674"/>
                </a:lnTo>
                <a:lnTo>
                  <a:pt x="797151" y="1333514"/>
                </a:lnTo>
                <a:lnTo>
                  <a:pt x="775362" y="1373127"/>
                </a:lnTo>
                <a:lnTo>
                  <a:pt x="754797" y="1413488"/>
                </a:lnTo>
                <a:lnTo>
                  <a:pt x="735481" y="1454573"/>
                </a:lnTo>
                <a:lnTo>
                  <a:pt x="717439" y="1496356"/>
                </a:lnTo>
                <a:lnTo>
                  <a:pt x="700695" y="1538811"/>
                </a:lnTo>
                <a:lnTo>
                  <a:pt x="685276" y="1581914"/>
                </a:lnTo>
                <a:lnTo>
                  <a:pt x="671207" y="1625640"/>
                </a:lnTo>
                <a:lnTo>
                  <a:pt x="658511" y="1669963"/>
                </a:lnTo>
                <a:lnTo>
                  <a:pt x="647216" y="1714858"/>
                </a:lnTo>
                <a:lnTo>
                  <a:pt x="637345" y="1760300"/>
                </a:lnTo>
                <a:lnTo>
                  <a:pt x="628923" y="1806265"/>
                </a:lnTo>
                <a:lnTo>
                  <a:pt x="621977" y="1852725"/>
                </a:lnTo>
                <a:lnTo>
                  <a:pt x="616530" y="1899657"/>
                </a:lnTo>
                <a:lnTo>
                  <a:pt x="612608" y="1947036"/>
                </a:lnTo>
                <a:lnTo>
                  <a:pt x="610237" y="1994836"/>
                </a:lnTo>
                <a:lnTo>
                  <a:pt x="609441" y="2043032"/>
                </a:lnTo>
                <a:lnTo>
                  <a:pt x="610237" y="2091227"/>
                </a:lnTo>
                <a:lnTo>
                  <a:pt x="612608" y="2139027"/>
                </a:lnTo>
                <a:lnTo>
                  <a:pt x="616530" y="2186406"/>
                </a:lnTo>
                <a:lnTo>
                  <a:pt x="621977" y="2233338"/>
                </a:lnTo>
                <a:lnTo>
                  <a:pt x="628923" y="2279799"/>
                </a:lnTo>
                <a:lnTo>
                  <a:pt x="637345" y="2325763"/>
                </a:lnTo>
                <a:lnTo>
                  <a:pt x="647216" y="2371205"/>
                </a:lnTo>
                <a:lnTo>
                  <a:pt x="658511" y="2416100"/>
                </a:lnTo>
                <a:lnTo>
                  <a:pt x="671207" y="2460423"/>
                </a:lnTo>
                <a:lnTo>
                  <a:pt x="685276" y="2504149"/>
                </a:lnTo>
                <a:lnTo>
                  <a:pt x="700695" y="2547252"/>
                </a:lnTo>
                <a:lnTo>
                  <a:pt x="717439" y="2589708"/>
                </a:lnTo>
                <a:lnTo>
                  <a:pt x="735481" y="2631490"/>
                </a:lnTo>
                <a:lnTo>
                  <a:pt x="754797" y="2672575"/>
                </a:lnTo>
                <a:lnTo>
                  <a:pt x="775362" y="2712936"/>
                </a:lnTo>
                <a:lnTo>
                  <a:pt x="797151" y="2752549"/>
                </a:lnTo>
                <a:lnTo>
                  <a:pt x="820139" y="2791389"/>
                </a:lnTo>
                <a:lnTo>
                  <a:pt x="844300" y="2829430"/>
                </a:lnTo>
                <a:lnTo>
                  <a:pt x="869609" y="2866646"/>
                </a:lnTo>
                <a:lnTo>
                  <a:pt x="896042" y="2903014"/>
                </a:lnTo>
                <a:lnTo>
                  <a:pt x="923573" y="2938508"/>
                </a:lnTo>
                <a:lnTo>
                  <a:pt x="952177" y="2973103"/>
                </a:lnTo>
                <a:lnTo>
                  <a:pt x="981829" y="3006772"/>
                </a:lnTo>
                <a:lnTo>
                  <a:pt x="1012504" y="3039492"/>
                </a:lnTo>
                <a:lnTo>
                  <a:pt x="1044177" y="3071238"/>
                </a:lnTo>
                <a:lnTo>
                  <a:pt x="1076822" y="3101983"/>
                </a:lnTo>
                <a:lnTo>
                  <a:pt x="1110415" y="3131703"/>
                </a:lnTo>
                <a:lnTo>
                  <a:pt x="1144930" y="3160373"/>
                </a:lnTo>
                <a:lnTo>
                  <a:pt x="1180342" y="3187967"/>
                </a:lnTo>
                <a:lnTo>
                  <a:pt x="1216627" y="3214460"/>
                </a:lnTo>
                <a:lnTo>
                  <a:pt x="1253759" y="3239827"/>
                </a:lnTo>
                <a:lnTo>
                  <a:pt x="1291713" y="3264044"/>
                </a:lnTo>
                <a:lnTo>
                  <a:pt x="1330463" y="3287084"/>
                </a:lnTo>
                <a:lnTo>
                  <a:pt x="1369986" y="3308923"/>
                </a:lnTo>
                <a:lnTo>
                  <a:pt x="1410255" y="3329535"/>
                </a:lnTo>
                <a:lnTo>
                  <a:pt x="1451246" y="3348896"/>
                </a:lnTo>
                <a:lnTo>
                  <a:pt x="1492933" y="3366979"/>
                </a:lnTo>
                <a:lnTo>
                  <a:pt x="1535291" y="3383761"/>
                </a:lnTo>
                <a:lnTo>
                  <a:pt x="1578296" y="3399215"/>
                </a:lnTo>
                <a:lnTo>
                  <a:pt x="1621921" y="3413317"/>
                </a:lnTo>
                <a:lnTo>
                  <a:pt x="1666143" y="3426042"/>
                </a:lnTo>
                <a:lnTo>
                  <a:pt x="1710935" y="3437363"/>
                </a:lnTo>
                <a:lnTo>
                  <a:pt x="1756274" y="3447257"/>
                </a:lnTo>
                <a:lnTo>
                  <a:pt x="1802133" y="3455698"/>
                </a:lnTo>
                <a:lnTo>
                  <a:pt x="1848487" y="3462660"/>
                </a:lnTo>
                <a:lnTo>
                  <a:pt x="1895312" y="3468120"/>
                </a:lnTo>
                <a:lnTo>
                  <a:pt x="1942582" y="3472050"/>
                </a:lnTo>
                <a:lnTo>
                  <a:pt x="1990272" y="3474427"/>
                </a:lnTo>
                <a:lnTo>
                  <a:pt x="2038358" y="3475225"/>
                </a:lnTo>
                <a:lnTo>
                  <a:pt x="2038358" y="4082612"/>
                </a:lnTo>
                <a:lnTo>
                  <a:pt x="1990237" y="4082057"/>
                </a:lnTo>
                <a:lnTo>
                  <a:pt x="1942390" y="4080397"/>
                </a:lnTo>
                <a:lnTo>
                  <a:pt x="1894828" y="4077647"/>
                </a:lnTo>
                <a:lnTo>
                  <a:pt x="1847565" y="4073817"/>
                </a:lnTo>
                <a:lnTo>
                  <a:pt x="1800612" y="4068920"/>
                </a:lnTo>
                <a:lnTo>
                  <a:pt x="1753982" y="4062968"/>
                </a:lnTo>
                <a:lnTo>
                  <a:pt x="1707686" y="4055974"/>
                </a:lnTo>
                <a:lnTo>
                  <a:pt x="1661737" y="4047948"/>
                </a:lnTo>
                <a:lnTo>
                  <a:pt x="1616148" y="4038905"/>
                </a:lnTo>
                <a:lnTo>
                  <a:pt x="1570930" y="4028854"/>
                </a:lnTo>
                <a:lnTo>
                  <a:pt x="1526095" y="4017810"/>
                </a:lnTo>
                <a:lnTo>
                  <a:pt x="1481657" y="4005783"/>
                </a:lnTo>
                <a:lnTo>
                  <a:pt x="1437626" y="3992787"/>
                </a:lnTo>
                <a:lnTo>
                  <a:pt x="1394016" y="3978832"/>
                </a:lnTo>
                <a:lnTo>
                  <a:pt x="1350839" y="3963932"/>
                </a:lnTo>
                <a:lnTo>
                  <a:pt x="1308106" y="3948098"/>
                </a:lnTo>
                <a:lnTo>
                  <a:pt x="1265831" y="3931343"/>
                </a:lnTo>
                <a:lnTo>
                  <a:pt x="1224024" y="3913678"/>
                </a:lnTo>
                <a:lnTo>
                  <a:pt x="1182699" y="3895116"/>
                </a:lnTo>
                <a:lnTo>
                  <a:pt x="1141868" y="3875669"/>
                </a:lnTo>
                <a:lnTo>
                  <a:pt x="1101543" y="3855349"/>
                </a:lnTo>
                <a:lnTo>
                  <a:pt x="1061736" y="3834169"/>
                </a:lnTo>
                <a:lnTo>
                  <a:pt x="1022459" y="3812139"/>
                </a:lnTo>
                <a:lnTo>
                  <a:pt x="983725" y="3789274"/>
                </a:lnTo>
                <a:lnTo>
                  <a:pt x="945546" y="3765583"/>
                </a:lnTo>
                <a:lnTo>
                  <a:pt x="907934" y="3741081"/>
                </a:lnTo>
                <a:lnTo>
                  <a:pt x="870901" y="3715778"/>
                </a:lnTo>
                <a:lnTo>
                  <a:pt x="834459" y="3689688"/>
                </a:lnTo>
                <a:lnTo>
                  <a:pt x="798622" y="3662821"/>
                </a:lnTo>
                <a:lnTo>
                  <a:pt x="763400" y="3635191"/>
                </a:lnTo>
                <a:lnTo>
                  <a:pt x="728807" y="3606809"/>
                </a:lnTo>
                <a:lnTo>
                  <a:pt x="694854" y="3577688"/>
                </a:lnTo>
                <a:lnTo>
                  <a:pt x="661553" y="3547840"/>
                </a:lnTo>
                <a:lnTo>
                  <a:pt x="628918" y="3517276"/>
                </a:lnTo>
                <a:lnTo>
                  <a:pt x="596960" y="3486009"/>
                </a:lnTo>
                <a:lnTo>
                  <a:pt x="565691" y="3454052"/>
                </a:lnTo>
                <a:lnTo>
                  <a:pt x="535123" y="3421415"/>
                </a:lnTo>
                <a:lnTo>
                  <a:pt x="505270" y="3388112"/>
                </a:lnTo>
                <a:lnTo>
                  <a:pt x="476142" y="3354154"/>
                </a:lnTo>
                <a:lnTo>
                  <a:pt x="447753" y="3319554"/>
                </a:lnTo>
                <a:lnTo>
                  <a:pt x="420114" y="3284324"/>
                </a:lnTo>
                <a:lnTo>
                  <a:pt x="393237" y="3248476"/>
                </a:lnTo>
                <a:lnTo>
                  <a:pt x="367136" y="3212021"/>
                </a:lnTo>
                <a:lnTo>
                  <a:pt x="341822" y="3174973"/>
                </a:lnTo>
                <a:lnTo>
                  <a:pt x="317307" y="3137343"/>
                </a:lnTo>
                <a:lnTo>
                  <a:pt x="293604" y="3099144"/>
                </a:lnTo>
                <a:lnTo>
                  <a:pt x="270725" y="3060387"/>
                </a:lnTo>
                <a:lnTo>
                  <a:pt x="248681" y="3021085"/>
                </a:lnTo>
                <a:lnTo>
                  <a:pt x="227487" y="2981249"/>
                </a:lnTo>
                <a:lnTo>
                  <a:pt x="207152" y="2940893"/>
                </a:lnTo>
                <a:lnTo>
                  <a:pt x="187690" y="2900027"/>
                </a:lnTo>
                <a:lnTo>
                  <a:pt x="169114" y="2858665"/>
                </a:lnTo>
                <a:lnTo>
                  <a:pt x="151434" y="2816818"/>
                </a:lnTo>
                <a:lnTo>
                  <a:pt x="134664" y="2774499"/>
                </a:lnTo>
                <a:lnTo>
                  <a:pt x="118815" y="2731720"/>
                </a:lnTo>
                <a:lnTo>
                  <a:pt x="103901" y="2688492"/>
                </a:lnTo>
                <a:lnTo>
                  <a:pt x="89932" y="2644828"/>
                </a:lnTo>
                <a:lnTo>
                  <a:pt x="76922" y="2600740"/>
                </a:lnTo>
                <a:lnTo>
                  <a:pt x="64882" y="2556240"/>
                </a:lnTo>
                <a:lnTo>
                  <a:pt x="53825" y="2511340"/>
                </a:lnTo>
                <a:lnTo>
                  <a:pt x="43764" y="2466053"/>
                </a:lnTo>
                <a:lnTo>
                  <a:pt x="34709" y="2420391"/>
                </a:lnTo>
                <a:lnTo>
                  <a:pt x="26674" y="2374365"/>
                </a:lnTo>
                <a:lnTo>
                  <a:pt x="19670" y="2327988"/>
                </a:lnTo>
                <a:lnTo>
                  <a:pt x="13711" y="2281272"/>
                </a:lnTo>
                <a:lnTo>
                  <a:pt x="8807" y="2234229"/>
                </a:lnTo>
                <a:lnTo>
                  <a:pt x="4972" y="2186872"/>
                </a:lnTo>
                <a:lnTo>
                  <a:pt x="2218" y="2139211"/>
                </a:lnTo>
                <a:lnTo>
                  <a:pt x="556" y="2091261"/>
                </a:lnTo>
                <a:lnTo>
                  <a:pt x="0" y="2043032"/>
                </a:lnTo>
                <a:close/>
              </a:path>
            </a:pathLst>
          </a:custGeom>
          <a:solidFill>
            <a:srgbClr val="FFC824"/>
          </a:solidFill>
        </p:spPr>
        <p:txBody>
          <a:bodyPr wrap="square" lIns="0" tIns="0" rIns="0" bIns="0" rtlCol="0"/>
          <a:lstStyle/>
          <a:p>
            <a:endParaRPr sz="1400"/>
          </a:p>
        </p:txBody>
      </p:sp>
      <p:sp>
        <p:nvSpPr>
          <p:cNvPr id="5" name="object 5"/>
          <p:cNvSpPr/>
          <p:nvPr/>
        </p:nvSpPr>
        <p:spPr>
          <a:xfrm>
            <a:off x="7754" y="8150860"/>
            <a:ext cx="2141220" cy="2136140"/>
          </a:xfrm>
          <a:custGeom>
            <a:avLst/>
            <a:gdLst/>
            <a:ahLst/>
            <a:cxnLst/>
            <a:rect l="l" t="t" r="r" b="b"/>
            <a:pathLst>
              <a:path w="2141220" h="2136140">
                <a:moveTo>
                  <a:pt x="2139632" y="2136092"/>
                </a:moveTo>
                <a:lnTo>
                  <a:pt x="0" y="2136092"/>
                </a:lnTo>
                <a:lnTo>
                  <a:pt x="0" y="5613"/>
                </a:lnTo>
                <a:lnTo>
                  <a:pt x="5613" y="0"/>
                </a:lnTo>
                <a:lnTo>
                  <a:pt x="2140668" y="2135056"/>
                </a:lnTo>
                <a:lnTo>
                  <a:pt x="2139632" y="2136092"/>
                </a:lnTo>
                <a:close/>
              </a:path>
            </a:pathLst>
          </a:custGeom>
          <a:solidFill>
            <a:srgbClr val="E76929"/>
          </a:solidFill>
        </p:spPr>
        <p:txBody>
          <a:bodyPr wrap="square" lIns="0" tIns="0" rIns="0" bIns="0" rtlCol="0"/>
          <a:lstStyle/>
          <a:p>
            <a:endParaRPr sz="1400"/>
          </a:p>
        </p:txBody>
      </p:sp>
      <p:sp>
        <p:nvSpPr>
          <p:cNvPr id="7" name="object 7"/>
          <p:cNvSpPr txBox="1"/>
          <p:nvPr/>
        </p:nvSpPr>
        <p:spPr>
          <a:xfrm>
            <a:off x="10257208" y="8756421"/>
            <a:ext cx="4479547" cy="590545"/>
          </a:xfrm>
          <a:prstGeom prst="rect">
            <a:avLst/>
          </a:prstGeom>
        </p:spPr>
        <p:txBody>
          <a:bodyPr vert="horz" wrap="square" lIns="0" tIns="36194" rIns="0" bIns="0" rtlCol="0">
            <a:spAutoFit/>
          </a:bodyPr>
          <a:lstStyle/>
          <a:p>
            <a:pPr marL="12700">
              <a:spcBef>
                <a:spcPts val="284"/>
              </a:spcBef>
            </a:pPr>
            <a:r>
              <a:rPr lang="en-US" sz="3600" spc="80" dirty="0">
                <a:solidFill>
                  <a:srgbClr val="FFFFFF"/>
                </a:solidFill>
              </a:rPr>
              <a:t>Moderate Demented</a:t>
            </a:r>
            <a:endParaRPr sz="3600" dirty="0"/>
          </a:p>
        </p:txBody>
      </p:sp>
      <p:sp>
        <p:nvSpPr>
          <p:cNvPr id="10" name="object 10"/>
          <p:cNvSpPr txBox="1">
            <a:spLocks noGrp="1"/>
          </p:cNvSpPr>
          <p:nvPr>
            <p:ph type="title"/>
          </p:nvPr>
        </p:nvSpPr>
        <p:spPr>
          <a:xfrm>
            <a:off x="1610556" y="370591"/>
            <a:ext cx="5628444" cy="1172758"/>
          </a:xfrm>
          <a:prstGeom prst="rect">
            <a:avLst/>
          </a:prstGeom>
        </p:spPr>
        <p:txBody>
          <a:bodyPr spcFirstLastPara="1" vert="horz" wrap="square" lIns="0" tIns="13336" rIns="0" bIns="0" rtlCol="0" anchor="t" anchorCtr="0">
            <a:spAutoFit/>
          </a:bodyPr>
          <a:lstStyle/>
          <a:p>
            <a:pPr marL="12700">
              <a:spcBef>
                <a:spcPts val="106"/>
              </a:spcBef>
            </a:pPr>
            <a:r>
              <a:rPr sz="7450" b="0" spc="114" dirty="0">
                <a:solidFill>
                  <a:srgbClr val="FFFFFF"/>
                </a:solidFill>
                <a:latin typeface="Arial"/>
                <a:cs typeface="Arial"/>
              </a:rPr>
              <a:t>D</a:t>
            </a:r>
            <a:r>
              <a:rPr sz="7450" b="0" spc="-6" dirty="0">
                <a:solidFill>
                  <a:srgbClr val="FFFFFF"/>
                </a:solidFill>
                <a:latin typeface="Arial"/>
                <a:cs typeface="Arial"/>
              </a:rPr>
              <a:t>a</a:t>
            </a:r>
            <a:r>
              <a:rPr sz="7250" b="0" spc="66" dirty="0">
                <a:solidFill>
                  <a:srgbClr val="FFFFFF"/>
                </a:solidFill>
                <a:latin typeface="Trebuchet MS"/>
                <a:cs typeface="Trebuchet MS"/>
              </a:rPr>
              <a:t>t</a:t>
            </a:r>
            <a:r>
              <a:rPr sz="7450" b="0" spc="-6" dirty="0">
                <a:solidFill>
                  <a:srgbClr val="FFFFFF"/>
                </a:solidFill>
                <a:latin typeface="Arial"/>
                <a:cs typeface="Arial"/>
              </a:rPr>
              <a:t>a</a:t>
            </a:r>
            <a:r>
              <a:rPr sz="7250" b="0" spc="610" dirty="0">
                <a:solidFill>
                  <a:srgbClr val="FFFFFF"/>
                </a:solidFill>
                <a:latin typeface="Trebuchet MS"/>
                <a:cs typeface="Trebuchet MS"/>
              </a:rPr>
              <a:t>s</a:t>
            </a:r>
            <a:r>
              <a:rPr sz="7450" b="0" spc="16" dirty="0">
                <a:solidFill>
                  <a:srgbClr val="FFFFFF"/>
                </a:solidFill>
                <a:latin typeface="Arial"/>
                <a:cs typeface="Arial"/>
              </a:rPr>
              <a:t>e</a:t>
            </a:r>
            <a:r>
              <a:rPr sz="7250" b="0" spc="70" dirty="0">
                <a:solidFill>
                  <a:srgbClr val="FFFFFF"/>
                </a:solidFill>
                <a:latin typeface="Trebuchet MS"/>
                <a:cs typeface="Trebuchet MS"/>
              </a:rPr>
              <a:t>t</a:t>
            </a:r>
            <a:r>
              <a:rPr lang="en-US" sz="7250" b="0" spc="70" dirty="0">
                <a:solidFill>
                  <a:srgbClr val="FFFFFF"/>
                </a:solidFill>
                <a:latin typeface="Trebuchet MS"/>
                <a:cs typeface="Trebuchet MS"/>
              </a:rPr>
              <a:t>: </a:t>
            </a:r>
            <a:endParaRPr sz="7250" dirty="0">
              <a:latin typeface="Trebuchet MS"/>
              <a:cs typeface="Trebuchet MS"/>
            </a:endParaRPr>
          </a:p>
        </p:txBody>
      </p:sp>
      <p:pic>
        <p:nvPicPr>
          <p:cNvPr id="12" name="Picture 11" descr="A close-up of a human skull&#10;&#10;Description automatically generated with medium confidence">
            <a:extLst>
              <a:ext uri="{FF2B5EF4-FFF2-40B4-BE49-F238E27FC236}">
                <a16:creationId xmlns:a16="http://schemas.microsoft.com/office/drawing/2014/main" id="{B4D11563-0A61-5570-BF2E-653858122E13}"/>
              </a:ext>
            </a:extLst>
          </p:cNvPr>
          <p:cNvPicPr>
            <a:picLocks noChangeAspect="1"/>
          </p:cNvPicPr>
          <p:nvPr/>
        </p:nvPicPr>
        <p:blipFill>
          <a:blip r:embed="rId2"/>
          <a:stretch>
            <a:fillRect/>
          </a:stretch>
        </p:blipFill>
        <p:spPr>
          <a:xfrm>
            <a:off x="2486221" y="2002666"/>
            <a:ext cx="2406832" cy="2844438"/>
          </a:xfrm>
          <a:prstGeom prst="rect">
            <a:avLst/>
          </a:prstGeom>
        </p:spPr>
      </p:pic>
      <p:pic>
        <p:nvPicPr>
          <p:cNvPr id="14" name="Picture 13" descr="A picture containing text, invertebrate&#10;&#10;Description automatically generated">
            <a:extLst>
              <a:ext uri="{FF2B5EF4-FFF2-40B4-BE49-F238E27FC236}">
                <a16:creationId xmlns:a16="http://schemas.microsoft.com/office/drawing/2014/main" id="{399245C2-4EAC-5465-7E48-BCFA0A8CB250}"/>
              </a:ext>
            </a:extLst>
          </p:cNvPr>
          <p:cNvPicPr>
            <a:picLocks noChangeAspect="1"/>
          </p:cNvPicPr>
          <p:nvPr/>
        </p:nvPicPr>
        <p:blipFill>
          <a:blip r:embed="rId3"/>
          <a:stretch>
            <a:fillRect/>
          </a:stretch>
        </p:blipFill>
        <p:spPr>
          <a:xfrm>
            <a:off x="12349789" y="1743082"/>
            <a:ext cx="2719194" cy="3213592"/>
          </a:xfrm>
          <a:prstGeom prst="rect">
            <a:avLst/>
          </a:prstGeom>
        </p:spPr>
      </p:pic>
      <p:sp>
        <p:nvSpPr>
          <p:cNvPr id="15" name="object 7">
            <a:extLst>
              <a:ext uri="{FF2B5EF4-FFF2-40B4-BE49-F238E27FC236}">
                <a16:creationId xmlns:a16="http://schemas.microsoft.com/office/drawing/2014/main" id="{BA7C37BA-057D-3942-C642-320F25207329}"/>
              </a:ext>
            </a:extLst>
          </p:cNvPr>
          <p:cNvSpPr txBox="1"/>
          <p:nvPr/>
        </p:nvSpPr>
        <p:spPr>
          <a:xfrm>
            <a:off x="3551247" y="8879948"/>
            <a:ext cx="4479547" cy="590545"/>
          </a:xfrm>
          <a:prstGeom prst="rect">
            <a:avLst/>
          </a:prstGeom>
        </p:spPr>
        <p:txBody>
          <a:bodyPr vert="horz" wrap="square" lIns="0" tIns="36194" rIns="0" bIns="0" rtlCol="0">
            <a:spAutoFit/>
          </a:bodyPr>
          <a:lstStyle/>
          <a:p>
            <a:pPr marL="12700">
              <a:spcBef>
                <a:spcPts val="284"/>
              </a:spcBef>
            </a:pPr>
            <a:r>
              <a:rPr lang="en-US" sz="3600" spc="80" dirty="0">
                <a:solidFill>
                  <a:srgbClr val="FFFFFF"/>
                </a:solidFill>
              </a:rPr>
              <a:t>Very Mild Demented</a:t>
            </a:r>
            <a:endParaRPr sz="3600" dirty="0"/>
          </a:p>
        </p:txBody>
      </p:sp>
      <p:sp>
        <p:nvSpPr>
          <p:cNvPr id="16" name="object 7">
            <a:extLst>
              <a:ext uri="{FF2B5EF4-FFF2-40B4-BE49-F238E27FC236}">
                <a16:creationId xmlns:a16="http://schemas.microsoft.com/office/drawing/2014/main" id="{9D0BF0AD-D0DB-4C18-6BB8-CBD501644891}"/>
              </a:ext>
            </a:extLst>
          </p:cNvPr>
          <p:cNvSpPr txBox="1"/>
          <p:nvPr/>
        </p:nvSpPr>
        <p:spPr>
          <a:xfrm>
            <a:off x="11999491" y="5093685"/>
            <a:ext cx="3996054" cy="590545"/>
          </a:xfrm>
          <a:prstGeom prst="rect">
            <a:avLst/>
          </a:prstGeom>
        </p:spPr>
        <p:txBody>
          <a:bodyPr vert="horz" wrap="square" lIns="0" tIns="36194" rIns="0" bIns="0" rtlCol="0">
            <a:spAutoFit/>
          </a:bodyPr>
          <a:lstStyle/>
          <a:p>
            <a:pPr marL="12700">
              <a:spcBef>
                <a:spcPts val="284"/>
              </a:spcBef>
            </a:pPr>
            <a:r>
              <a:rPr lang="en-US" sz="3600" spc="80" dirty="0">
                <a:solidFill>
                  <a:srgbClr val="FFFFFF"/>
                </a:solidFill>
              </a:rPr>
              <a:t>Mild  Demented</a:t>
            </a:r>
            <a:endParaRPr sz="3600" dirty="0"/>
          </a:p>
        </p:txBody>
      </p:sp>
      <p:sp>
        <p:nvSpPr>
          <p:cNvPr id="17" name="object 7">
            <a:extLst>
              <a:ext uri="{FF2B5EF4-FFF2-40B4-BE49-F238E27FC236}">
                <a16:creationId xmlns:a16="http://schemas.microsoft.com/office/drawing/2014/main" id="{85856E67-A19B-469B-A38C-8E5E2EFFB123}"/>
              </a:ext>
            </a:extLst>
          </p:cNvPr>
          <p:cNvSpPr txBox="1"/>
          <p:nvPr/>
        </p:nvSpPr>
        <p:spPr>
          <a:xfrm>
            <a:off x="1948020" y="4857019"/>
            <a:ext cx="3996054" cy="590545"/>
          </a:xfrm>
          <a:prstGeom prst="rect">
            <a:avLst/>
          </a:prstGeom>
        </p:spPr>
        <p:txBody>
          <a:bodyPr vert="horz" wrap="square" lIns="0" tIns="36194" rIns="0" bIns="0" rtlCol="0">
            <a:spAutoFit/>
          </a:bodyPr>
          <a:lstStyle/>
          <a:p>
            <a:pPr marL="12700">
              <a:spcBef>
                <a:spcPts val="284"/>
              </a:spcBef>
            </a:pPr>
            <a:r>
              <a:rPr lang="en-US" sz="3600" spc="80" dirty="0">
                <a:solidFill>
                  <a:srgbClr val="FFFFFF"/>
                </a:solidFill>
              </a:rPr>
              <a:t>No Demented</a:t>
            </a:r>
            <a:endParaRPr sz="3600" dirty="0"/>
          </a:p>
        </p:txBody>
      </p:sp>
      <p:pic>
        <p:nvPicPr>
          <p:cNvPr id="19" name="Picture 18" descr="A picture containing text, invertebrate, custard apple&#10;&#10;Description automatically generated">
            <a:extLst>
              <a:ext uri="{FF2B5EF4-FFF2-40B4-BE49-F238E27FC236}">
                <a16:creationId xmlns:a16="http://schemas.microsoft.com/office/drawing/2014/main" id="{E168EA03-071A-991F-7D59-B74C5A93D693}"/>
              </a:ext>
            </a:extLst>
          </p:cNvPr>
          <p:cNvPicPr>
            <a:picLocks noChangeAspect="1"/>
          </p:cNvPicPr>
          <p:nvPr/>
        </p:nvPicPr>
        <p:blipFill>
          <a:blip r:embed="rId4"/>
          <a:stretch>
            <a:fillRect/>
          </a:stretch>
        </p:blipFill>
        <p:spPr>
          <a:xfrm>
            <a:off x="4350794" y="6063089"/>
            <a:ext cx="2192298" cy="2590898"/>
          </a:xfrm>
          <a:prstGeom prst="rect">
            <a:avLst/>
          </a:prstGeom>
        </p:spPr>
      </p:pic>
      <p:pic>
        <p:nvPicPr>
          <p:cNvPr id="21" name="Picture 20" descr="A picture containing invertebrate, custard apple&#10;&#10;Description automatically generated">
            <a:extLst>
              <a:ext uri="{FF2B5EF4-FFF2-40B4-BE49-F238E27FC236}">
                <a16:creationId xmlns:a16="http://schemas.microsoft.com/office/drawing/2014/main" id="{F499CDD8-B61C-F906-98B9-74DCB672A8D6}"/>
              </a:ext>
            </a:extLst>
          </p:cNvPr>
          <p:cNvPicPr>
            <a:picLocks noChangeAspect="1"/>
          </p:cNvPicPr>
          <p:nvPr/>
        </p:nvPicPr>
        <p:blipFill>
          <a:blip r:embed="rId5"/>
          <a:stretch>
            <a:fillRect/>
          </a:stretch>
        </p:blipFill>
        <p:spPr>
          <a:xfrm>
            <a:off x="10918762" y="6105695"/>
            <a:ext cx="1983500" cy="2344136"/>
          </a:xfrm>
          <a:prstGeom prst="rect">
            <a:avLst/>
          </a:prstGeom>
        </p:spPr>
      </p:pic>
    </p:spTree>
    <p:extLst>
      <p:ext uri="{BB962C8B-B14F-4D97-AF65-F5344CB8AC3E}">
        <p14:creationId xmlns:p14="http://schemas.microsoft.com/office/powerpoint/2010/main" val="2819012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27413" y="0"/>
            <a:ext cx="18280244" cy="10287000"/>
          </a:xfrm>
          <a:custGeom>
            <a:avLst/>
            <a:gdLst/>
            <a:ahLst/>
            <a:cxnLst/>
            <a:rect l="l" t="t" r="r" b="b"/>
            <a:pathLst>
              <a:path w="9153525" h="10287000">
                <a:moveTo>
                  <a:pt x="9153525" y="10287000"/>
                </a:moveTo>
                <a:lnTo>
                  <a:pt x="0" y="10287000"/>
                </a:lnTo>
                <a:lnTo>
                  <a:pt x="0" y="0"/>
                </a:lnTo>
                <a:lnTo>
                  <a:pt x="9153525" y="0"/>
                </a:lnTo>
                <a:lnTo>
                  <a:pt x="9153525" y="10287000"/>
                </a:lnTo>
                <a:close/>
              </a:path>
            </a:pathLst>
          </a:custGeom>
          <a:solidFill>
            <a:srgbClr val="5CAC57"/>
          </a:solidFill>
        </p:spPr>
        <p:txBody>
          <a:bodyPr wrap="square" lIns="0" tIns="0" rIns="0" bIns="0" rtlCol="0"/>
          <a:lstStyle/>
          <a:p>
            <a:endParaRPr lang="en-US" dirty="0"/>
          </a:p>
        </p:txBody>
      </p:sp>
      <p:sp>
        <p:nvSpPr>
          <p:cNvPr id="4" name="object 4"/>
          <p:cNvSpPr/>
          <p:nvPr/>
        </p:nvSpPr>
        <p:spPr>
          <a:xfrm>
            <a:off x="16241259" y="86328"/>
            <a:ext cx="2038985" cy="4083050"/>
          </a:xfrm>
          <a:custGeom>
            <a:avLst/>
            <a:gdLst/>
            <a:ahLst/>
            <a:cxnLst/>
            <a:rect l="l" t="t" r="r" b="b"/>
            <a:pathLst>
              <a:path w="2038984" h="4083050">
                <a:moveTo>
                  <a:pt x="0" y="2043032"/>
                </a:moveTo>
                <a:lnTo>
                  <a:pt x="556" y="1994800"/>
                </a:lnTo>
                <a:lnTo>
                  <a:pt x="2218" y="1946843"/>
                </a:lnTo>
                <a:lnTo>
                  <a:pt x="4972" y="1899173"/>
                </a:lnTo>
                <a:lnTo>
                  <a:pt x="8807" y="1851801"/>
                </a:lnTo>
                <a:lnTo>
                  <a:pt x="13711" y="1804741"/>
                </a:lnTo>
                <a:lnTo>
                  <a:pt x="19670" y="1758003"/>
                </a:lnTo>
                <a:lnTo>
                  <a:pt x="26674" y="1711601"/>
                </a:lnTo>
                <a:lnTo>
                  <a:pt x="34709" y="1665547"/>
                </a:lnTo>
                <a:lnTo>
                  <a:pt x="43764" y="1619853"/>
                </a:lnTo>
                <a:lnTo>
                  <a:pt x="53825" y="1574532"/>
                </a:lnTo>
                <a:lnTo>
                  <a:pt x="64882" y="1529594"/>
                </a:lnTo>
                <a:lnTo>
                  <a:pt x="76922" y="1485054"/>
                </a:lnTo>
                <a:lnTo>
                  <a:pt x="89932" y="1440923"/>
                </a:lnTo>
                <a:lnTo>
                  <a:pt x="103901" y="1397213"/>
                </a:lnTo>
                <a:lnTo>
                  <a:pt x="118815" y="1353936"/>
                </a:lnTo>
                <a:lnTo>
                  <a:pt x="134664" y="1311106"/>
                </a:lnTo>
                <a:lnTo>
                  <a:pt x="151434" y="1268733"/>
                </a:lnTo>
                <a:lnTo>
                  <a:pt x="169114" y="1226831"/>
                </a:lnTo>
                <a:lnTo>
                  <a:pt x="187690" y="1185411"/>
                </a:lnTo>
                <a:lnTo>
                  <a:pt x="207152" y="1144486"/>
                </a:lnTo>
                <a:lnTo>
                  <a:pt x="227487" y="1104069"/>
                </a:lnTo>
                <a:lnTo>
                  <a:pt x="248681" y="1064170"/>
                </a:lnTo>
                <a:lnTo>
                  <a:pt x="270725" y="1024803"/>
                </a:lnTo>
                <a:lnTo>
                  <a:pt x="293604" y="985981"/>
                </a:lnTo>
                <a:lnTo>
                  <a:pt x="317307" y="947714"/>
                </a:lnTo>
                <a:lnTo>
                  <a:pt x="341822" y="910015"/>
                </a:lnTo>
                <a:lnTo>
                  <a:pt x="367136" y="872898"/>
                </a:lnTo>
                <a:lnTo>
                  <a:pt x="393237" y="836373"/>
                </a:lnTo>
                <a:lnTo>
                  <a:pt x="420114" y="800453"/>
                </a:lnTo>
                <a:lnTo>
                  <a:pt x="447753" y="765151"/>
                </a:lnTo>
                <a:lnTo>
                  <a:pt x="476142" y="730478"/>
                </a:lnTo>
                <a:lnTo>
                  <a:pt x="505270" y="696447"/>
                </a:lnTo>
                <a:lnTo>
                  <a:pt x="535123" y="663070"/>
                </a:lnTo>
                <a:lnTo>
                  <a:pt x="565691" y="630360"/>
                </a:lnTo>
                <a:lnTo>
                  <a:pt x="596960" y="598328"/>
                </a:lnTo>
                <a:lnTo>
                  <a:pt x="628918" y="566988"/>
                </a:lnTo>
                <a:lnTo>
                  <a:pt x="661553" y="536350"/>
                </a:lnTo>
                <a:lnTo>
                  <a:pt x="694854" y="506428"/>
                </a:lnTo>
                <a:lnTo>
                  <a:pt x="728807" y="477234"/>
                </a:lnTo>
                <a:lnTo>
                  <a:pt x="763400" y="448779"/>
                </a:lnTo>
                <a:lnTo>
                  <a:pt x="798622" y="421077"/>
                </a:lnTo>
                <a:lnTo>
                  <a:pt x="834459" y="394139"/>
                </a:lnTo>
                <a:lnTo>
                  <a:pt x="870901" y="367978"/>
                </a:lnTo>
                <a:lnTo>
                  <a:pt x="907934" y="342606"/>
                </a:lnTo>
                <a:lnTo>
                  <a:pt x="945546" y="318035"/>
                </a:lnTo>
                <a:lnTo>
                  <a:pt x="983725" y="294277"/>
                </a:lnTo>
                <a:lnTo>
                  <a:pt x="1022459" y="271345"/>
                </a:lnTo>
                <a:lnTo>
                  <a:pt x="1061736" y="249252"/>
                </a:lnTo>
                <a:lnTo>
                  <a:pt x="1101543" y="228008"/>
                </a:lnTo>
                <a:lnTo>
                  <a:pt x="1141868" y="207627"/>
                </a:lnTo>
                <a:lnTo>
                  <a:pt x="1182699" y="188121"/>
                </a:lnTo>
                <a:lnTo>
                  <a:pt x="1224024" y="169501"/>
                </a:lnTo>
                <a:lnTo>
                  <a:pt x="1265831" y="151781"/>
                </a:lnTo>
                <a:lnTo>
                  <a:pt x="1308106" y="134973"/>
                </a:lnTo>
                <a:lnTo>
                  <a:pt x="1350839" y="119088"/>
                </a:lnTo>
                <a:lnTo>
                  <a:pt x="1394016" y="104139"/>
                </a:lnTo>
                <a:lnTo>
                  <a:pt x="1437626" y="90138"/>
                </a:lnTo>
                <a:lnTo>
                  <a:pt x="1481657" y="77098"/>
                </a:lnTo>
                <a:lnTo>
                  <a:pt x="1526095" y="65031"/>
                </a:lnTo>
                <a:lnTo>
                  <a:pt x="1570930" y="53949"/>
                </a:lnTo>
                <a:lnTo>
                  <a:pt x="1616148" y="43864"/>
                </a:lnTo>
                <a:lnTo>
                  <a:pt x="1661737" y="34789"/>
                </a:lnTo>
                <a:lnTo>
                  <a:pt x="1707686" y="26735"/>
                </a:lnTo>
                <a:lnTo>
                  <a:pt x="1753982" y="19715"/>
                </a:lnTo>
                <a:lnTo>
                  <a:pt x="1800612" y="13742"/>
                </a:lnTo>
                <a:lnTo>
                  <a:pt x="1847565" y="8827"/>
                </a:lnTo>
                <a:lnTo>
                  <a:pt x="1894828" y="4984"/>
                </a:lnTo>
                <a:lnTo>
                  <a:pt x="1942390" y="2223"/>
                </a:lnTo>
                <a:lnTo>
                  <a:pt x="1990237" y="557"/>
                </a:lnTo>
                <a:lnTo>
                  <a:pt x="2038358" y="0"/>
                </a:lnTo>
                <a:lnTo>
                  <a:pt x="2038358" y="610839"/>
                </a:lnTo>
                <a:lnTo>
                  <a:pt x="1990272" y="611636"/>
                </a:lnTo>
                <a:lnTo>
                  <a:pt x="1942582" y="614013"/>
                </a:lnTo>
                <a:lnTo>
                  <a:pt x="1895312" y="617944"/>
                </a:lnTo>
                <a:lnTo>
                  <a:pt x="1848487" y="623403"/>
                </a:lnTo>
                <a:lnTo>
                  <a:pt x="1802133" y="630365"/>
                </a:lnTo>
                <a:lnTo>
                  <a:pt x="1756274" y="638806"/>
                </a:lnTo>
                <a:lnTo>
                  <a:pt x="1710935" y="648700"/>
                </a:lnTo>
                <a:lnTo>
                  <a:pt x="1666143" y="660021"/>
                </a:lnTo>
                <a:lnTo>
                  <a:pt x="1621921" y="672746"/>
                </a:lnTo>
                <a:lnTo>
                  <a:pt x="1578296" y="686848"/>
                </a:lnTo>
                <a:lnTo>
                  <a:pt x="1535291" y="702302"/>
                </a:lnTo>
                <a:lnTo>
                  <a:pt x="1492933" y="719084"/>
                </a:lnTo>
                <a:lnTo>
                  <a:pt x="1451246" y="737167"/>
                </a:lnTo>
                <a:lnTo>
                  <a:pt x="1410255" y="756528"/>
                </a:lnTo>
                <a:lnTo>
                  <a:pt x="1369986" y="777140"/>
                </a:lnTo>
                <a:lnTo>
                  <a:pt x="1330463" y="798979"/>
                </a:lnTo>
                <a:lnTo>
                  <a:pt x="1291713" y="822019"/>
                </a:lnTo>
                <a:lnTo>
                  <a:pt x="1253759" y="846236"/>
                </a:lnTo>
                <a:lnTo>
                  <a:pt x="1216627" y="871603"/>
                </a:lnTo>
                <a:lnTo>
                  <a:pt x="1180342" y="898097"/>
                </a:lnTo>
                <a:lnTo>
                  <a:pt x="1144930" y="925691"/>
                </a:lnTo>
                <a:lnTo>
                  <a:pt x="1110415" y="954360"/>
                </a:lnTo>
                <a:lnTo>
                  <a:pt x="1076822" y="984080"/>
                </a:lnTo>
                <a:lnTo>
                  <a:pt x="1044177" y="1014825"/>
                </a:lnTo>
                <a:lnTo>
                  <a:pt x="1012504" y="1046571"/>
                </a:lnTo>
                <a:lnTo>
                  <a:pt x="981829" y="1079291"/>
                </a:lnTo>
                <a:lnTo>
                  <a:pt x="952177" y="1112961"/>
                </a:lnTo>
                <a:lnTo>
                  <a:pt x="923573" y="1147555"/>
                </a:lnTo>
                <a:lnTo>
                  <a:pt x="896042" y="1183049"/>
                </a:lnTo>
                <a:lnTo>
                  <a:pt x="869609" y="1219417"/>
                </a:lnTo>
                <a:lnTo>
                  <a:pt x="844300" y="1256634"/>
                </a:lnTo>
                <a:lnTo>
                  <a:pt x="820139" y="1294674"/>
                </a:lnTo>
                <a:lnTo>
                  <a:pt x="797151" y="1333514"/>
                </a:lnTo>
                <a:lnTo>
                  <a:pt x="775362" y="1373127"/>
                </a:lnTo>
                <a:lnTo>
                  <a:pt x="754797" y="1413488"/>
                </a:lnTo>
                <a:lnTo>
                  <a:pt x="735481" y="1454573"/>
                </a:lnTo>
                <a:lnTo>
                  <a:pt x="717439" y="1496356"/>
                </a:lnTo>
                <a:lnTo>
                  <a:pt x="700695" y="1538811"/>
                </a:lnTo>
                <a:lnTo>
                  <a:pt x="685276" y="1581914"/>
                </a:lnTo>
                <a:lnTo>
                  <a:pt x="671207" y="1625640"/>
                </a:lnTo>
                <a:lnTo>
                  <a:pt x="658511" y="1669963"/>
                </a:lnTo>
                <a:lnTo>
                  <a:pt x="647216" y="1714858"/>
                </a:lnTo>
                <a:lnTo>
                  <a:pt x="637345" y="1760300"/>
                </a:lnTo>
                <a:lnTo>
                  <a:pt x="628923" y="1806265"/>
                </a:lnTo>
                <a:lnTo>
                  <a:pt x="621977" y="1852725"/>
                </a:lnTo>
                <a:lnTo>
                  <a:pt x="616530" y="1899657"/>
                </a:lnTo>
                <a:lnTo>
                  <a:pt x="612608" y="1947036"/>
                </a:lnTo>
                <a:lnTo>
                  <a:pt x="610237" y="1994836"/>
                </a:lnTo>
                <a:lnTo>
                  <a:pt x="609441" y="2043032"/>
                </a:lnTo>
                <a:lnTo>
                  <a:pt x="610237" y="2091227"/>
                </a:lnTo>
                <a:lnTo>
                  <a:pt x="612608" y="2139027"/>
                </a:lnTo>
                <a:lnTo>
                  <a:pt x="616530" y="2186406"/>
                </a:lnTo>
                <a:lnTo>
                  <a:pt x="621977" y="2233338"/>
                </a:lnTo>
                <a:lnTo>
                  <a:pt x="628923" y="2279799"/>
                </a:lnTo>
                <a:lnTo>
                  <a:pt x="637345" y="2325763"/>
                </a:lnTo>
                <a:lnTo>
                  <a:pt x="647216" y="2371205"/>
                </a:lnTo>
                <a:lnTo>
                  <a:pt x="658511" y="2416100"/>
                </a:lnTo>
                <a:lnTo>
                  <a:pt x="671207" y="2460423"/>
                </a:lnTo>
                <a:lnTo>
                  <a:pt x="685276" y="2504149"/>
                </a:lnTo>
                <a:lnTo>
                  <a:pt x="700695" y="2547252"/>
                </a:lnTo>
                <a:lnTo>
                  <a:pt x="717439" y="2589708"/>
                </a:lnTo>
                <a:lnTo>
                  <a:pt x="735481" y="2631490"/>
                </a:lnTo>
                <a:lnTo>
                  <a:pt x="754797" y="2672575"/>
                </a:lnTo>
                <a:lnTo>
                  <a:pt x="775362" y="2712936"/>
                </a:lnTo>
                <a:lnTo>
                  <a:pt x="797151" y="2752549"/>
                </a:lnTo>
                <a:lnTo>
                  <a:pt x="820139" y="2791389"/>
                </a:lnTo>
                <a:lnTo>
                  <a:pt x="844300" y="2829430"/>
                </a:lnTo>
                <a:lnTo>
                  <a:pt x="869609" y="2866646"/>
                </a:lnTo>
                <a:lnTo>
                  <a:pt x="896042" y="2903014"/>
                </a:lnTo>
                <a:lnTo>
                  <a:pt x="923573" y="2938508"/>
                </a:lnTo>
                <a:lnTo>
                  <a:pt x="952177" y="2973103"/>
                </a:lnTo>
                <a:lnTo>
                  <a:pt x="981829" y="3006772"/>
                </a:lnTo>
                <a:lnTo>
                  <a:pt x="1012504" y="3039492"/>
                </a:lnTo>
                <a:lnTo>
                  <a:pt x="1044177" y="3071238"/>
                </a:lnTo>
                <a:lnTo>
                  <a:pt x="1076822" y="3101983"/>
                </a:lnTo>
                <a:lnTo>
                  <a:pt x="1110415" y="3131703"/>
                </a:lnTo>
                <a:lnTo>
                  <a:pt x="1144930" y="3160373"/>
                </a:lnTo>
                <a:lnTo>
                  <a:pt x="1180342" y="3187967"/>
                </a:lnTo>
                <a:lnTo>
                  <a:pt x="1216627" y="3214460"/>
                </a:lnTo>
                <a:lnTo>
                  <a:pt x="1253759" y="3239827"/>
                </a:lnTo>
                <a:lnTo>
                  <a:pt x="1291713" y="3264044"/>
                </a:lnTo>
                <a:lnTo>
                  <a:pt x="1330463" y="3287084"/>
                </a:lnTo>
                <a:lnTo>
                  <a:pt x="1369986" y="3308923"/>
                </a:lnTo>
                <a:lnTo>
                  <a:pt x="1410255" y="3329535"/>
                </a:lnTo>
                <a:lnTo>
                  <a:pt x="1451246" y="3348896"/>
                </a:lnTo>
                <a:lnTo>
                  <a:pt x="1492933" y="3366979"/>
                </a:lnTo>
                <a:lnTo>
                  <a:pt x="1535291" y="3383761"/>
                </a:lnTo>
                <a:lnTo>
                  <a:pt x="1578296" y="3399215"/>
                </a:lnTo>
                <a:lnTo>
                  <a:pt x="1621921" y="3413317"/>
                </a:lnTo>
                <a:lnTo>
                  <a:pt x="1666143" y="3426042"/>
                </a:lnTo>
                <a:lnTo>
                  <a:pt x="1710935" y="3437363"/>
                </a:lnTo>
                <a:lnTo>
                  <a:pt x="1756274" y="3447257"/>
                </a:lnTo>
                <a:lnTo>
                  <a:pt x="1802133" y="3455698"/>
                </a:lnTo>
                <a:lnTo>
                  <a:pt x="1848487" y="3462660"/>
                </a:lnTo>
                <a:lnTo>
                  <a:pt x="1895312" y="3468120"/>
                </a:lnTo>
                <a:lnTo>
                  <a:pt x="1942582" y="3472050"/>
                </a:lnTo>
                <a:lnTo>
                  <a:pt x="1990272" y="3474427"/>
                </a:lnTo>
                <a:lnTo>
                  <a:pt x="2038358" y="3475225"/>
                </a:lnTo>
                <a:lnTo>
                  <a:pt x="2038358" y="4082612"/>
                </a:lnTo>
                <a:lnTo>
                  <a:pt x="1990237" y="4082057"/>
                </a:lnTo>
                <a:lnTo>
                  <a:pt x="1942390" y="4080397"/>
                </a:lnTo>
                <a:lnTo>
                  <a:pt x="1894828" y="4077647"/>
                </a:lnTo>
                <a:lnTo>
                  <a:pt x="1847565" y="4073817"/>
                </a:lnTo>
                <a:lnTo>
                  <a:pt x="1800612" y="4068920"/>
                </a:lnTo>
                <a:lnTo>
                  <a:pt x="1753982" y="4062968"/>
                </a:lnTo>
                <a:lnTo>
                  <a:pt x="1707686" y="4055974"/>
                </a:lnTo>
                <a:lnTo>
                  <a:pt x="1661737" y="4047948"/>
                </a:lnTo>
                <a:lnTo>
                  <a:pt x="1616148" y="4038905"/>
                </a:lnTo>
                <a:lnTo>
                  <a:pt x="1570930" y="4028854"/>
                </a:lnTo>
                <a:lnTo>
                  <a:pt x="1526095" y="4017810"/>
                </a:lnTo>
                <a:lnTo>
                  <a:pt x="1481657" y="4005783"/>
                </a:lnTo>
                <a:lnTo>
                  <a:pt x="1437626" y="3992787"/>
                </a:lnTo>
                <a:lnTo>
                  <a:pt x="1394016" y="3978832"/>
                </a:lnTo>
                <a:lnTo>
                  <a:pt x="1350839" y="3963932"/>
                </a:lnTo>
                <a:lnTo>
                  <a:pt x="1308106" y="3948098"/>
                </a:lnTo>
                <a:lnTo>
                  <a:pt x="1265831" y="3931343"/>
                </a:lnTo>
                <a:lnTo>
                  <a:pt x="1224024" y="3913678"/>
                </a:lnTo>
                <a:lnTo>
                  <a:pt x="1182699" y="3895116"/>
                </a:lnTo>
                <a:lnTo>
                  <a:pt x="1141868" y="3875669"/>
                </a:lnTo>
                <a:lnTo>
                  <a:pt x="1101543" y="3855349"/>
                </a:lnTo>
                <a:lnTo>
                  <a:pt x="1061736" y="3834169"/>
                </a:lnTo>
                <a:lnTo>
                  <a:pt x="1022459" y="3812139"/>
                </a:lnTo>
                <a:lnTo>
                  <a:pt x="983725" y="3789274"/>
                </a:lnTo>
                <a:lnTo>
                  <a:pt x="945546" y="3765583"/>
                </a:lnTo>
                <a:lnTo>
                  <a:pt x="907934" y="3741081"/>
                </a:lnTo>
                <a:lnTo>
                  <a:pt x="870901" y="3715778"/>
                </a:lnTo>
                <a:lnTo>
                  <a:pt x="834459" y="3689688"/>
                </a:lnTo>
                <a:lnTo>
                  <a:pt x="798622" y="3662821"/>
                </a:lnTo>
                <a:lnTo>
                  <a:pt x="763400" y="3635191"/>
                </a:lnTo>
                <a:lnTo>
                  <a:pt x="728807" y="3606809"/>
                </a:lnTo>
                <a:lnTo>
                  <a:pt x="694854" y="3577688"/>
                </a:lnTo>
                <a:lnTo>
                  <a:pt x="661553" y="3547840"/>
                </a:lnTo>
                <a:lnTo>
                  <a:pt x="628918" y="3517276"/>
                </a:lnTo>
                <a:lnTo>
                  <a:pt x="596960" y="3486009"/>
                </a:lnTo>
                <a:lnTo>
                  <a:pt x="565691" y="3454052"/>
                </a:lnTo>
                <a:lnTo>
                  <a:pt x="535123" y="3421415"/>
                </a:lnTo>
                <a:lnTo>
                  <a:pt x="505270" y="3388112"/>
                </a:lnTo>
                <a:lnTo>
                  <a:pt x="476142" y="3354154"/>
                </a:lnTo>
                <a:lnTo>
                  <a:pt x="447753" y="3319554"/>
                </a:lnTo>
                <a:lnTo>
                  <a:pt x="420114" y="3284324"/>
                </a:lnTo>
                <a:lnTo>
                  <a:pt x="393237" y="3248476"/>
                </a:lnTo>
                <a:lnTo>
                  <a:pt x="367136" y="3212021"/>
                </a:lnTo>
                <a:lnTo>
                  <a:pt x="341822" y="3174973"/>
                </a:lnTo>
                <a:lnTo>
                  <a:pt x="317307" y="3137343"/>
                </a:lnTo>
                <a:lnTo>
                  <a:pt x="293604" y="3099144"/>
                </a:lnTo>
                <a:lnTo>
                  <a:pt x="270725" y="3060387"/>
                </a:lnTo>
                <a:lnTo>
                  <a:pt x="248681" y="3021085"/>
                </a:lnTo>
                <a:lnTo>
                  <a:pt x="227487" y="2981249"/>
                </a:lnTo>
                <a:lnTo>
                  <a:pt x="207152" y="2940893"/>
                </a:lnTo>
                <a:lnTo>
                  <a:pt x="187690" y="2900027"/>
                </a:lnTo>
                <a:lnTo>
                  <a:pt x="169114" y="2858665"/>
                </a:lnTo>
                <a:lnTo>
                  <a:pt x="151434" y="2816818"/>
                </a:lnTo>
                <a:lnTo>
                  <a:pt x="134664" y="2774499"/>
                </a:lnTo>
                <a:lnTo>
                  <a:pt x="118815" y="2731720"/>
                </a:lnTo>
                <a:lnTo>
                  <a:pt x="103901" y="2688492"/>
                </a:lnTo>
                <a:lnTo>
                  <a:pt x="89932" y="2644828"/>
                </a:lnTo>
                <a:lnTo>
                  <a:pt x="76922" y="2600740"/>
                </a:lnTo>
                <a:lnTo>
                  <a:pt x="64882" y="2556240"/>
                </a:lnTo>
                <a:lnTo>
                  <a:pt x="53825" y="2511340"/>
                </a:lnTo>
                <a:lnTo>
                  <a:pt x="43764" y="2466053"/>
                </a:lnTo>
                <a:lnTo>
                  <a:pt x="34709" y="2420391"/>
                </a:lnTo>
                <a:lnTo>
                  <a:pt x="26674" y="2374365"/>
                </a:lnTo>
                <a:lnTo>
                  <a:pt x="19670" y="2327988"/>
                </a:lnTo>
                <a:lnTo>
                  <a:pt x="13711" y="2281272"/>
                </a:lnTo>
                <a:lnTo>
                  <a:pt x="8807" y="2234229"/>
                </a:lnTo>
                <a:lnTo>
                  <a:pt x="4972" y="2186872"/>
                </a:lnTo>
                <a:lnTo>
                  <a:pt x="2218" y="2139211"/>
                </a:lnTo>
                <a:lnTo>
                  <a:pt x="556" y="2091261"/>
                </a:lnTo>
                <a:lnTo>
                  <a:pt x="0" y="2043032"/>
                </a:lnTo>
                <a:close/>
              </a:path>
            </a:pathLst>
          </a:custGeom>
          <a:solidFill>
            <a:srgbClr val="FFC824"/>
          </a:solidFill>
        </p:spPr>
        <p:txBody>
          <a:bodyPr wrap="square" lIns="0" tIns="0" rIns="0" bIns="0" rtlCol="0"/>
          <a:lstStyle/>
          <a:p>
            <a:endParaRPr/>
          </a:p>
        </p:txBody>
      </p:sp>
      <p:sp>
        <p:nvSpPr>
          <p:cNvPr id="5" name="object 5"/>
          <p:cNvSpPr/>
          <p:nvPr/>
        </p:nvSpPr>
        <p:spPr>
          <a:xfrm>
            <a:off x="0" y="8150907"/>
            <a:ext cx="2141220" cy="2136140"/>
          </a:xfrm>
          <a:custGeom>
            <a:avLst/>
            <a:gdLst/>
            <a:ahLst/>
            <a:cxnLst/>
            <a:rect l="l" t="t" r="r" b="b"/>
            <a:pathLst>
              <a:path w="2141220" h="2136140">
                <a:moveTo>
                  <a:pt x="2139632" y="2136092"/>
                </a:moveTo>
                <a:lnTo>
                  <a:pt x="0" y="2136092"/>
                </a:lnTo>
                <a:lnTo>
                  <a:pt x="0" y="5613"/>
                </a:lnTo>
                <a:lnTo>
                  <a:pt x="5613" y="0"/>
                </a:lnTo>
                <a:lnTo>
                  <a:pt x="2140668" y="2135056"/>
                </a:lnTo>
                <a:lnTo>
                  <a:pt x="2139632" y="2136092"/>
                </a:lnTo>
                <a:close/>
              </a:path>
            </a:pathLst>
          </a:custGeom>
          <a:solidFill>
            <a:srgbClr val="E76929"/>
          </a:solidFill>
        </p:spPr>
        <p:txBody>
          <a:bodyPr wrap="square" lIns="0" tIns="0" rIns="0" bIns="0" rtlCol="0"/>
          <a:lstStyle/>
          <a:p>
            <a:endParaRPr/>
          </a:p>
        </p:txBody>
      </p:sp>
      <p:sp>
        <p:nvSpPr>
          <p:cNvPr id="6" name="object 6"/>
          <p:cNvSpPr txBox="1"/>
          <p:nvPr/>
        </p:nvSpPr>
        <p:spPr>
          <a:xfrm>
            <a:off x="1655602" y="1978859"/>
            <a:ext cx="14585655" cy="1616725"/>
          </a:xfrm>
          <a:prstGeom prst="rect">
            <a:avLst/>
          </a:prstGeom>
        </p:spPr>
        <p:txBody>
          <a:bodyPr vert="horz" wrap="square" lIns="0" tIns="11430" rIns="0" bIns="0" rtlCol="0">
            <a:spAutoFit/>
          </a:bodyPr>
          <a:lstStyle/>
          <a:p>
            <a:pPr marL="12700" marR="5080" algn="ctr">
              <a:lnSpc>
                <a:spcPct val="117100"/>
              </a:lnSpc>
              <a:spcBef>
                <a:spcPts val="90"/>
              </a:spcBef>
            </a:pPr>
            <a:r>
              <a:rPr sz="4600" spc="285" dirty="0">
                <a:solidFill>
                  <a:srgbClr val="FFFFFF"/>
                </a:solidFill>
                <a:cs typeface="Arial"/>
              </a:rPr>
              <a:t>Al</a:t>
            </a:r>
            <a:r>
              <a:rPr sz="4500" spc="285" dirty="0">
                <a:solidFill>
                  <a:srgbClr val="FFFFFF"/>
                </a:solidFill>
                <a:cs typeface="Trebuchet MS"/>
              </a:rPr>
              <a:t>z</a:t>
            </a:r>
            <a:r>
              <a:rPr sz="4600" spc="285" dirty="0">
                <a:solidFill>
                  <a:srgbClr val="FFFFFF"/>
                </a:solidFill>
                <a:cs typeface="Arial"/>
              </a:rPr>
              <a:t>heime</a:t>
            </a:r>
            <a:r>
              <a:rPr sz="4500" spc="285" dirty="0">
                <a:solidFill>
                  <a:srgbClr val="FFFFFF"/>
                </a:solidFill>
                <a:cs typeface="Trebuchet MS"/>
              </a:rPr>
              <a:t>r</a:t>
            </a:r>
            <a:r>
              <a:rPr sz="4000" spc="285" dirty="0">
                <a:solidFill>
                  <a:srgbClr val="FFFFFF"/>
                </a:solidFill>
                <a:cs typeface="Arial"/>
              </a:rPr>
              <a:t>'</a:t>
            </a:r>
            <a:r>
              <a:rPr sz="4500" spc="285" dirty="0">
                <a:solidFill>
                  <a:srgbClr val="FFFFFF"/>
                </a:solidFill>
                <a:cs typeface="Trebuchet MS"/>
              </a:rPr>
              <a:t>s</a:t>
            </a:r>
            <a:r>
              <a:rPr sz="4500" spc="-200" dirty="0">
                <a:solidFill>
                  <a:srgbClr val="FFFFFF"/>
                </a:solidFill>
                <a:cs typeface="Trebuchet MS"/>
              </a:rPr>
              <a:t> </a:t>
            </a:r>
            <a:r>
              <a:rPr sz="4600" spc="85" dirty="0">
                <a:solidFill>
                  <a:srgbClr val="FFFFFF"/>
                </a:solidFill>
                <a:cs typeface="Arial"/>
              </a:rPr>
              <a:t>Da</a:t>
            </a:r>
            <a:r>
              <a:rPr sz="4500" spc="85" dirty="0">
                <a:solidFill>
                  <a:srgbClr val="FFFFFF"/>
                </a:solidFill>
                <a:cs typeface="Trebuchet MS"/>
              </a:rPr>
              <a:t>t</a:t>
            </a:r>
            <a:r>
              <a:rPr sz="4600" spc="85" dirty="0">
                <a:solidFill>
                  <a:srgbClr val="FFFFFF"/>
                </a:solidFill>
                <a:cs typeface="Arial"/>
              </a:rPr>
              <a:t>a</a:t>
            </a:r>
            <a:r>
              <a:rPr sz="4500" spc="85" dirty="0">
                <a:solidFill>
                  <a:srgbClr val="FFFFFF"/>
                </a:solidFill>
                <a:cs typeface="Trebuchet MS"/>
              </a:rPr>
              <a:t>s</a:t>
            </a:r>
            <a:r>
              <a:rPr sz="4600" spc="85" dirty="0">
                <a:solidFill>
                  <a:srgbClr val="FFFFFF"/>
                </a:solidFill>
                <a:cs typeface="Arial"/>
              </a:rPr>
              <a:t>e</a:t>
            </a:r>
            <a:r>
              <a:rPr sz="4500" spc="85" dirty="0">
                <a:solidFill>
                  <a:srgbClr val="FFFFFF"/>
                </a:solidFill>
                <a:cs typeface="Trebuchet MS"/>
              </a:rPr>
              <a:t>t  </a:t>
            </a:r>
            <a:r>
              <a:rPr sz="4500" dirty="0">
                <a:solidFill>
                  <a:srgbClr val="FFFFFF"/>
                </a:solidFill>
                <a:cs typeface="Trebuchet MS"/>
              </a:rPr>
              <a:t> </a:t>
            </a:r>
            <a:r>
              <a:rPr sz="4000" spc="55" dirty="0">
                <a:solidFill>
                  <a:srgbClr val="FFFFFF"/>
                </a:solidFill>
                <a:cs typeface="Arial"/>
              </a:rPr>
              <a:t>( </a:t>
            </a:r>
            <a:r>
              <a:rPr sz="4500" spc="525" dirty="0">
                <a:solidFill>
                  <a:srgbClr val="FFFFFF"/>
                </a:solidFill>
                <a:cs typeface="Trebuchet MS"/>
              </a:rPr>
              <a:t>4 </a:t>
            </a:r>
            <a:r>
              <a:rPr sz="4600" spc="254" dirty="0">
                <a:solidFill>
                  <a:srgbClr val="FFFFFF"/>
                </a:solidFill>
                <a:cs typeface="Arial"/>
              </a:rPr>
              <a:t>cla</a:t>
            </a:r>
            <a:r>
              <a:rPr sz="4500" spc="254" dirty="0">
                <a:solidFill>
                  <a:srgbClr val="FFFFFF"/>
                </a:solidFill>
                <a:cs typeface="Trebuchet MS"/>
              </a:rPr>
              <a:t>ss </a:t>
            </a:r>
            <a:r>
              <a:rPr sz="4600" spc="285" dirty="0">
                <a:solidFill>
                  <a:srgbClr val="FFFFFF"/>
                </a:solidFill>
                <a:cs typeface="Arial"/>
              </a:rPr>
              <a:t>of </a:t>
            </a:r>
            <a:r>
              <a:rPr sz="4600" spc="155" dirty="0">
                <a:solidFill>
                  <a:srgbClr val="FFFFFF"/>
                </a:solidFill>
                <a:cs typeface="Arial"/>
              </a:rPr>
              <a:t>Image</a:t>
            </a:r>
            <a:r>
              <a:rPr sz="4500" spc="155" dirty="0">
                <a:solidFill>
                  <a:srgbClr val="FFFFFF"/>
                </a:solidFill>
                <a:cs typeface="Trebuchet MS"/>
              </a:rPr>
              <a:t>s</a:t>
            </a:r>
            <a:r>
              <a:rPr sz="4000" spc="155" dirty="0">
                <a:solidFill>
                  <a:srgbClr val="FFFFFF"/>
                </a:solidFill>
                <a:cs typeface="Arial"/>
              </a:rPr>
              <a:t>)  </a:t>
            </a:r>
            <a:r>
              <a:rPr sz="4600" spc="170" dirty="0">
                <a:solidFill>
                  <a:srgbClr val="FFFFFF"/>
                </a:solidFill>
                <a:cs typeface="Arial"/>
              </a:rPr>
              <a:t>Image</a:t>
            </a:r>
            <a:r>
              <a:rPr sz="4500" spc="170" dirty="0">
                <a:solidFill>
                  <a:srgbClr val="FFFFFF"/>
                </a:solidFill>
                <a:cs typeface="Trebuchet MS"/>
              </a:rPr>
              <a:t>s </a:t>
            </a:r>
            <a:r>
              <a:rPr sz="4600" spc="285" dirty="0">
                <a:solidFill>
                  <a:srgbClr val="FFFFFF"/>
                </a:solidFill>
                <a:cs typeface="Arial"/>
              </a:rPr>
              <a:t>of </a:t>
            </a:r>
            <a:r>
              <a:rPr sz="4600" spc="165" dirty="0">
                <a:solidFill>
                  <a:srgbClr val="FFFFFF"/>
                </a:solidFill>
                <a:cs typeface="Arial"/>
              </a:rPr>
              <a:t>MRI  </a:t>
            </a:r>
            <a:r>
              <a:rPr sz="4600" spc="95" dirty="0">
                <a:solidFill>
                  <a:srgbClr val="FFFFFF"/>
                </a:solidFill>
                <a:cs typeface="Arial"/>
              </a:rPr>
              <a:t>Segmen</a:t>
            </a:r>
            <a:r>
              <a:rPr sz="4500" spc="95" dirty="0">
                <a:solidFill>
                  <a:srgbClr val="FFFFFF"/>
                </a:solidFill>
                <a:cs typeface="Trebuchet MS"/>
              </a:rPr>
              <a:t>t</a:t>
            </a:r>
            <a:r>
              <a:rPr sz="4600" spc="95" dirty="0">
                <a:solidFill>
                  <a:srgbClr val="FFFFFF"/>
                </a:solidFill>
                <a:cs typeface="Arial"/>
              </a:rPr>
              <a:t>a</a:t>
            </a:r>
            <a:r>
              <a:rPr sz="4500" spc="95" dirty="0">
                <a:solidFill>
                  <a:srgbClr val="FFFFFF"/>
                </a:solidFill>
                <a:cs typeface="Trebuchet MS"/>
              </a:rPr>
              <a:t>t</a:t>
            </a:r>
            <a:r>
              <a:rPr sz="4600" spc="95" dirty="0">
                <a:solidFill>
                  <a:srgbClr val="FFFFFF"/>
                </a:solidFill>
                <a:cs typeface="Arial"/>
              </a:rPr>
              <a:t>ion</a:t>
            </a:r>
            <a:endParaRPr sz="4600" dirty="0">
              <a:cs typeface="Arial"/>
            </a:endParaRPr>
          </a:p>
        </p:txBody>
      </p:sp>
      <p:sp>
        <p:nvSpPr>
          <p:cNvPr id="7" name="object 7"/>
          <p:cNvSpPr txBox="1"/>
          <p:nvPr/>
        </p:nvSpPr>
        <p:spPr>
          <a:xfrm>
            <a:off x="1371599" y="4236928"/>
            <a:ext cx="7679639" cy="3216905"/>
          </a:xfrm>
          <a:prstGeom prst="rect">
            <a:avLst/>
          </a:prstGeom>
        </p:spPr>
        <p:txBody>
          <a:bodyPr vert="horz" wrap="square" lIns="0" tIns="36194" rIns="0" bIns="0" rtlCol="0">
            <a:spAutoFit/>
          </a:bodyPr>
          <a:lstStyle/>
          <a:p>
            <a:pPr marL="12700">
              <a:lnSpc>
                <a:spcPct val="100000"/>
              </a:lnSpc>
              <a:spcBef>
                <a:spcPts val="284"/>
              </a:spcBef>
            </a:pPr>
            <a:r>
              <a:rPr sz="4000" i="1" spc="80" dirty="0">
                <a:solidFill>
                  <a:srgbClr val="FFFFFF"/>
                </a:solidFill>
                <a:cs typeface="Arial"/>
              </a:rPr>
              <a:t>C</a:t>
            </a:r>
            <a:r>
              <a:rPr sz="4000" i="1" spc="-229" dirty="0">
                <a:solidFill>
                  <a:srgbClr val="FFFFFF"/>
                </a:solidFill>
                <a:cs typeface="Arial"/>
              </a:rPr>
              <a:t> </a:t>
            </a:r>
            <a:r>
              <a:rPr sz="4000" i="1" spc="20" dirty="0">
                <a:solidFill>
                  <a:srgbClr val="FFFFFF"/>
                </a:solidFill>
                <a:cs typeface="Arial"/>
              </a:rPr>
              <a:t>L</a:t>
            </a:r>
            <a:r>
              <a:rPr sz="4000" i="1" spc="-225" dirty="0">
                <a:solidFill>
                  <a:srgbClr val="FFFFFF"/>
                </a:solidFill>
                <a:cs typeface="Arial"/>
              </a:rPr>
              <a:t> </a:t>
            </a:r>
            <a:r>
              <a:rPr sz="4000" i="1" spc="95" dirty="0">
                <a:solidFill>
                  <a:srgbClr val="FFFFFF"/>
                </a:solidFill>
                <a:cs typeface="Arial"/>
              </a:rPr>
              <a:t>A</a:t>
            </a:r>
            <a:r>
              <a:rPr sz="4000" i="1" spc="-225" dirty="0">
                <a:solidFill>
                  <a:srgbClr val="FFFFFF"/>
                </a:solidFill>
                <a:cs typeface="Arial"/>
              </a:rPr>
              <a:t> </a:t>
            </a:r>
            <a:r>
              <a:rPr sz="4000" i="1" spc="-120" dirty="0">
                <a:solidFill>
                  <a:srgbClr val="FFFFFF"/>
                </a:solidFill>
                <a:cs typeface="Arial"/>
              </a:rPr>
              <a:t>S</a:t>
            </a:r>
            <a:r>
              <a:rPr sz="4000" i="1" spc="-225" dirty="0">
                <a:solidFill>
                  <a:srgbClr val="FFFFFF"/>
                </a:solidFill>
                <a:cs typeface="Arial"/>
              </a:rPr>
              <a:t> </a:t>
            </a:r>
            <a:r>
              <a:rPr sz="4000" i="1" spc="-120" dirty="0">
                <a:solidFill>
                  <a:srgbClr val="FFFFFF"/>
                </a:solidFill>
                <a:cs typeface="Arial"/>
              </a:rPr>
              <a:t>S</a:t>
            </a:r>
            <a:r>
              <a:rPr sz="4000" i="1" spc="-229" dirty="0">
                <a:solidFill>
                  <a:srgbClr val="FFFFFF"/>
                </a:solidFill>
                <a:cs typeface="Arial"/>
              </a:rPr>
              <a:t> </a:t>
            </a:r>
            <a:r>
              <a:rPr sz="4000" i="1" spc="-5" dirty="0">
                <a:solidFill>
                  <a:srgbClr val="FFFFFF"/>
                </a:solidFill>
                <a:cs typeface="Arial"/>
              </a:rPr>
              <a:t>E</a:t>
            </a:r>
            <a:r>
              <a:rPr sz="4000" i="1" spc="-225" dirty="0">
                <a:solidFill>
                  <a:srgbClr val="FFFFFF"/>
                </a:solidFill>
                <a:cs typeface="Arial"/>
              </a:rPr>
              <a:t> </a:t>
            </a:r>
            <a:r>
              <a:rPr sz="4000" i="1" spc="-120" dirty="0">
                <a:solidFill>
                  <a:srgbClr val="FFFFFF"/>
                </a:solidFill>
                <a:cs typeface="Arial"/>
              </a:rPr>
              <a:t>S</a:t>
            </a:r>
            <a:r>
              <a:rPr sz="4000" i="1" spc="-225" dirty="0">
                <a:solidFill>
                  <a:srgbClr val="FFFFFF"/>
                </a:solidFill>
                <a:cs typeface="Arial"/>
              </a:rPr>
              <a:t> </a:t>
            </a:r>
            <a:r>
              <a:rPr sz="4000" i="1" spc="229" dirty="0">
                <a:solidFill>
                  <a:srgbClr val="FFFFFF"/>
                </a:solidFill>
                <a:cs typeface="Arial"/>
              </a:rPr>
              <a:t>:</a:t>
            </a:r>
            <a:endParaRPr sz="4000" i="1" dirty="0">
              <a:cs typeface="Arial"/>
            </a:endParaRPr>
          </a:p>
          <a:p>
            <a:pPr marL="153035" indent="-140970">
              <a:spcBef>
                <a:spcPts val="190"/>
              </a:spcBef>
              <a:buFont typeface="Trebuchet MS"/>
              <a:buChar char="•"/>
              <a:tabLst>
                <a:tab pos="153670" algn="l"/>
                <a:tab pos="1067435" algn="l"/>
              </a:tabLst>
            </a:pPr>
            <a:r>
              <a:rPr lang="pt-BR" sz="4000" spc="105" dirty="0">
                <a:solidFill>
                  <a:srgbClr val="FFFFFF"/>
                </a:solidFill>
                <a:cs typeface="Arial"/>
              </a:rPr>
              <a:t>N</a:t>
            </a:r>
            <a:r>
              <a:rPr lang="pt-BR" sz="4000" spc="-225" dirty="0">
                <a:solidFill>
                  <a:srgbClr val="FFFFFF"/>
                </a:solidFill>
                <a:cs typeface="Arial"/>
              </a:rPr>
              <a:t> </a:t>
            </a:r>
            <a:r>
              <a:rPr lang="pt-BR" sz="4000" spc="70" dirty="0">
                <a:solidFill>
                  <a:srgbClr val="FFFFFF"/>
                </a:solidFill>
                <a:cs typeface="Arial"/>
              </a:rPr>
              <a:t>O</a:t>
            </a:r>
            <a:r>
              <a:rPr lang="pt-BR" sz="4000" spc="-220" dirty="0">
                <a:solidFill>
                  <a:srgbClr val="FFFFFF"/>
                </a:solidFill>
                <a:cs typeface="Arial"/>
              </a:rPr>
              <a:t> </a:t>
            </a:r>
            <a:r>
              <a:rPr lang="pt-BR" sz="4000" spc="105" dirty="0">
                <a:solidFill>
                  <a:srgbClr val="FFFFFF"/>
                </a:solidFill>
                <a:cs typeface="Arial"/>
              </a:rPr>
              <a:t>N	</a:t>
            </a:r>
            <a:r>
              <a:rPr lang="pt-BR" sz="4000" spc="55" dirty="0">
                <a:solidFill>
                  <a:srgbClr val="FFFFFF"/>
                </a:solidFill>
                <a:cs typeface="Arial"/>
              </a:rPr>
              <a:t>D</a:t>
            </a:r>
            <a:r>
              <a:rPr lang="pt-BR" sz="4000" spc="-229" dirty="0">
                <a:solidFill>
                  <a:srgbClr val="FFFFFF"/>
                </a:solidFill>
                <a:cs typeface="Arial"/>
              </a:rPr>
              <a:t> </a:t>
            </a:r>
            <a:r>
              <a:rPr lang="pt-BR" sz="4000" spc="-5" dirty="0">
                <a:solidFill>
                  <a:srgbClr val="FFFFFF"/>
                </a:solidFill>
                <a:cs typeface="Arial"/>
              </a:rPr>
              <a:t>E</a:t>
            </a:r>
            <a:r>
              <a:rPr lang="pt-BR" sz="4000" spc="-225" dirty="0">
                <a:solidFill>
                  <a:srgbClr val="FFFFFF"/>
                </a:solidFill>
                <a:cs typeface="Arial"/>
              </a:rPr>
              <a:t> </a:t>
            </a:r>
            <a:r>
              <a:rPr lang="pt-BR" sz="4000" spc="245" dirty="0">
                <a:solidFill>
                  <a:srgbClr val="FFFFFF"/>
                </a:solidFill>
                <a:cs typeface="Arial"/>
              </a:rPr>
              <a:t>M</a:t>
            </a:r>
            <a:r>
              <a:rPr lang="pt-BR" sz="4000" spc="-229" dirty="0">
                <a:solidFill>
                  <a:srgbClr val="FFFFFF"/>
                </a:solidFill>
                <a:cs typeface="Arial"/>
              </a:rPr>
              <a:t> </a:t>
            </a:r>
            <a:r>
              <a:rPr lang="pt-BR" sz="4000" spc="-5" dirty="0">
                <a:solidFill>
                  <a:srgbClr val="FFFFFF"/>
                </a:solidFill>
                <a:cs typeface="Arial"/>
              </a:rPr>
              <a:t>E</a:t>
            </a:r>
            <a:r>
              <a:rPr lang="pt-BR" sz="4000" spc="-225" dirty="0">
                <a:solidFill>
                  <a:srgbClr val="FFFFFF"/>
                </a:solidFill>
                <a:cs typeface="Arial"/>
              </a:rPr>
              <a:t> </a:t>
            </a:r>
            <a:r>
              <a:rPr lang="pt-BR" sz="4000" spc="105" dirty="0">
                <a:solidFill>
                  <a:srgbClr val="FFFFFF"/>
                </a:solidFill>
                <a:cs typeface="Arial"/>
              </a:rPr>
              <a:t>N</a:t>
            </a:r>
            <a:r>
              <a:rPr lang="pt-BR" sz="4000" spc="-229" dirty="0">
                <a:solidFill>
                  <a:srgbClr val="FFFFFF"/>
                </a:solidFill>
                <a:cs typeface="Arial"/>
              </a:rPr>
              <a:t> </a:t>
            </a:r>
            <a:r>
              <a:rPr lang="pt-BR" sz="4000" spc="35" dirty="0">
                <a:solidFill>
                  <a:srgbClr val="FFFFFF"/>
                </a:solidFill>
                <a:cs typeface="Arial"/>
              </a:rPr>
              <a:t>T</a:t>
            </a:r>
            <a:r>
              <a:rPr lang="pt-BR" sz="4000" spc="-225" dirty="0">
                <a:solidFill>
                  <a:srgbClr val="FFFFFF"/>
                </a:solidFill>
                <a:cs typeface="Arial"/>
              </a:rPr>
              <a:t> </a:t>
            </a:r>
            <a:r>
              <a:rPr lang="pt-BR" sz="4000" spc="-5" dirty="0">
                <a:solidFill>
                  <a:srgbClr val="FFFFFF"/>
                </a:solidFill>
                <a:cs typeface="Arial"/>
              </a:rPr>
              <a:t>E</a:t>
            </a:r>
            <a:r>
              <a:rPr lang="pt-BR" sz="4000" spc="-225" dirty="0">
                <a:solidFill>
                  <a:srgbClr val="FFFFFF"/>
                </a:solidFill>
                <a:cs typeface="Arial"/>
              </a:rPr>
              <a:t> </a:t>
            </a:r>
            <a:r>
              <a:rPr lang="pt-BR" sz="4000" spc="55" dirty="0">
                <a:solidFill>
                  <a:srgbClr val="FFFFFF"/>
                </a:solidFill>
                <a:cs typeface="Arial"/>
              </a:rPr>
              <a:t>D</a:t>
            </a:r>
            <a:endParaRPr sz="4000" dirty="0">
              <a:cs typeface="Arial"/>
            </a:endParaRPr>
          </a:p>
          <a:p>
            <a:pPr marL="153035" indent="-140970">
              <a:lnSpc>
                <a:spcPct val="100000"/>
              </a:lnSpc>
              <a:spcBef>
                <a:spcPts val="190"/>
              </a:spcBef>
              <a:buFont typeface="Trebuchet MS"/>
              <a:buChar char="•"/>
              <a:tabLst>
                <a:tab pos="153670" algn="l"/>
                <a:tab pos="1105535" algn="l"/>
                <a:tab pos="2019935" algn="l"/>
              </a:tabLst>
            </a:pPr>
            <a:r>
              <a:rPr sz="4000" spc="95" dirty="0">
                <a:solidFill>
                  <a:srgbClr val="FFFFFF"/>
                </a:solidFill>
                <a:cs typeface="Arial"/>
              </a:rPr>
              <a:t>V</a:t>
            </a:r>
            <a:r>
              <a:rPr sz="4000" spc="-440" dirty="0">
                <a:solidFill>
                  <a:srgbClr val="FFFFFF"/>
                </a:solidFill>
                <a:cs typeface="Arial"/>
              </a:rPr>
              <a:t> </a:t>
            </a:r>
            <a:r>
              <a:rPr sz="4000" spc="-5" dirty="0">
                <a:solidFill>
                  <a:srgbClr val="FFFFFF"/>
                </a:solidFill>
                <a:cs typeface="Arial"/>
              </a:rPr>
              <a:t>E </a:t>
            </a:r>
            <a:r>
              <a:rPr sz="4000" spc="-90" dirty="0">
                <a:solidFill>
                  <a:srgbClr val="FFFFFF"/>
                </a:solidFill>
                <a:cs typeface="Arial"/>
              </a:rPr>
              <a:t>R</a:t>
            </a:r>
            <a:r>
              <a:rPr sz="4000" spc="-225" dirty="0">
                <a:solidFill>
                  <a:srgbClr val="FFFFFF"/>
                </a:solidFill>
                <a:cs typeface="Arial"/>
              </a:rPr>
              <a:t> </a:t>
            </a:r>
            <a:r>
              <a:rPr sz="4000" spc="70" dirty="0">
                <a:solidFill>
                  <a:srgbClr val="FFFFFF"/>
                </a:solidFill>
                <a:cs typeface="Arial"/>
              </a:rPr>
              <a:t>Y	</a:t>
            </a:r>
            <a:r>
              <a:rPr sz="4000" spc="245" dirty="0">
                <a:solidFill>
                  <a:srgbClr val="FFFFFF"/>
                </a:solidFill>
                <a:cs typeface="Arial"/>
              </a:rPr>
              <a:t>M</a:t>
            </a:r>
            <a:r>
              <a:rPr sz="4000" spc="-225" dirty="0">
                <a:solidFill>
                  <a:srgbClr val="FFFFFF"/>
                </a:solidFill>
                <a:cs typeface="Arial"/>
              </a:rPr>
              <a:t> </a:t>
            </a:r>
            <a:r>
              <a:rPr sz="4000" spc="100" dirty="0">
                <a:solidFill>
                  <a:srgbClr val="FFFFFF"/>
                </a:solidFill>
                <a:cs typeface="Arial"/>
              </a:rPr>
              <a:t>I</a:t>
            </a:r>
            <a:r>
              <a:rPr sz="4000" spc="-220" dirty="0">
                <a:solidFill>
                  <a:srgbClr val="FFFFFF"/>
                </a:solidFill>
                <a:cs typeface="Arial"/>
              </a:rPr>
              <a:t> </a:t>
            </a:r>
            <a:r>
              <a:rPr sz="4000" spc="20" dirty="0">
                <a:solidFill>
                  <a:srgbClr val="FFFFFF"/>
                </a:solidFill>
                <a:cs typeface="Arial"/>
              </a:rPr>
              <a:t>L</a:t>
            </a:r>
            <a:r>
              <a:rPr sz="4000" spc="-225" dirty="0">
                <a:solidFill>
                  <a:srgbClr val="FFFFFF"/>
                </a:solidFill>
                <a:cs typeface="Arial"/>
              </a:rPr>
              <a:t> </a:t>
            </a:r>
            <a:r>
              <a:rPr sz="4000" spc="55" dirty="0">
                <a:solidFill>
                  <a:srgbClr val="FFFFFF"/>
                </a:solidFill>
                <a:cs typeface="Arial"/>
              </a:rPr>
              <a:t>D	D</a:t>
            </a:r>
            <a:r>
              <a:rPr sz="4000" spc="-229" dirty="0">
                <a:solidFill>
                  <a:srgbClr val="FFFFFF"/>
                </a:solidFill>
                <a:cs typeface="Arial"/>
              </a:rPr>
              <a:t> </a:t>
            </a:r>
            <a:r>
              <a:rPr sz="4000" spc="-5" dirty="0">
                <a:solidFill>
                  <a:srgbClr val="FFFFFF"/>
                </a:solidFill>
                <a:cs typeface="Arial"/>
              </a:rPr>
              <a:t>E</a:t>
            </a:r>
            <a:r>
              <a:rPr sz="4000" spc="-235" dirty="0">
                <a:solidFill>
                  <a:srgbClr val="FFFFFF"/>
                </a:solidFill>
                <a:cs typeface="Arial"/>
              </a:rPr>
              <a:t> </a:t>
            </a:r>
            <a:r>
              <a:rPr sz="4000" spc="245" dirty="0">
                <a:solidFill>
                  <a:srgbClr val="FFFFFF"/>
                </a:solidFill>
                <a:cs typeface="Arial"/>
              </a:rPr>
              <a:t>M</a:t>
            </a:r>
            <a:r>
              <a:rPr sz="4000" spc="-229" dirty="0">
                <a:solidFill>
                  <a:srgbClr val="FFFFFF"/>
                </a:solidFill>
                <a:cs typeface="Arial"/>
              </a:rPr>
              <a:t> </a:t>
            </a:r>
            <a:r>
              <a:rPr sz="4000" spc="-5" dirty="0">
                <a:solidFill>
                  <a:srgbClr val="FFFFFF"/>
                </a:solidFill>
                <a:cs typeface="Arial"/>
              </a:rPr>
              <a:t>E</a:t>
            </a:r>
            <a:r>
              <a:rPr sz="4000" spc="-229" dirty="0">
                <a:solidFill>
                  <a:srgbClr val="FFFFFF"/>
                </a:solidFill>
                <a:cs typeface="Arial"/>
              </a:rPr>
              <a:t> </a:t>
            </a:r>
            <a:r>
              <a:rPr sz="4000" spc="105" dirty="0">
                <a:solidFill>
                  <a:srgbClr val="FFFFFF"/>
                </a:solidFill>
                <a:cs typeface="Arial"/>
              </a:rPr>
              <a:t>N</a:t>
            </a:r>
            <a:r>
              <a:rPr sz="4000" spc="-229" dirty="0">
                <a:solidFill>
                  <a:srgbClr val="FFFFFF"/>
                </a:solidFill>
                <a:cs typeface="Arial"/>
              </a:rPr>
              <a:t> </a:t>
            </a:r>
            <a:r>
              <a:rPr sz="4000" spc="35" dirty="0">
                <a:solidFill>
                  <a:srgbClr val="FFFFFF"/>
                </a:solidFill>
                <a:cs typeface="Arial"/>
              </a:rPr>
              <a:t>T</a:t>
            </a:r>
            <a:r>
              <a:rPr sz="4000" spc="-235" dirty="0">
                <a:solidFill>
                  <a:srgbClr val="FFFFFF"/>
                </a:solidFill>
                <a:cs typeface="Arial"/>
              </a:rPr>
              <a:t> </a:t>
            </a:r>
            <a:r>
              <a:rPr sz="4000" spc="-5" dirty="0">
                <a:solidFill>
                  <a:srgbClr val="FFFFFF"/>
                </a:solidFill>
                <a:cs typeface="Arial"/>
              </a:rPr>
              <a:t>E</a:t>
            </a:r>
            <a:r>
              <a:rPr sz="4000" spc="-229" dirty="0">
                <a:solidFill>
                  <a:srgbClr val="FFFFFF"/>
                </a:solidFill>
                <a:cs typeface="Arial"/>
              </a:rPr>
              <a:t> </a:t>
            </a:r>
            <a:r>
              <a:rPr sz="4000" spc="55" dirty="0">
                <a:solidFill>
                  <a:srgbClr val="FFFFFF"/>
                </a:solidFill>
                <a:cs typeface="Arial"/>
              </a:rPr>
              <a:t>D</a:t>
            </a:r>
            <a:endParaRPr lang="en-US" sz="4000" spc="55" dirty="0">
              <a:solidFill>
                <a:srgbClr val="FFFFFF"/>
              </a:solidFill>
              <a:cs typeface="Arial"/>
            </a:endParaRPr>
          </a:p>
          <a:p>
            <a:pPr marL="153035" indent="-140970">
              <a:spcBef>
                <a:spcPts val="190"/>
              </a:spcBef>
              <a:buFont typeface="Trebuchet MS"/>
              <a:buChar char="•"/>
              <a:tabLst>
                <a:tab pos="153670" algn="l"/>
                <a:tab pos="1105535" algn="l"/>
                <a:tab pos="2019935" algn="l"/>
              </a:tabLst>
            </a:pPr>
            <a:r>
              <a:rPr lang="pt-BR" sz="4000" spc="245" dirty="0">
                <a:solidFill>
                  <a:srgbClr val="FFFFFF"/>
                </a:solidFill>
                <a:cs typeface="Arial"/>
              </a:rPr>
              <a:t>M</a:t>
            </a:r>
            <a:r>
              <a:rPr lang="pt-BR" sz="4000" spc="-225" dirty="0">
                <a:solidFill>
                  <a:srgbClr val="FFFFFF"/>
                </a:solidFill>
                <a:cs typeface="Arial"/>
              </a:rPr>
              <a:t> </a:t>
            </a:r>
            <a:r>
              <a:rPr lang="pt-BR" sz="4000" spc="100" dirty="0">
                <a:solidFill>
                  <a:srgbClr val="FFFFFF"/>
                </a:solidFill>
                <a:cs typeface="Arial"/>
              </a:rPr>
              <a:t>I</a:t>
            </a:r>
            <a:r>
              <a:rPr lang="pt-BR" sz="4000" spc="-220" dirty="0">
                <a:solidFill>
                  <a:srgbClr val="FFFFFF"/>
                </a:solidFill>
                <a:cs typeface="Arial"/>
              </a:rPr>
              <a:t> </a:t>
            </a:r>
            <a:r>
              <a:rPr lang="pt-BR" sz="4000" spc="20" dirty="0">
                <a:solidFill>
                  <a:srgbClr val="FFFFFF"/>
                </a:solidFill>
                <a:cs typeface="Arial"/>
              </a:rPr>
              <a:t>L</a:t>
            </a:r>
            <a:r>
              <a:rPr lang="pt-BR" sz="4000" spc="-220" dirty="0">
                <a:solidFill>
                  <a:srgbClr val="FFFFFF"/>
                </a:solidFill>
                <a:cs typeface="Arial"/>
              </a:rPr>
              <a:t> </a:t>
            </a:r>
            <a:r>
              <a:rPr lang="pt-BR" sz="4000" spc="55" dirty="0">
                <a:solidFill>
                  <a:srgbClr val="FFFFFF"/>
                </a:solidFill>
                <a:cs typeface="Arial"/>
              </a:rPr>
              <a:t>D	D</a:t>
            </a:r>
            <a:r>
              <a:rPr lang="pt-BR" sz="4000" spc="-229" dirty="0">
                <a:solidFill>
                  <a:srgbClr val="FFFFFF"/>
                </a:solidFill>
                <a:cs typeface="Arial"/>
              </a:rPr>
              <a:t> </a:t>
            </a:r>
            <a:r>
              <a:rPr lang="pt-BR" sz="4000" spc="-5" dirty="0">
                <a:solidFill>
                  <a:srgbClr val="FFFFFF"/>
                </a:solidFill>
                <a:cs typeface="Arial"/>
              </a:rPr>
              <a:t>E</a:t>
            </a:r>
            <a:r>
              <a:rPr lang="pt-BR" sz="4000" spc="-225" dirty="0">
                <a:solidFill>
                  <a:srgbClr val="FFFFFF"/>
                </a:solidFill>
                <a:cs typeface="Arial"/>
              </a:rPr>
              <a:t> </a:t>
            </a:r>
            <a:r>
              <a:rPr lang="pt-BR" sz="4000" spc="245" dirty="0">
                <a:solidFill>
                  <a:srgbClr val="FFFFFF"/>
                </a:solidFill>
                <a:cs typeface="Arial"/>
              </a:rPr>
              <a:t>M</a:t>
            </a:r>
            <a:r>
              <a:rPr lang="pt-BR" sz="4000" spc="-229" dirty="0">
                <a:solidFill>
                  <a:srgbClr val="FFFFFF"/>
                </a:solidFill>
                <a:cs typeface="Arial"/>
              </a:rPr>
              <a:t> </a:t>
            </a:r>
            <a:r>
              <a:rPr lang="pt-BR" sz="4000" spc="-5" dirty="0">
                <a:solidFill>
                  <a:srgbClr val="FFFFFF"/>
                </a:solidFill>
                <a:cs typeface="Arial"/>
              </a:rPr>
              <a:t>E</a:t>
            </a:r>
            <a:r>
              <a:rPr lang="pt-BR" sz="4000" spc="-225" dirty="0">
                <a:solidFill>
                  <a:srgbClr val="FFFFFF"/>
                </a:solidFill>
                <a:cs typeface="Arial"/>
              </a:rPr>
              <a:t> </a:t>
            </a:r>
            <a:r>
              <a:rPr lang="pt-BR" sz="4000" spc="105" dirty="0">
                <a:solidFill>
                  <a:srgbClr val="FFFFFF"/>
                </a:solidFill>
                <a:cs typeface="Arial"/>
              </a:rPr>
              <a:t>N</a:t>
            </a:r>
            <a:r>
              <a:rPr lang="pt-BR" sz="4000" spc="-229" dirty="0">
                <a:solidFill>
                  <a:srgbClr val="FFFFFF"/>
                </a:solidFill>
                <a:cs typeface="Arial"/>
              </a:rPr>
              <a:t> </a:t>
            </a:r>
            <a:r>
              <a:rPr lang="pt-BR" sz="4000" spc="35" dirty="0">
                <a:solidFill>
                  <a:srgbClr val="FFFFFF"/>
                </a:solidFill>
                <a:cs typeface="Arial"/>
              </a:rPr>
              <a:t>T</a:t>
            </a:r>
            <a:r>
              <a:rPr lang="pt-BR" sz="4000" spc="-225" dirty="0">
                <a:solidFill>
                  <a:srgbClr val="FFFFFF"/>
                </a:solidFill>
                <a:cs typeface="Arial"/>
              </a:rPr>
              <a:t> </a:t>
            </a:r>
            <a:r>
              <a:rPr lang="pt-BR" sz="4000" spc="-5" dirty="0">
                <a:solidFill>
                  <a:srgbClr val="FFFFFF"/>
                </a:solidFill>
                <a:cs typeface="Arial"/>
              </a:rPr>
              <a:t>E</a:t>
            </a:r>
            <a:r>
              <a:rPr lang="pt-BR" sz="4000" spc="-229" dirty="0">
                <a:solidFill>
                  <a:srgbClr val="FFFFFF"/>
                </a:solidFill>
                <a:cs typeface="Arial"/>
              </a:rPr>
              <a:t> </a:t>
            </a:r>
            <a:r>
              <a:rPr lang="pt-BR" sz="4000" spc="55" dirty="0">
                <a:solidFill>
                  <a:srgbClr val="FFFFFF"/>
                </a:solidFill>
                <a:cs typeface="Arial"/>
              </a:rPr>
              <a:t>D</a:t>
            </a:r>
            <a:endParaRPr sz="4000" dirty="0">
              <a:cs typeface="Arial"/>
            </a:endParaRPr>
          </a:p>
          <a:p>
            <a:pPr marL="153035" indent="-140970">
              <a:lnSpc>
                <a:spcPct val="100000"/>
              </a:lnSpc>
              <a:spcBef>
                <a:spcPts val="190"/>
              </a:spcBef>
              <a:buFont typeface="Trebuchet MS"/>
              <a:buChar char="•"/>
              <a:tabLst>
                <a:tab pos="153670" algn="l"/>
                <a:tab pos="2040255" algn="l"/>
              </a:tabLst>
            </a:pPr>
            <a:r>
              <a:rPr sz="4000" spc="245" dirty="0">
                <a:solidFill>
                  <a:srgbClr val="FFFFFF"/>
                </a:solidFill>
                <a:cs typeface="Arial"/>
              </a:rPr>
              <a:t>M</a:t>
            </a:r>
            <a:r>
              <a:rPr sz="4000" spc="-225" dirty="0">
                <a:solidFill>
                  <a:srgbClr val="FFFFFF"/>
                </a:solidFill>
                <a:cs typeface="Arial"/>
              </a:rPr>
              <a:t> </a:t>
            </a:r>
            <a:r>
              <a:rPr sz="4000" spc="70" dirty="0">
                <a:solidFill>
                  <a:srgbClr val="FFFFFF"/>
                </a:solidFill>
                <a:cs typeface="Arial"/>
              </a:rPr>
              <a:t>O</a:t>
            </a:r>
            <a:r>
              <a:rPr sz="4000" spc="-220" dirty="0">
                <a:solidFill>
                  <a:srgbClr val="FFFFFF"/>
                </a:solidFill>
                <a:cs typeface="Arial"/>
              </a:rPr>
              <a:t> </a:t>
            </a:r>
            <a:r>
              <a:rPr sz="4000" spc="55" dirty="0">
                <a:solidFill>
                  <a:srgbClr val="FFFFFF"/>
                </a:solidFill>
                <a:cs typeface="Arial"/>
              </a:rPr>
              <a:t>D</a:t>
            </a:r>
            <a:r>
              <a:rPr sz="4000" spc="-225" dirty="0">
                <a:solidFill>
                  <a:srgbClr val="FFFFFF"/>
                </a:solidFill>
                <a:cs typeface="Arial"/>
              </a:rPr>
              <a:t> </a:t>
            </a:r>
            <a:r>
              <a:rPr sz="4000" spc="-5" dirty="0">
                <a:solidFill>
                  <a:srgbClr val="FFFFFF"/>
                </a:solidFill>
                <a:cs typeface="Arial"/>
              </a:rPr>
              <a:t>E</a:t>
            </a:r>
            <a:r>
              <a:rPr sz="4000" spc="-220" dirty="0">
                <a:solidFill>
                  <a:srgbClr val="FFFFFF"/>
                </a:solidFill>
                <a:cs typeface="Arial"/>
              </a:rPr>
              <a:t> </a:t>
            </a:r>
            <a:r>
              <a:rPr sz="4000" spc="-90" dirty="0">
                <a:solidFill>
                  <a:srgbClr val="FFFFFF"/>
                </a:solidFill>
                <a:cs typeface="Arial"/>
              </a:rPr>
              <a:t>R</a:t>
            </a:r>
            <a:r>
              <a:rPr sz="4000" spc="-225" dirty="0">
                <a:solidFill>
                  <a:srgbClr val="FFFFFF"/>
                </a:solidFill>
                <a:cs typeface="Arial"/>
              </a:rPr>
              <a:t> </a:t>
            </a:r>
            <a:r>
              <a:rPr sz="4000" spc="95" dirty="0">
                <a:solidFill>
                  <a:srgbClr val="FFFFFF"/>
                </a:solidFill>
                <a:cs typeface="Arial"/>
              </a:rPr>
              <a:t>A</a:t>
            </a:r>
            <a:r>
              <a:rPr sz="4000" spc="-220" dirty="0">
                <a:solidFill>
                  <a:srgbClr val="FFFFFF"/>
                </a:solidFill>
                <a:cs typeface="Arial"/>
              </a:rPr>
              <a:t> </a:t>
            </a:r>
            <a:r>
              <a:rPr sz="4000" spc="35" dirty="0">
                <a:solidFill>
                  <a:srgbClr val="FFFFFF"/>
                </a:solidFill>
                <a:cs typeface="Arial"/>
              </a:rPr>
              <a:t>T</a:t>
            </a:r>
            <a:r>
              <a:rPr sz="4000" spc="-225" dirty="0">
                <a:solidFill>
                  <a:srgbClr val="FFFFFF"/>
                </a:solidFill>
                <a:cs typeface="Arial"/>
              </a:rPr>
              <a:t> </a:t>
            </a:r>
            <a:r>
              <a:rPr sz="4000" spc="-5" dirty="0">
                <a:solidFill>
                  <a:srgbClr val="FFFFFF"/>
                </a:solidFill>
                <a:cs typeface="Arial"/>
              </a:rPr>
              <a:t>E	</a:t>
            </a:r>
            <a:r>
              <a:rPr sz="4000" spc="55" dirty="0">
                <a:solidFill>
                  <a:srgbClr val="FFFFFF"/>
                </a:solidFill>
                <a:cs typeface="Arial"/>
              </a:rPr>
              <a:t>D</a:t>
            </a:r>
            <a:r>
              <a:rPr sz="4000" spc="-235" dirty="0">
                <a:solidFill>
                  <a:srgbClr val="FFFFFF"/>
                </a:solidFill>
                <a:cs typeface="Arial"/>
              </a:rPr>
              <a:t> </a:t>
            </a:r>
            <a:r>
              <a:rPr sz="4000" spc="-5" dirty="0">
                <a:solidFill>
                  <a:srgbClr val="FFFFFF"/>
                </a:solidFill>
                <a:cs typeface="Arial"/>
              </a:rPr>
              <a:t>E</a:t>
            </a:r>
            <a:r>
              <a:rPr sz="4000" spc="-235" dirty="0">
                <a:solidFill>
                  <a:srgbClr val="FFFFFF"/>
                </a:solidFill>
                <a:cs typeface="Arial"/>
              </a:rPr>
              <a:t> </a:t>
            </a:r>
            <a:r>
              <a:rPr sz="4000" spc="245" dirty="0">
                <a:solidFill>
                  <a:srgbClr val="FFFFFF"/>
                </a:solidFill>
                <a:cs typeface="Arial"/>
              </a:rPr>
              <a:t>M</a:t>
            </a:r>
            <a:r>
              <a:rPr sz="4000" spc="-235" dirty="0">
                <a:solidFill>
                  <a:srgbClr val="FFFFFF"/>
                </a:solidFill>
                <a:cs typeface="Arial"/>
              </a:rPr>
              <a:t> </a:t>
            </a:r>
            <a:r>
              <a:rPr sz="4000" spc="-5" dirty="0">
                <a:solidFill>
                  <a:srgbClr val="FFFFFF"/>
                </a:solidFill>
                <a:cs typeface="Arial"/>
              </a:rPr>
              <a:t>E</a:t>
            </a:r>
            <a:r>
              <a:rPr sz="4000" spc="-235" dirty="0">
                <a:solidFill>
                  <a:srgbClr val="FFFFFF"/>
                </a:solidFill>
                <a:cs typeface="Arial"/>
              </a:rPr>
              <a:t> </a:t>
            </a:r>
            <a:r>
              <a:rPr sz="4000" spc="105" dirty="0">
                <a:solidFill>
                  <a:srgbClr val="FFFFFF"/>
                </a:solidFill>
                <a:cs typeface="Arial"/>
              </a:rPr>
              <a:t>N</a:t>
            </a:r>
            <a:r>
              <a:rPr sz="4000" spc="-235" dirty="0">
                <a:solidFill>
                  <a:srgbClr val="FFFFFF"/>
                </a:solidFill>
                <a:cs typeface="Arial"/>
              </a:rPr>
              <a:t> </a:t>
            </a:r>
            <a:r>
              <a:rPr sz="4000" spc="-5" dirty="0">
                <a:solidFill>
                  <a:srgbClr val="FFFFFF"/>
                </a:solidFill>
                <a:cs typeface="Arial"/>
              </a:rPr>
              <a:t>E</a:t>
            </a:r>
            <a:r>
              <a:rPr sz="4000" spc="-235" dirty="0">
                <a:solidFill>
                  <a:srgbClr val="FFFFFF"/>
                </a:solidFill>
                <a:cs typeface="Arial"/>
              </a:rPr>
              <a:t> </a:t>
            </a:r>
            <a:r>
              <a:rPr sz="4000" spc="35" dirty="0">
                <a:solidFill>
                  <a:srgbClr val="FFFFFF"/>
                </a:solidFill>
                <a:cs typeface="Arial"/>
              </a:rPr>
              <a:t>T</a:t>
            </a:r>
            <a:r>
              <a:rPr sz="4000" spc="-235" dirty="0">
                <a:solidFill>
                  <a:srgbClr val="FFFFFF"/>
                </a:solidFill>
                <a:cs typeface="Arial"/>
              </a:rPr>
              <a:t> </a:t>
            </a:r>
            <a:r>
              <a:rPr sz="4000" spc="-5" dirty="0">
                <a:solidFill>
                  <a:srgbClr val="FFFFFF"/>
                </a:solidFill>
                <a:cs typeface="Arial"/>
              </a:rPr>
              <a:t>E</a:t>
            </a:r>
            <a:r>
              <a:rPr sz="4000" spc="-235" dirty="0">
                <a:solidFill>
                  <a:srgbClr val="FFFFFF"/>
                </a:solidFill>
                <a:cs typeface="Arial"/>
              </a:rPr>
              <a:t> </a:t>
            </a:r>
            <a:r>
              <a:rPr sz="4000" spc="55" dirty="0">
                <a:solidFill>
                  <a:srgbClr val="FFFFFF"/>
                </a:solidFill>
                <a:cs typeface="Arial"/>
              </a:rPr>
              <a:t>D</a:t>
            </a:r>
            <a:endParaRPr sz="4000" dirty="0">
              <a:cs typeface="Arial"/>
            </a:endParaRPr>
          </a:p>
        </p:txBody>
      </p:sp>
      <p:sp>
        <p:nvSpPr>
          <p:cNvPr id="10" name="object 10"/>
          <p:cNvSpPr txBox="1">
            <a:spLocks noGrp="1"/>
          </p:cNvSpPr>
          <p:nvPr>
            <p:ph type="title"/>
          </p:nvPr>
        </p:nvSpPr>
        <p:spPr>
          <a:xfrm>
            <a:off x="1602800" y="370637"/>
            <a:ext cx="5102799" cy="1162050"/>
          </a:xfrm>
          <a:prstGeom prst="rect">
            <a:avLst/>
          </a:prstGeom>
        </p:spPr>
        <p:txBody>
          <a:bodyPr vert="horz" wrap="square" lIns="0" tIns="13335" rIns="0" bIns="0" rtlCol="0">
            <a:spAutoFit/>
          </a:bodyPr>
          <a:lstStyle/>
          <a:p>
            <a:pPr marL="12700">
              <a:lnSpc>
                <a:spcPct val="100000"/>
              </a:lnSpc>
              <a:spcBef>
                <a:spcPts val="105"/>
              </a:spcBef>
            </a:pPr>
            <a:r>
              <a:rPr sz="7450" b="0" spc="114" dirty="0">
                <a:solidFill>
                  <a:srgbClr val="FFFFFF"/>
                </a:solidFill>
                <a:latin typeface="Arial"/>
                <a:cs typeface="Arial"/>
              </a:rPr>
              <a:t>D</a:t>
            </a:r>
            <a:r>
              <a:rPr sz="7450" b="0" spc="-5" dirty="0">
                <a:solidFill>
                  <a:srgbClr val="FFFFFF"/>
                </a:solidFill>
                <a:latin typeface="Arial"/>
                <a:cs typeface="Arial"/>
              </a:rPr>
              <a:t>a</a:t>
            </a:r>
            <a:r>
              <a:rPr sz="7250" b="0" spc="65" dirty="0">
                <a:solidFill>
                  <a:srgbClr val="FFFFFF"/>
                </a:solidFill>
                <a:latin typeface="Trebuchet MS"/>
                <a:cs typeface="Trebuchet MS"/>
              </a:rPr>
              <a:t>t</a:t>
            </a:r>
            <a:r>
              <a:rPr sz="7450" b="0" spc="-5" dirty="0">
                <a:solidFill>
                  <a:srgbClr val="FFFFFF"/>
                </a:solidFill>
                <a:latin typeface="Arial"/>
                <a:cs typeface="Arial"/>
              </a:rPr>
              <a:t>a</a:t>
            </a:r>
            <a:r>
              <a:rPr lang="en-US" sz="7250" b="0" spc="610" dirty="0">
                <a:solidFill>
                  <a:srgbClr val="FFFFFF"/>
                </a:solidFill>
                <a:latin typeface="Trebuchet MS"/>
                <a:cs typeface="Arial"/>
              </a:rPr>
              <a:t>s</a:t>
            </a:r>
            <a:r>
              <a:rPr sz="7450" b="0" spc="15" dirty="0">
                <a:solidFill>
                  <a:srgbClr val="FFFFFF"/>
                </a:solidFill>
                <a:latin typeface="Arial"/>
                <a:cs typeface="Arial"/>
              </a:rPr>
              <a:t>e</a:t>
            </a:r>
            <a:r>
              <a:rPr sz="7250" b="0" spc="70" dirty="0">
                <a:solidFill>
                  <a:srgbClr val="FFFFFF"/>
                </a:solidFill>
                <a:latin typeface="Trebuchet MS"/>
                <a:cs typeface="Trebuchet MS"/>
              </a:rPr>
              <a:t>t</a:t>
            </a:r>
            <a:r>
              <a:rPr lang="en-US" sz="7250" b="0" spc="70" dirty="0">
                <a:solidFill>
                  <a:srgbClr val="FFFFFF"/>
                </a:solidFill>
                <a:latin typeface="Trebuchet MS"/>
                <a:cs typeface="Trebuchet MS"/>
              </a:rPr>
              <a:t> :</a:t>
            </a:r>
            <a:endParaRPr sz="7250" dirty="0">
              <a:latin typeface="Trebuchet MS"/>
              <a:cs typeface="Trebuchet MS"/>
            </a:endParaRPr>
          </a:p>
        </p:txBody>
      </p:sp>
      <p:sp>
        <p:nvSpPr>
          <p:cNvPr id="11" name="TextBox 10">
            <a:extLst>
              <a:ext uri="{FF2B5EF4-FFF2-40B4-BE49-F238E27FC236}">
                <a16:creationId xmlns:a16="http://schemas.microsoft.com/office/drawing/2014/main" id="{915BDDDA-EA73-D89D-CF41-A87CB6CD49AD}"/>
              </a:ext>
            </a:extLst>
          </p:cNvPr>
          <p:cNvSpPr txBox="1"/>
          <p:nvPr/>
        </p:nvSpPr>
        <p:spPr>
          <a:xfrm>
            <a:off x="10126844" y="5055794"/>
            <a:ext cx="8153400" cy="2123658"/>
          </a:xfrm>
          <a:prstGeom prst="rect">
            <a:avLst/>
          </a:prstGeom>
          <a:noFill/>
        </p:spPr>
        <p:txBody>
          <a:bodyPr wrap="square" rtlCol="0">
            <a:spAutoFit/>
          </a:bodyPr>
          <a:lstStyle/>
          <a:p>
            <a:r>
              <a:rPr lang="en-US" sz="4400" dirty="0">
                <a:solidFill>
                  <a:schemeClr val="bg1"/>
                </a:solidFill>
              </a:rPr>
              <a:t>Test Split : 23% Test &amp; 77% Train  </a:t>
            </a:r>
          </a:p>
          <a:p>
            <a:r>
              <a:rPr lang="en-US" sz="4400" dirty="0">
                <a:solidFill>
                  <a:schemeClr val="bg1"/>
                </a:solidFill>
              </a:rPr>
              <a:t>Image Type: JPG</a:t>
            </a:r>
          </a:p>
          <a:p>
            <a:endParaRPr lang="en-US" sz="4400" dirty="0">
              <a:solidFill>
                <a:schemeClr val="bg1"/>
              </a:solidFill>
            </a:endParaRPr>
          </a:p>
        </p:txBody>
      </p:sp>
    </p:spTree>
    <p:extLst>
      <p:ext uri="{BB962C8B-B14F-4D97-AF65-F5344CB8AC3E}">
        <p14:creationId xmlns:p14="http://schemas.microsoft.com/office/powerpoint/2010/main" val="2527406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23893"/>
            <a:ext cx="18280244" cy="10287000"/>
          </a:xfrm>
          <a:custGeom>
            <a:avLst/>
            <a:gdLst/>
            <a:ahLst/>
            <a:cxnLst/>
            <a:rect l="l" t="t" r="r" b="b"/>
            <a:pathLst>
              <a:path w="9153525" h="10287000">
                <a:moveTo>
                  <a:pt x="9153525" y="10287000"/>
                </a:moveTo>
                <a:lnTo>
                  <a:pt x="0" y="10287000"/>
                </a:lnTo>
                <a:lnTo>
                  <a:pt x="0" y="0"/>
                </a:lnTo>
                <a:lnTo>
                  <a:pt x="9153525" y="0"/>
                </a:lnTo>
                <a:lnTo>
                  <a:pt x="9153525" y="10287000"/>
                </a:lnTo>
                <a:close/>
              </a:path>
            </a:pathLst>
          </a:custGeom>
          <a:solidFill>
            <a:srgbClr val="5CAC57"/>
          </a:solidFill>
        </p:spPr>
        <p:txBody>
          <a:bodyPr wrap="square" lIns="0" tIns="0" rIns="0" bIns="0" rtlCol="0"/>
          <a:lstStyle/>
          <a:p>
            <a:endParaRPr lang="en-US" dirty="0"/>
          </a:p>
        </p:txBody>
      </p:sp>
      <p:sp>
        <p:nvSpPr>
          <p:cNvPr id="4" name="object 4"/>
          <p:cNvSpPr/>
          <p:nvPr/>
        </p:nvSpPr>
        <p:spPr>
          <a:xfrm>
            <a:off x="16241259" y="86328"/>
            <a:ext cx="2038985" cy="4083050"/>
          </a:xfrm>
          <a:custGeom>
            <a:avLst/>
            <a:gdLst/>
            <a:ahLst/>
            <a:cxnLst/>
            <a:rect l="l" t="t" r="r" b="b"/>
            <a:pathLst>
              <a:path w="2038984" h="4083050">
                <a:moveTo>
                  <a:pt x="0" y="2043032"/>
                </a:moveTo>
                <a:lnTo>
                  <a:pt x="556" y="1994800"/>
                </a:lnTo>
                <a:lnTo>
                  <a:pt x="2218" y="1946843"/>
                </a:lnTo>
                <a:lnTo>
                  <a:pt x="4972" y="1899173"/>
                </a:lnTo>
                <a:lnTo>
                  <a:pt x="8807" y="1851801"/>
                </a:lnTo>
                <a:lnTo>
                  <a:pt x="13711" y="1804741"/>
                </a:lnTo>
                <a:lnTo>
                  <a:pt x="19670" y="1758003"/>
                </a:lnTo>
                <a:lnTo>
                  <a:pt x="26674" y="1711601"/>
                </a:lnTo>
                <a:lnTo>
                  <a:pt x="34709" y="1665547"/>
                </a:lnTo>
                <a:lnTo>
                  <a:pt x="43764" y="1619853"/>
                </a:lnTo>
                <a:lnTo>
                  <a:pt x="53825" y="1574532"/>
                </a:lnTo>
                <a:lnTo>
                  <a:pt x="64882" y="1529594"/>
                </a:lnTo>
                <a:lnTo>
                  <a:pt x="76922" y="1485054"/>
                </a:lnTo>
                <a:lnTo>
                  <a:pt x="89932" y="1440923"/>
                </a:lnTo>
                <a:lnTo>
                  <a:pt x="103901" y="1397213"/>
                </a:lnTo>
                <a:lnTo>
                  <a:pt x="118815" y="1353936"/>
                </a:lnTo>
                <a:lnTo>
                  <a:pt x="134664" y="1311106"/>
                </a:lnTo>
                <a:lnTo>
                  <a:pt x="151434" y="1268733"/>
                </a:lnTo>
                <a:lnTo>
                  <a:pt x="169114" y="1226831"/>
                </a:lnTo>
                <a:lnTo>
                  <a:pt x="187690" y="1185411"/>
                </a:lnTo>
                <a:lnTo>
                  <a:pt x="207152" y="1144486"/>
                </a:lnTo>
                <a:lnTo>
                  <a:pt x="227487" y="1104069"/>
                </a:lnTo>
                <a:lnTo>
                  <a:pt x="248681" y="1064170"/>
                </a:lnTo>
                <a:lnTo>
                  <a:pt x="270725" y="1024803"/>
                </a:lnTo>
                <a:lnTo>
                  <a:pt x="293604" y="985981"/>
                </a:lnTo>
                <a:lnTo>
                  <a:pt x="317307" y="947714"/>
                </a:lnTo>
                <a:lnTo>
                  <a:pt x="341822" y="910015"/>
                </a:lnTo>
                <a:lnTo>
                  <a:pt x="367136" y="872898"/>
                </a:lnTo>
                <a:lnTo>
                  <a:pt x="393237" y="836373"/>
                </a:lnTo>
                <a:lnTo>
                  <a:pt x="420114" y="800453"/>
                </a:lnTo>
                <a:lnTo>
                  <a:pt x="447753" y="765151"/>
                </a:lnTo>
                <a:lnTo>
                  <a:pt x="476142" y="730478"/>
                </a:lnTo>
                <a:lnTo>
                  <a:pt x="505270" y="696447"/>
                </a:lnTo>
                <a:lnTo>
                  <a:pt x="535123" y="663070"/>
                </a:lnTo>
                <a:lnTo>
                  <a:pt x="565691" y="630360"/>
                </a:lnTo>
                <a:lnTo>
                  <a:pt x="596960" y="598328"/>
                </a:lnTo>
                <a:lnTo>
                  <a:pt x="628918" y="566988"/>
                </a:lnTo>
                <a:lnTo>
                  <a:pt x="661553" y="536350"/>
                </a:lnTo>
                <a:lnTo>
                  <a:pt x="694854" y="506428"/>
                </a:lnTo>
                <a:lnTo>
                  <a:pt x="728807" y="477234"/>
                </a:lnTo>
                <a:lnTo>
                  <a:pt x="763400" y="448779"/>
                </a:lnTo>
                <a:lnTo>
                  <a:pt x="798622" y="421077"/>
                </a:lnTo>
                <a:lnTo>
                  <a:pt x="834459" y="394139"/>
                </a:lnTo>
                <a:lnTo>
                  <a:pt x="870901" y="367978"/>
                </a:lnTo>
                <a:lnTo>
                  <a:pt x="907934" y="342606"/>
                </a:lnTo>
                <a:lnTo>
                  <a:pt x="945546" y="318035"/>
                </a:lnTo>
                <a:lnTo>
                  <a:pt x="983725" y="294277"/>
                </a:lnTo>
                <a:lnTo>
                  <a:pt x="1022459" y="271345"/>
                </a:lnTo>
                <a:lnTo>
                  <a:pt x="1061736" y="249252"/>
                </a:lnTo>
                <a:lnTo>
                  <a:pt x="1101543" y="228008"/>
                </a:lnTo>
                <a:lnTo>
                  <a:pt x="1141868" y="207627"/>
                </a:lnTo>
                <a:lnTo>
                  <a:pt x="1182699" y="188121"/>
                </a:lnTo>
                <a:lnTo>
                  <a:pt x="1224024" y="169501"/>
                </a:lnTo>
                <a:lnTo>
                  <a:pt x="1265831" y="151781"/>
                </a:lnTo>
                <a:lnTo>
                  <a:pt x="1308106" y="134973"/>
                </a:lnTo>
                <a:lnTo>
                  <a:pt x="1350839" y="119088"/>
                </a:lnTo>
                <a:lnTo>
                  <a:pt x="1394016" y="104139"/>
                </a:lnTo>
                <a:lnTo>
                  <a:pt x="1437626" y="90138"/>
                </a:lnTo>
                <a:lnTo>
                  <a:pt x="1481657" y="77098"/>
                </a:lnTo>
                <a:lnTo>
                  <a:pt x="1526095" y="65031"/>
                </a:lnTo>
                <a:lnTo>
                  <a:pt x="1570930" y="53949"/>
                </a:lnTo>
                <a:lnTo>
                  <a:pt x="1616148" y="43864"/>
                </a:lnTo>
                <a:lnTo>
                  <a:pt x="1661737" y="34789"/>
                </a:lnTo>
                <a:lnTo>
                  <a:pt x="1707686" y="26735"/>
                </a:lnTo>
                <a:lnTo>
                  <a:pt x="1753982" y="19715"/>
                </a:lnTo>
                <a:lnTo>
                  <a:pt x="1800612" y="13742"/>
                </a:lnTo>
                <a:lnTo>
                  <a:pt x="1847565" y="8827"/>
                </a:lnTo>
                <a:lnTo>
                  <a:pt x="1894828" y="4984"/>
                </a:lnTo>
                <a:lnTo>
                  <a:pt x="1942390" y="2223"/>
                </a:lnTo>
                <a:lnTo>
                  <a:pt x="1990237" y="557"/>
                </a:lnTo>
                <a:lnTo>
                  <a:pt x="2038358" y="0"/>
                </a:lnTo>
                <a:lnTo>
                  <a:pt x="2038358" y="610839"/>
                </a:lnTo>
                <a:lnTo>
                  <a:pt x="1990272" y="611636"/>
                </a:lnTo>
                <a:lnTo>
                  <a:pt x="1942582" y="614013"/>
                </a:lnTo>
                <a:lnTo>
                  <a:pt x="1895312" y="617944"/>
                </a:lnTo>
                <a:lnTo>
                  <a:pt x="1848487" y="623403"/>
                </a:lnTo>
                <a:lnTo>
                  <a:pt x="1802133" y="630365"/>
                </a:lnTo>
                <a:lnTo>
                  <a:pt x="1756274" y="638806"/>
                </a:lnTo>
                <a:lnTo>
                  <a:pt x="1710935" y="648700"/>
                </a:lnTo>
                <a:lnTo>
                  <a:pt x="1666143" y="660021"/>
                </a:lnTo>
                <a:lnTo>
                  <a:pt x="1621921" y="672746"/>
                </a:lnTo>
                <a:lnTo>
                  <a:pt x="1578296" y="686848"/>
                </a:lnTo>
                <a:lnTo>
                  <a:pt x="1535291" y="702302"/>
                </a:lnTo>
                <a:lnTo>
                  <a:pt x="1492933" y="719084"/>
                </a:lnTo>
                <a:lnTo>
                  <a:pt x="1451246" y="737167"/>
                </a:lnTo>
                <a:lnTo>
                  <a:pt x="1410255" y="756528"/>
                </a:lnTo>
                <a:lnTo>
                  <a:pt x="1369986" y="777140"/>
                </a:lnTo>
                <a:lnTo>
                  <a:pt x="1330463" y="798979"/>
                </a:lnTo>
                <a:lnTo>
                  <a:pt x="1291713" y="822019"/>
                </a:lnTo>
                <a:lnTo>
                  <a:pt x="1253759" y="846236"/>
                </a:lnTo>
                <a:lnTo>
                  <a:pt x="1216627" y="871603"/>
                </a:lnTo>
                <a:lnTo>
                  <a:pt x="1180342" y="898097"/>
                </a:lnTo>
                <a:lnTo>
                  <a:pt x="1144930" y="925691"/>
                </a:lnTo>
                <a:lnTo>
                  <a:pt x="1110415" y="954360"/>
                </a:lnTo>
                <a:lnTo>
                  <a:pt x="1076822" y="984080"/>
                </a:lnTo>
                <a:lnTo>
                  <a:pt x="1044177" y="1014825"/>
                </a:lnTo>
                <a:lnTo>
                  <a:pt x="1012504" y="1046571"/>
                </a:lnTo>
                <a:lnTo>
                  <a:pt x="981829" y="1079291"/>
                </a:lnTo>
                <a:lnTo>
                  <a:pt x="952177" y="1112961"/>
                </a:lnTo>
                <a:lnTo>
                  <a:pt x="923573" y="1147555"/>
                </a:lnTo>
                <a:lnTo>
                  <a:pt x="896042" y="1183049"/>
                </a:lnTo>
                <a:lnTo>
                  <a:pt x="869609" y="1219417"/>
                </a:lnTo>
                <a:lnTo>
                  <a:pt x="844300" y="1256634"/>
                </a:lnTo>
                <a:lnTo>
                  <a:pt x="820139" y="1294674"/>
                </a:lnTo>
                <a:lnTo>
                  <a:pt x="797151" y="1333514"/>
                </a:lnTo>
                <a:lnTo>
                  <a:pt x="775362" y="1373127"/>
                </a:lnTo>
                <a:lnTo>
                  <a:pt x="754797" y="1413488"/>
                </a:lnTo>
                <a:lnTo>
                  <a:pt x="735481" y="1454573"/>
                </a:lnTo>
                <a:lnTo>
                  <a:pt x="717439" y="1496356"/>
                </a:lnTo>
                <a:lnTo>
                  <a:pt x="700695" y="1538811"/>
                </a:lnTo>
                <a:lnTo>
                  <a:pt x="685276" y="1581914"/>
                </a:lnTo>
                <a:lnTo>
                  <a:pt x="671207" y="1625640"/>
                </a:lnTo>
                <a:lnTo>
                  <a:pt x="658511" y="1669963"/>
                </a:lnTo>
                <a:lnTo>
                  <a:pt x="647216" y="1714858"/>
                </a:lnTo>
                <a:lnTo>
                  <a:pt x="637345" y="1760300"/>
                </a:lnTo>
                <a:lnTo>
                  <a:pt x="628923" y="1806265"/>
                </a:lnTo>
                <a:lnTo>
                  <a:pt x="621977" y="1852725"/>
                </a:lnTo>
                <a:lnTo>
                  <a:pt x="616530" y="1899657"/>
                </a:lnTo>
                <a:lnTo>
                  <a:pt x="612608" y="1947036"/>
                </a:lnTo>
                <a:lnTo>
                  <a:pt x="610237" y="1994836"/>
                </a:lnTo>
                <a:lnTo>
                  <a:pt x="609441" y="2043032"/>
                </a:lnTo>
                <a:lnTo>
                  <a:pt x="610237" y="2091227"/>
                </a:lnTo>
                <a:lnTo>
                  <a:pt x="612608" y="2139027"/>
                </a:lnTo>
                <a:lnTo>
                  <a:pt x="616530" y="2186406"/>
                </a:lnTo>
                <a:lnTo>
                  <a:pt x="621977" y="2233338"/>
                </a:lnTo>
                <a:lnTo>
                  <a:pt x="628923" y="2279799"/>
                </a:lnTo>
                <a:lnTo>
                  <a:pt x="637345" y="2325763"/>
                </a:lnTo>
                <a:lnTo>
                  <a:pt x="647216" y="2371205"/>
                </a:lnTo>
                <a:lnTo>
                  <a:pt x="658511" y="2416100"/>
                </a:lnTo>
                <a:lnTo>
                  <a:pt x="671207" y="2460423"/>
                </a:lnTo>
                <a:lnTo>
                  <a:pt x="685276" y="2504149"/>
                </a:lnTo>
                <a:lnTo>
                  <a:pt x="700695" y="2547252"/>
                </a:lnTo>
                <a:lnTo>
                  <a:pt x="717439" y="2589708"/>
                </a:lnTo>
                <a:lnTo>
                  <a:pt x="735481" y="2631490"/>
                </a:lnTo>
                <a:lnTo>
                  <a:pt x="754797" y="2672575"/>
                </a:lnTo>
                <a:lnTo>
                  <a:pt x="775362" y="2712936"/>
                </a:lnTo>
                <a:lnTo>
                  <a:pt x="797151" y="2752549"/>
                </a:lnTo>
                <a:lnTo>
                  <a:pt x="820139" y="2791389"/>
                </a:lnTo>
                <a:lnTo>
                  <a:pt x="844300" y="2829430"/>
                </a:lnTo>
                <a:lnTo>
                  <a:pt x="869609" y="2866646"/>
                </a:lnTo>
                <a:lnTo>
                  <a:pt x="896042" y="2903014"/>
                </a:lnTo>
                <a:lnTo>
                  <a:pt x="923573" y="2938508"/>
                </a:lnTo>
                <a:lnTo>
                  <a:pt x="952177" y="2973103"/>
                </a:lnTo>
                <a:lnTo>
                  <a:pt x="981829" y="3006772"/>
                </a:lnTo>
                <a:lnTo>
                  <a:pt x="1012504" y="3039492"/>
                </a:lnTo>
                <a:lnTo>
                  <a:pt x="1044177" y="3071238"/>
                </a:lnTo>
                <a:lnTo>
                  <a:pt x="1076822" y="3101983"/>
                </a:lnTo>
                <a:lnTo>
                  <a:pt x="1110415" y="3131703"/>
                </a:lnTo>
                <a:lnTo>
                  <a:pt x="1144930" y="3160373"/>
                </a:lnTo>
                <a:lnTo>
                  <a:pt x="1180342" y="3187967"/>
                </a:lnTo>
                <a:lnTo>
                  <a:pt x="1216627" y="3214460"/>
                </a:lnTo>
                <a:lnTo>
                  <a:pt x="1253759" y="3239827"/>
                </a:lnTo>
                <a:lnTo>
                  <a:pt x="1291713" y="3264044"/>
                </a:lnTo>
                <a:lnTo>
                  <a:pt x="1330463" y="3287084"/>
                </a:lnTo>
                <a:lnTo>
                  <a:pt x="1369986" y="3308923"/>
                </a:lnTo>
                <a:lnTo>
                  <a:pt x="1410255" y="3329535"/>
                </a:lnTo>
                <a:lnTo>
                  <a:pt x="1451246" y="3348896"/>
                </a:lnTo>
                <a:lnTo>
                  <a:pt x="1492933" y="3366979"/>
                </a:lnTo>
                <a:lnTo>
                  <a:pt x="1535291" y="3383761"/>
                </a:lnTo>
                <a:lnTo>
                  <a:pt x="1578296" y="3399215"/>
                </a:lnTo>
                <a:lnTo>
                  <a:pt x="1621921" y="3413317"/>
                </a:lnTo>
                <a:lnTo>
                  <a:pt x="1666143" y="3426042"/>
                </a:lnTo>
                <a:lnTo>
                  <a:pt x="1710935" y="3437363"/>
                </a:lnTo>
                <a:lnTo>
                  <a:pt x="1756274" y="3447257"/>
                </a:lnTo>
                <a:lnTo>
                  <a:pt x="1802133" y="3455698"/>
                </a:lnTo>
                <a:lnTo>
                  <a:pt x="1848487" y="3462660"/>
                </a:lnTo>
                <a:lnTo>
                  <a:pt x="1895312" y="3468120"/>
                </a:lnTo>
                <a:lnTo>
                  <a:pt x="1942582" y="3472050"/>
                </a:lnTo>
                <a:lnTo>
                  <a:pt x="1990272" y="3474427"/>
                </a:lnTo>
                <a:lnTo>
                  <a:pt x="2038358" y="3475225"/>
                </a:lnTo>
                <a:lnTo>
                  <a:pt x="2038358" y="4082612"/>
                </a:lnTo>
                <a:lnTo>
                  <a:pt x="1990237" y="4082057"/>
                </a:lnTo>
                <a:lnTo>
                  <a:pt x="1942390" y="4080397"/>
                </a:lnTo>
                <a:lnTo>
                  <a:pt x="1894828" y="4077647"/>
                </a:lnTo>
                <a:lnTo>
                  <a:pt x="1847565" y="4073817"/>
                </a:lnTo>
                <a:lnTo>
                  <a:pt x="1800612" y="4068920"/>
                </a:lnTo>
                <a:lnTo>
                  <a:pt x="1753982" y="4062968"/>
                </a:lnTo>
                <a:lnTo>
                  <a:pt x="1707686" y="4055974"/>
                </a:lnTo>
                <a:lnTo>
                  <a:pt x="1661737" y="4047948"/>
                </a:lnTo>
                <a:lnTo>
                  <a:pt x="1616148" y="4038905"/>
                </a:lnTo>
                <a:lnTo>
                  <a:pt x="1570930" y="4028854"/>
                </a:lnTo>
                <a:lnTo>
                  <a:pt x="1526095" y="4017810"/>
                </a:lnTo>
                <a:lnTo>
                  <a:pt x="1481657" y="4005783"/>
                </a:lnTo>
                <a:lnTo>
                  <a:pt x="1437626" y="3992787"/>
                </a:lnTo>
                <a:lnTo>
                  <a:pt x="1394016" y="3978832"/>
                </a:lnTo>
                <a:lnTo>
                  <a:pt x="1350839" y="3963932"/>
                </a:lnTo>
                <a:lnTo>
                  <a:pt x="1308106" y="3948098"/>
                </a:lnTo>
                <a:lnTo>
                  <a:pt x="1265831" y="3931343"/>
                </a:lnTo>
                <a:lnTo>
                  <a:pt x="1224024" y="3913678"/>
                </a:lnTo>
                <a:lnTo>
                  <a:pt x="1182699" y="3895116"/>
                </a:lnTo>
                <a:lnTo>
                  <a:pt x="1141868" y="3875669"/>
                </a:lnTo>
                <a:lnTo>
                  <a:pt x="1101543" y="3855349"/>
                </a:lnTo>
                <a:lnTo>
                  <a:pt x="1061736" y="3834169"/>
                </a:lnTo>
                <a:lnTo>
                  <a:pt x="1022459" y="3812139"/>
                </a:lnTo>
                <a:lnTo>
                  <a:pt x="983725" y="3789274"/>
                </a:lnTo>
                <a:lnTo>
                  <a:pt x="945546" y="3765583"/>
                </a:lnTo>
                <a:lnTo>
                  <a:pt x="907934" y="3741081"/>
                </a:lnTo>
                <a:lnTo>
                  <a:pt x="870901" y="3715778"/>
                </a:lnTo>
                <a:lnTo>
                  <a:pt x="834459" y="3689688"/>
                </a:lnTo>
                <a:lnTo>
                  <a:pt x="798622" y="3662821"/>
                </a:lnTo>
                <a:lnTo>
                  <a:pt x="763400" y="3635191"/>
                </a:lnTo>
                <a:lnTo>
                  <a:pt x="728807" y="3606809"/>
                </a:lnTo>
                <a:lnTo>
                  <a:pt x="694854" y="3577688"/>
                </a:lnTo>
                <a:lnTo>
                  <a:pt x="661553" y="3547840"/>
                </a:lnTo>
                <a:lnTo>
                  <a:pt x="628918" y="3517276"/>
                </a:lnTo>
                <a:lnTo>
                  <a:pt x="596960" y="3486009"/>
                </a:lnTo>
                <a:lnTo>
                  <a:pt x="565691" y="3454052"/>
                </a:lnTo>
                <a:lnTo>
                  <a:pt x="535123" y="3421415"/>
                </a:lnTo>
                <a:lnTo>
                  <a:pt x="505270" y="3388112"/>
                </a:lnTo>
                <a:lnTo>
                  <a:pt x="476142" y="3354154"/>
                </a:lnTo>
                <a:lnTo>
                  <a:pt x="447753" y="3319554"/>
                </a:lnTo>
                <a:lnTo>
                  <a:pt x="420114" y="3284324"/>
                </a:lnTo>
                <a:lnTo>
                  <a:pt x="393237" y="3248476"/>
                </a:lnTo>
                <a:lnTo>
                  <a:pt x="367136" y="3212021"/>
                </a:lnTo>
                <a:lnTo>
                  <a:pt x="341822" y="3174973"/>
                </a:lnTo>
                <a:lnTo>
                  <a:pt x="317307" y="3137343"/>
                </a:lnTo>
                <a:lnTo>
                  <a:pt x="293604" y="3099144"/>
                </a:lnTo>
                <a:lnTo>
                  <a:pt x="270725" y="3060387"/>
                </a:lnTo>
                <a:lnTo>
                  <a:pt x="248681" y="3021085"/>
                </a:lnTo>
                <a:lnTo>
                  <a:pt x="227487" y="2981249"/>
                </a:lnTo>
                <a:lnTo>
                  <a:pt x="207152" y="2940893"/>
                </a:lnTo>
                <a:lnTo>
                  <a:pt x="187690" y="2900027"/>
                </a:lnTo>
                <a:lnTo>
                  <a:pt x="169114" y="2858665"/>
                </a:lnTo>
                <a:lnTo>
                  <a:pt x="151434" y="2816818"/>
                </a:lnTo>
                <a:lnTo>
                  <a:pt x="134664" y="2774499"/>
                </a:lnTo>
                <a:lnTo>
                  <a:pt x="118815" y="2731720"/>
                </a:lnTo>
                <a:lnTo>
                  <a:pt x="103901" y="2688492"/>
                </a:lnTo>
                <a:lnTo>
                  <a:pt x="89932" y="2644828"/>
                </a:lnTo>
                <a:lnTo>
                  <a:pt x="76922" y="2600740"/>
                </a:lnTo>
                <a:lnTo>
                  <a:pt x="64882" y="2556240"/>
                </a:lnTo>
                <a:lnTo>
                  <a:pt x="53825" y="2511340"/>
                </a:lnTo>
                <a:lnTo>
                  <a:pt x="43764" y="2466053"/>
                </a:lnTo>
                <a:lnTo>
                  <a:pt x="34709" y="2420391"/>
                </a:lnTo>
                <a:lnTo>
                  <a:pt x="26674" y="2374365"/>
                </a:lnTo>
                <a:lnTo>
                  <a:pt x="19670" y="2327988"/>
                </a:lnTo>
                <a:lnTo>
                  <a:pt x="13711" y="2281272"/>
                </a:lnTo>
                <a:lnTo>
                  <a:pt x="8807" y="2234229"/>
                </a:lnTo>
                <a:lnTo>
                  <a:pt x="4972" y="2186872"/>
                </a:lnTo>
                <a:lnTo>
                  <a:pt x="2218" y="2139211"/>
                </a:lnTo>
                <a:lnTo>
                  <a:pt x="556" y="2091261"/>
                </a:lnTo>
                <a:lnTo>
                  <a:pt x="0" y="2043032"/>
                </a:lnTo>
                <a:close/>
              </a:path>
            </a:pathLst>
          </a:custGeom>
          <a:solidFill>
            <a:srgbClr val="FFC824"/>
          </a:solidFill>
        </p:spPr>
        <p:txBody>
          <a:bodyPr wrap="square" lIns="0" tIns="0" rIns="0" bIns="0" rtlCol="0"/>
          <a:lstStyle/>
          <a:p>
            <a:endParaRPr/>
          </a:p>
        </p:txBody>
      </p:sp>
      <p:sp>
        <p:nvSpPr>
          <p:cNvPr id="5" name="object 5"/>
          <p:cNvSpPr/>
          <p:nvPr/>
        </p:nvSpPr>
        <p:spPr>
          <a:xfrm>
            <a:off x="0" y="8150907"/>
            <a:ext cx="2141220" cy="2136140"/>
          </a:xfrm>
          <a:custGeom>
            <a:avLst/>
            <a:gdLst/>
            <a:ahLst/>
            <a:cxnLst/>
            <a:rect l="l" t="t" r="r" b="b"/>
            <a:pathLst>
              <a:path w="2141220" h="2136140">
                <a:moveTo>
                  <a:pt x="2139632" y="2136092"/>
                </a:moveTo>
                <a:lnTo>
                  <a:pt x="0" y="2136092"/>
                </a:lnTo>
                <a:lnTo>
                  <a:pt x="0" y="5613"/>
                </a:lnTo>
                <a:lnTo>
                  <a:pt x="5613" y="0"/>
                </a:lnTo>
                <a:lnTo>
                  <a:pt x="2140668" y="2135056"/>
                </a:lnTo>
                <a:lnTo>
                  <a:pt x="2139632" y="2136092"/>
                </a:lnTo>
                <a:close/>
              </a:path>
            </a:pathLst>
          </a:custGeom>
          <a:solidFill>
            <a:srgbClr val="E76929"/>
          </a:solidFill>
        </p:spPr>
        <p:txBody>
          <a:bodyPr wrap="square" lIns="0" tIns="0" rIns="0" bIns="0" rtlCol="0"/>
          <a:lstStyle/>
          <a:p>
            <a:endParaRPr/>
          </a:p>
        </p:txBody>
      </p:sp>
      <p:sp>
        <p:nvSpPr>
          <p:cNvPr id="10" name="object 10"/>
          <p:cNvSpPr txBox="1">
            <a:spLocks noGrp="1"/>
          </p:cNvSpPr>
          <p:nvPr>
            <p:ph type="title"/>
          </p:nvPr>
        </p:nvSpPr>
        <p:spPr>
          <a:xfrm>
            <a:off x="1602800" y="370637"/>
            <a:ext cx="13464002" cy="1159933"/>
          </a:xfrm>
          <a:prstGeom prst="rect">
            <a:avLst/>
          </a:prstGeom>
        </p:spPr>
        <p:txBody>
          <a:bodyPr vert="horz" wrap="square" lIns="0" tIns="13335" rIns="0" bIns="0" rtlCol="0">
            <a:spAutoFit/>
          </a:bodyPr>
          <a:lstStyle/>
          <a:p>
            <a:pPr marL="12700">
              <a:lnSpc>
                <a:spcPct val="100000"/>
              </a:lnSpc>
              <a:spcBef>
                <a:spcPts val="105"/>
              </a:spcBef>
            </a:pPr>
            <a:r>
              <a:rPr sz="7450" b="0" spc="114" dirty="0">
                <a:solidFill>
                  <a:srgbClr val="FFFFFF"/>
                </a:solidFill>
                <a:latin typeface="Arial"/>
                <a:cs typeface="Arial"/>
              </a:rPr>
              <a:t>D</a:t>
            </a:r>
            <a:r>
              <a:rPr sz="7450" b="0" spc="-5" dirty="0">
                <a:solidFill>
                  <a:srgbClr val="FFFFFF"/>
                </a:solidFill>
                <a:latin typeface="Arial"/>
                <a:cs typeface="Arial"/>
              </a:rPr>
              <a:t>a</a:t>
            </a:r>
            <a:r>
              <a:rPr sz="7250" b="0" spc="65" dirty="0">
                <a:solidFill>
                  <a:srgbClr val="FFFFFF"/>
                </a:solidFill>
                <a:latin typeface="Trebuchet MS"/>
                <a:cs typeface="Trebuchet MS"/>
              </a:rPr>
              <a:t>t</a:t>
            </a:r>
            <a:r>
              <a:rPr sz="7450" b="0" spc="-5" dirty="0">
                <a:solidFill>
                  <a:srgbClr val="FFFFFF"/>
                </a:solidFill>
                <a:latin typeface="Arial"/>
                <a:cs typeface="Arial"/>
              </a:rPr>
              <a:t>a</a:t>
            </a:r>
            <a:r>
              <a:rPr lang="en-US" sz="7250" b="0" spc="610" dirty="0">
                <a:solidFill>
                  <a:srgbClr val="FFFFFF"/>
                </a:solidFill>
                <a:latin typeface="Trebuchet MS"/>
                <a:cs typeface="Arial"/>
              </a:rPr>
              <a:t> Pre-Processing : </a:t>
            </a:r>
            <a:endParaRPr sz="7250" dirty="0">
              <a:latin typeface="Trebuchet MS"/>
              <a:cs typeface="Trebuchet MS"/>
            </a:endParaRPr>
          </a:p>
        </p:txBody>
      </p:sp>
      <p:sp>
        <p:nvSpPr>
          <p:cNvPr id="11" name="TextBox 10">
            <a:extLst>
              <a:ext uri="{FF2B5EF4-FFF2-40B4-BE49-F238E27FC236}">
                <a16:creationId xmlns:a16="http://schemas.microsoft.com/office/drawing/2014/main" id="{915BDDDA-EA73-D89D-CF41-A87CB6CD49AD}"/>
              </a:ext>
            </a:extLst>
          </p:cNvPr>
          <p:cNvSpPr txBox="1"/>
          <p:nvPr/>
        </p:nvSpPr>
        <p:spPr>
          <a:xfrm>
            <a:off x="1468298" y="2084034"/>
            <a:ext cx="15164100" cy="8217634"/>
          </a:xfrm>
          <a:prstGeom prst="rect">
            <a:avLst/>
          </a:prstGeom>
          <a:noFill/>
        </p:spPr>
        <p:txBody>
          <a:bodyPr wrap="square" rtlCol="0">
            <a:spAutoFit/>
          </a:bodyPr>
          <a:lstStyle/>
          <a:p>
            <a:r>
              <a:rPr lang="en-US" sz="4400" b="0" i="0" dirty="0">
                <a:solidFill>
                  <a:schemeClr val="bg1"/>
                </a:solidFill>
                <a:effectLst/>
                <a:latin typeface="CIDFont+F1"/>
              </a:rPr>
              <a:t>Images : 5121 Images</a:t>
            </a:r>
            <a:br>
              <a:rPr lang="en-US" sz="4400" b="0" i="0" dirty="0">
                <a:solidFill>
                  <a:schemeClr val="bg1"/>
                </a:solidFill>
                <a:effectLst/>
                <a:latin typeface="CIDFont+F1"/>
              </a:rPr>
            </a:br>
            <a:r>
              <a:rPr lang="en-US" sz="4400" b="0" i="0" dirty="0">
                <a:solidFill>
                  <a:schemeClr val="bg1"/>
                </a:solidFill>
                <a:effectLst/>
                <a:latin typeface="CIDFont+F1"/>
              </a:rPr>
              <a:t>Train – Test Split: 4098 - 1023</a:t>
            </a:r>
            <a:endParaRPr lang="en-US" sz="4400" dirty="0">
              <a:solidFill>
                <a:schemeClr val="bg1"/>
              </a:solidFill>
            </a:endParaRPr>
          </a:p>
          <a:p>
            <a:r>
              <a:rPr lang="en-US" sz="4400" dirty="0">
                <a:solidFill>
                  <a:schemeClr val="bg1"/>
                </a:solidFill>
              </a:rPr>
              <a:t>Run Time : 4 – 5 </a:t>
            </a:r>
            <a:r>
              <a:rPr lang="en-US" sz="4400" dirty="0" err="1">
                <a:solidFill>
                  <a:schemeClr val="bg1"/>
                </a:solidFill>
              </a:rPr>
              <a:t>hrs</a:t>
            </a:r>
            <a:endParaRPr lang="en-US" sz="4400" dirty="0">
              <a:solidFill>
                <a:schemeClr val="bg1"/>
              </a:solidFill>
            </a:endParaRPr>
          </a:p>
          <a:p>
            <a:r>
              <a:rPr lang="en-US" sz="4400" dirty="0">
                <a:solidFill>
                  <a:schemeClr val="bg1"/>
                </a:solidFill>
              </a:rPr>
              <a:t>CPU + GPU :  19833.7s - GPU T4 x2 in </a:t>
            </a:r>
            <a:r>
              <a:rPr lang="en-US" sz="4400" dirty="0" err="1">
                <a:solidFill>
                  <a:schemeClr val="bg1"/>
                </a:solidFill>
              </a:rPr>
              <a:t>kaggle</a:t>
            </a:r>
            <a:endParaRPr lang="en-US" sz="4400" dirty="0">
              <a:solidFill>
                <a:schemeClr val="bg1"/>
              </a:solidFill>
            </a:endParaRPr>
          </a:p>
          <a:p>
            <a:r>
              <a:rPr lang="en-US" sz="4400" dirty="0">
                <a:solidFill>
                  <a:schemeClr val="bg1"/>
                </a:solidFill>
              </a:rPr>
              <a:t>Image Type: Raw Image</a:t>
            </a:r>
          </a:p>
          <a:p>
            <a:r>
              <a:rPr lang="en-US" sz="4400" dirty="0">
                <a:solidFill>
                  <a:schemeClr val="bg1"/>
                </a:solidFill>
              </a:rPr>
              <a:t>MRI Sequence: T1-Weighted</a:t>
            </a:r>
          </a:p>
          <a:p>
            <a:r>
              <a:rPr lang="en-US" sz="4400" dirty="0">
                <a:solidFill>
                  <a:schemeClr val="bg1"/>
                </a:solidFill>
              </a:rPr>
              <a:t>Image Size: 256x 256</a:t>
            </a:r>
          </a:p>
          <a:p>
            <a:r>
              <a:rPr lang="en-US" sz="4400" b="1" dirty="0">
                <a:solidFill>
                  <a:schemeClr val="bg1"/>
                </a:solidFill>
              </a:rPr>
              <a:t>Resize: </a:t>
            </a:r>
            <a:r>
              <a:rPr lang="en-US" sz="4400" dirty="0">
                <a:solidFill>
                  <a:schemeClr val="bg1"/>
                </a:solidFill>
              </a:rPr>
              <a:t>Used </a:t>
            </a:r>
            <a:r>
              <a:rPr lang="en-US" sz="4400" dirty="0" err="1">
                <a:solidFill>
                  <a:schemeClr val="bg1"/>
                </a:solidFill>
              </a:rPr>
              <a:t>ImageData</a:t>
            </a:r>
            <a:r>
              <a:rPr lang="en-US" sz="4400" dirty="0">
                <a:solidFill>
                  <a:schemeClr val="bg1"/>
                </a:solidFill>
              </a:rPr>
              <a:t> generator to make sure the image fits into the neural network with out loosing color dimensions.</a:t>
            </a:r>
          </a:p>
          <a:p>
            <a:endParaRPr lang="en-US" sz="4400" dirty="0">
              <a:solidFill>
                <a:schemeClr val="bg1"/>
              </a:solidFill>
            </a:endParaRPr>
          </a:p>
          <a:p>
            <a:endParaRPr lang="en-US" sz="4400" dirty="0">
              <a:solidFill>
                <a:schemeClr val="bg1"/>
              </a:solidFill>
            </a:endParaRPr>
          </a:p>
          <a:p>
            <a:endParaRPr lang="en-US" sz="4400" dirty="0">
              <a:solidFill>
                <a:schemeClr val="bg1"/>
              </a:solidFill>
            </a:endParaRPr>
          </a:p>
        </p:txBody>
      </p:sp>
    </p:spTree>
    <p:extLst>
      <p:ext uri="{BB962C8B-B14F-4D97-AF65-F5344CB8AC3E}">
        <p14:creationId xmlns:p14="http://schemas.microsoft.com/office/powerpoint/2010/main" val="4121954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00150" y="2237015"/>
            <a:ext cx="5000624" cy="5248655"/>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E0415-BC0B-11F7-F809-E9543F8E407C}"/>
              </a:ext>
            </a:extLst>
          </p:cNvPr>
          <p:cNvSpPr>
            <a:spLocks noGrp="1"/>
          </p:cNvSpPr>
          <p:nvPr>
            <p:ph type="title"/>
          </p:nvPr>
        </p:nvSpPr>
        <p:spPr>
          <a:xfrm>
            <a:off x="1543050" y="2950899"/>
            <a:ext cx="3943350" cy="3820885"/>
          </a:xfrm>
          <a:noFill/>
        </p:spPr>
        <p:txBody>
          <a:bodyPr vert="horz" lIns="91440" tIns="45720" rIns="91440" bIns="45720" rtlCol="0" anchor="ctr">
            <a:normAutofit/>
          </a:bodyPr>
          <a:lstStyle/>
          <a:p>
            <a:pPr algn="ctr" rtl="0">
              <a:lnSpc>
                <a:spcPct val="90000"/>
              </a:lnSpc>
              <a:spcBef>
                <a:spcPct val="0"/>
              </a:spcBef>
            </a:pPr>
            <a:r>
              <a:rPr lang="en-US" sz="5400" kern="1200" dirty="0">
                <a:solidFill>
                  <a:srgbClr val="FFFFFF"/>
                </a:solidFill>
                <a:latin typeface="+mj-lt"/>
                <a:ea typeface="+mj-ea"/>
                <a:cs typeface="+mj-cs"/>
              </a:rPr>
              <a:t>EDA</a:t>
            </a:r>
          </a:p>
        </p:txBody>
      </p:sp>
      <p:pic>
        <p:nvPicPr>
          <p:cNvPr id="4" name="Picture 3" descr="Chart, bar chart&#10;&#10;Description automatically generated">
            <a:extLst>
              <a:ext uri="{FF2B5EF4-FFF2-40B4-BE49-F238E27FC236}">
                <a16:creationId xmlns:a16="http://schemas.microsoft.com/office/drawing/2014/main" id="{874CF2CD-B489-D8DA-946F-AB9DA75422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0" y="371890"/>
            <a:ext cx="10191750" cy="8978901"/>
          </a:xfrm>
          <a:prstGeom prst="rect">
            <a:avLst/>
          </a:prstGeom>
        </p:spPr>
      </p:pic>
    </p:spTree>
    <p:extLst>
      <p:ext uri="{BB962C8B-B14F-4D97-AF65-F5344CB8AC3E}">
        <p14:creationId xmlns:p14="http://schemas.microsoft.com/office/powerpoint/2010/main" val="3820502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00150" y="2237015"/>
            <a:ext cx="5000624" cy="5248655"/>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7BADAE-2347-5E99-B9B7-F4B4A7920A7B}"/>
              </a:ext>
            </a:extLst>
          </p:cNvPr>
          <p:cNvSpPr>
            <a:spLocks noGrp="1"/>
          </p:cNvSpPr>
          <p:nvPr>
            <p:ph type="title"/>
          </p:nvPr>
        </p:nvSpPr>
        <p:spPr>
          <a:xfrm>
            <a:off x="1543050" y="2950899"/>
            <a:ext cx="3943350" cy="3820885"/>
          </a:xfrm>
          <a:noFill/>
        </p:spPr>
        <p:txBody>
          <a:bodyPr vert="horz" lIns="91440" tIns="45720" rIns="91440" bIns="45720" rtlCol="0" anchor="ctr">
            <a:normAutofit/>
          </a:bodyPr>
          <a:lstStyle/>
          <a:p>
            <a:pPr algn="ctr" rtl="0">
              <a:lnSpc>
                <a:spcPct val="90000"/>
              </a:lnSpc>
              <a:spcBef>
                <a:spcPct val="0"/>
              </a:spcBef>
            </a:pPr>
            <a:r>
              <a:rPr lang="en-US" sz="5400" kern="1200" dirty="0">
                <a:solidFill>
                  <a:srgbClr val="FFFFFF"/>
                </a:solidFill>
                <a:latin typeface="+mj-lt"/>
                <a:ea typeface="+mj-ea"/>
                <a:cs typeface="+mj-cs"/>
              </a:rPr>
              <a:t>Test Set</a:t>
            </a:r>
          </a:p>
        </p:txBody>
      </p:sp>
      <p:pic>
        <p:nvPicPr>
          <p:cNvPr id="4" name="Picture 3" descr="A picture containing different, several&#10;&#10;Description automatically generated">
            <a:extLst>
              <a:ext uri="{FF2B5EF4-FFF2-40B4-BE49-F238E27FC236}">
                <a16:creationId xmlns:a16="http://schemas.microsoft.com/office/drawing/2014/main" id="{15AE5540-D4C4-4CFA-DDEC-D4F90DE4F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1706" y="266700"/>
            <a:ext cx="10420159" cy="9601199"/>
          </a:xfrm>
          <a:prstGeom prst="rect">
            <a:avLst/>
          </a:prstGeom>
        </p:spPr>
      </p:pic>
    </p:spTree>
    <p:extLst>
      <p:ext uri="{BB962C8B-B14F-4D97-AF65-F5344CB8AC3E}">
        <p14:creationId xmlns:p14="http://schemas.microsoft.com/office/powerpoint/2010/main" val="2026342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9AC27580-086E-979D-F459-AD444163B86E}"/>
              </a:ext>
            </a:extLst>
          </p:cNvPr>
          <p:cNvSpPr/>
          <p:nvPr/>
        </p:nvSpPr>
        <p:spPr>
          <a:xfrm>
            <a:off x="43919" y="-1"/>
            <a:ext cx="18280244" cy="10287000"/>
          </a:xfrm>
          <a:custGeom>
            <a:avLst/>
            <a:gdLst/>
            <a:ahLst/>
            <a:cxnLst/>
            <a:rect l="l" t="t" r="r" b="b"/>
            <a:pathLst>
              <a:path w="9153525" h="10287000">
                <a:moveTo>
                  <a:pt x="9153525" y="10287000"/>
                </a:moveTo>
                <a:lnTo>
                  <a:pt x="0" y="10287000"/>
                </a:lnTo>
                <a:lnTo>
                  <a:pt x="0" y="0"/>
                </a:lnTo>
                <a:lnTo>
                  <a:pt x="9153525" y="0"/>
                </a:lnTo>
                <a:lnTo>
                  <a:pt x="9153525" y="10287000"/>
                </a:lnTo>
                <a:close/>
              </a:path>
            </a:pathLst>
          </a:custGeom>
          <a:solidFill>
            <a:srgbClr val="5CAC57"/>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19ECADCC-55EA-C26B-7A0A-8269BE2695F1}"/>
              </a:ext>
            </a:extLst>
          </p:cNvPr>
          <p:cNvSpPr>
            <a:spLocks noGrp="1"/>
          </p:cNvSpPr>
          <p:nvPr>
            <p:ph type="title"/>
          </p:nvPr>
        </p:nvSpPr>
        <p:spPr>
          <a:xfrm>
            <a:off x="1066800" y="723900"/>
            <a:ext cx="14080226" cy="1538883"/>
          </a:xfrm>
        </p:spPr>
        <p:txBody>
          <a:bodyPr/>
          <a:lstStyle/>
          <a:p>
            <a:r>
              <a:rPr lang="en-US" dirty="0">
                <a:solidFill>
                  <a:schemeClr val="bg1"/>
                </a:solidFill>
              </a:rPr>
              <a:t>Process Flow</a:t>
            </a:r>
            <a:br>
              <a:rPr lang="en-US" dirty="0">
                <a:solidFill>
                  <a:schemeClr val="bg1"/>
                </a:solidFill>
              </a:rPr>
            </a:br>
            <a:endParaRPr lang="en-US" dirty="0">
              <a:solidFill>
                <a:schemeClr val="bg1"/>
              </a:solidFill>
            </a:endParaRPr>
          </a:p>
        </p:txBody>
      </p:sp>
      <p:sp>
        <p:nvSpPr>
          <p:cNvPr id="5" name="object 4">
            <a:extLst>
              <a:ext uri="{FF2B5EF4-FFF2-40B4-BE49-F238E27FC236}">
                <a16:creationId xmlns:a16="http://schemas.microsoft.com/office/drawing/2014/main" id="{5FAD3ADE-8DFD-2619-D2B6-277B2CB5EAD3}"/>
              </a:ext>
            </a:extLst>
          </p:cNvPr>
          <p:cNvSpPr/>
          <p:nvPr/>
        </p:nvSpPr>
        <p:spPr>
          <a:xfrm>
            <a:off x="16241259" y="86328"/>
            <a:ext cx="2038985" cy="4083050"/>
          </a:xfrm>
          <a:custGeom>
            <a:avLst/>
            <a:gdLst/>
            <a:ahLst/>
            <a:cxnLst/>
            <a:rect l="l" t="t" r="r" b="b"/>
            <a:pathLst>
              <a:path w="2038984" h="4083050">
                <a:moveTo>
                  <a:pt x="0" y="2043032"/>
                </a:moveTo>
                <a:lnTo>
                  <a:pt x="556" y="1994800"/>
                </a:lnTo>
                <a:lnTo>
                  <a:pt x="2218" y="1946843"/>
                </a:lnTo>
                <a:lnTo>
                  <a:pt x="4972" y="1899173"/>
                </a:lnTo>
                <a:lnTo>
                  <a:pt x="8807" y="1851801"/>
                </a:lnTo>
                <a:lnTo>
                  <a:pt x="13711" y="1804741"/>
                </a:lnTo>
                <a:lnTo>
                  <a:pt x="19670" y="1758003"/>
                </a:lnTo>
                <a:lnTo>
                  <a:pt x="26674" y="1711601"/>
                </a:lnTo>
                <a:lnTo>
                  <a:pt x="34709" y="1665547"/>
                </a:lnTo>
                <a:lnTo>
                  <a:pt x="43764" y="1619853"/>
                </a:lnTo>
                <a:lnTo>
                  <a:pt x="53825" y="1574532"/>
                </a:lnTo>
                <a:lnTo>
                  <a:pt x="64882" y="1529594"/>
                </a:lnTo>
                <a:lnTo>
                  <a:pt x="76922" y="1485054"/>
                </a:lnTo>
                <a:lnTo>
                  <a:pt x="89932" y="1440923"/>
                </a:lnTo>
                <a:lnTo>
                  <a:pt x="103901" y="1397213"/>
                </a:lnTo>
                <a:lnTo>
                  <a:pt x="118815" y="1353936"/>
                </a:lnTo>
                <a:lnTo>
                  <a:pt x="134664" y="1311106"/>
                </a:lnTo>
                <a:lnTo>
                  <a:pt x="151434" y="1268733"/>
                </a:lnTo>
                <a:lnTo>
                  <a:pt x="169114" y="1226831"/>
                </a:lnTo>
                <a:lnTo>
                  <a:pt x="187690" y="1185411"/>
                </a:lnTo>
                <a:lnTo>
                  <a:pt x="207152" y="1144486"/>
                </a:lnTo>
                <a:lnTo>
                  <a:pt x="227487" y="1104069"/>
                </a:lnTo>
                <a:lnTo>
                  <a:pt x="248681" y="1064170"/>
                </a:lnTo>
                <a:lnTo>
                  <a:pt x="270725" y="1024803"/>
                </a:lnTo>
                <a:lnTo>
                  <a:pt x="293604" y="985981"/>
                </a:lnTo>
                <a:lnTo>
                  <a:pt x="317307" y="947714"/>
                </a:lnTo>
                <a:lnTo>
                  <a:pt x="341822" y="910015"/>
                </a:lnTo>
                <a:lnTo>
                  <a:pt x="367136" y="872898"/>
                </a:lnTo>
                <a:lnTo>
                  <a:pt x="393237" y="836373"/>
                </a:lnTo>
                <a:lnTo>
                  <a:pt x="420114" y="800453"/>
                </a:lnTo>
                <a:lnTo>
                  <a:pt x="447753" y="765151"/>
                </a:lnTo>
                <a:lnTo>
                  <a:pt x="476142" y="730478"/>
                </a:lnTo>
                <a:lnTo>
                  <a:pt x="505270" y="696447"/>
                </a:lnTo>
                <a:lnTo>
                  <a:pt x="535123" y="663070"/>
                </a:lnTo>
                <a:lnTo>
                  <a:pt x="565691" y="630360"/>
                </a:lnTo>
                <a:lnTo>
                  <a:pt x="596960" y="598328"/>
                </a:lnTo>
                <a:lnTo>
                  <a:pt x="628918" y="566988"/>
                </a:lnTo>
                <a:lnTo>
                  <a:pt x="661553" y="536350"/>
                </a:lnTo>
                <a:lnTo>
                  <a:pt x="694854" y="506428"/>
                </a:lnTo>
                <a:lnTo>
                  <a:pt x="728807" y="477234"/>
                </a:lnTo>
                <a:lnTo>
                  <a:pt x="763400" y="448779"/>
                </a:lnTo>
                <a:lnTo>
                  <a:pt x="798622" y="421077"/>
                </a:lnTo>
                <a:lnTo>
                  <a:pt x="834459" y="394139"/>
                </a:lnTo>
                <a:lnTo>
                  <a:pt x="870901" y="367978"/>
                </a:lnTo>
                <a:lnTo>
                  <a:pt x="907934" y="342606"/>
                </a:lnTo>
                <a:lnTo>
                  <a:pt x="945546" y="318035"/>
                </a:lnTo>
                <a:lnTo>
                  <a:pt x="983725" y="294277"/>
                </a:lnTo>
                <a:lnTo>
                  <a:pt x="1022459" y="271345"/>
                </a:lnTo>
                <a:lnTo>
                  <a:pt x="1061736" y="249252"/>
                </a:lnTo>
                <a:lnTo>
                  <a:pt x="1101543" y="228008"/>
                </a:lnTo>
                <a:lnTo>
                  <a:pt x="1141868" y="207627"/>
                </a:lnTo>
                <a:lnTo>
                  <a:pt x="1182699" y="188121"/>
                </a:lnTo>
                <a:lnTo>
                  <a:pt x="1224024" y="169501"/>
                </a:lnTo>
                <a:lnTo>
                  <a:pt x="1265831" y="151781"/>
                </a:lnTo>
                <a:lnTo>
                  <a:pt x="1308106" y="134973"/>
                </a:lnTo>
                <a:lnTo>
                  <a:pt x="1350839" y="119088"/>
                </a:lnTo>
                <a:lnTo>
                  <a:pt x="1394016" y="104139"/>
                </a:lnTo>
                <a:lnTo>
                  <a:pt x="1437626" y="90138"/>
                </a:lnTo>
                <a:lnTo>
                  <a:pt x="1481657" y="77098"/>
                </a:lnTo>
                <a:lnTo>
                  <a:pt x="1526095" y="65031"/>
                </a:lnTo>
                <a:lnTo>
                  <a:pt x="1570930" y="53949"/>
                </a:lnTo>
                <a:lnTo>
                  <a:pt x="1616148" y="43864"/>
                </a:lnTo>
                <a:lnTo>
                  <a:pt x="1661737" y="34789"/>
                </a:lnTo>
                <a:lnTo>
                  <a:pt x="1707686" y="26735"/>
                </a:lnTo>
                <a:lnTo>
                  <a:pt x="1753982" y="19715"/>
                </a:lnTo>
                <a:lnTo>
                  <a:pt x="1800612" y="13742"/>
                </a:lnTo>
                <a:lnTo>
                  <a:pt x="1847565" y="8827"/>
                </a:lnTo>
                <a:lnTo>
                  <a:pt x="1894828" y="4984"/>
                </a:lnTo>
                <a:lnTo>
                  <a:pt x="1942390" y="2223"/>
                </a:lnTo>
                <a:lnTo>
                  <a:pt x="1990237" y="557"/>
                </a:lnTo>
                <a:lnTo>
                  <a:pt x="2038358" y="0"/>
                </a:lnTo>
                <a:lnTo>
                  <a:pt x="2038358" y="610839"/>
                </a:lnTo>
                <a:lnTo>
                  <a:pt x="1990272" y="611636"/>
                </a:lnTo>
                <a:lnTo>
                  <a:pt x="1942582" y="614013"/>
                </a:lnTo>
                <a:lnTo>
                  <a:pt x="1895312" y="617944"/>
                </a:lnTo>
                <a:lnTo>
                  <a:pt x="1848487" y="623403"/>
                </a:lnTo>
                <a:lnTo>
                  <a:pt x="1802133" y="630365"/>
                </a:lnTo>
                <a:lnTo>
                  <a:pt x="1756274" y="638806"/>
                </a:lnTo>
                <a:lnTo>
                  <a:pt x="1710935" y="648700"/>
                </a:lnTo>
                <a:lnTo>
                  <a:pt x="1666143" y="660021"/>
                </a:lnTo>
                <a:lnTo>
                  <a:pt x="1621921" y="672746"/>
                </a:lnTo>
                <a:lnTo>
                  <a:pt x="1578296" y="686848"/>
                </a:lnTo>
                <a:lnTo>
                  <a:pt x="1535291" y="702302"/>
                </a:lnTo>
                <a:lnTo>
                  <a:pt x="1492933" y="719084"/>
                </a:lnTo>
                <a:lnTo>
                  <a:pt x="1451246" y="737167"/>
                </a:lnTo>
                <a:lnTo>
                  <a:pt x="1410255" y="756528"/>
                </a:lnTo>
                <a:lnTo>
                  <a:pt x="1369986" y="777140"/>
                </a:lnTo>
                <a:lnTo>
                  <a:pt x="1330463" y="798979"/>
                </a:lnTo>
                <a:lnTo>
                  <a:pt x="1291713" y="822019"/>
                </a:lnTo>
                <a:lnTo>
                  <a:pt x="1253759" y="846236"/>
                </a:lnTo>
                <a:lnTo>
                  <a:pt x="1216627" y="871603"/>
                </a:lnTo>
                <a:lnTo>
                  <a:pt x="1180342" y="898097"/>
                </a:lnTo>
                <a:lnTo>
                  <a:pt x="1144930" y="925691"/>
                </a:lnTo>
                <a:lnTo>
                  <a:pt x="1110415" y="954360"/>
                </a:lnTo>
                <a:lnTo>
                  <a:pt x="1076822" y="984080"/>
                </a:lnTo>
                <a:lnTo>
                  <a:pt x="1044177" y="1014825"/>
                </a:lnTo>
                <a:lnTo>
                  <a:pt x="1012504" y="1046571"/>
                </a:lnTo>
                <a:lnTo>
                  <a:pt x="981829" y="1079291"/>
                </a:lnTo>
                <a:lnTo>
                  <a:pt x="952177" y="1112961"/>
                </a:lnTo>
                <a:lnTo>
                  <a:pt x="923573" y="1147555"/>
                </a:lnTo>
                <a:lnTo>
                  <a:pt x="896042" y="1183049"/>
                </a:lnTo>
                <a:lnTo>
                  <a:pt x="869609" y="1219417"/>
                </a:lnTo>
                <a:lnTo>
                  <a:pt x="844300" y="1256634"/>
                </a:lnTo>
                <a:lnTo>
                  <a:pt x="820139" y="1294674"/>
                </a:lnTo>
                <a:lnTo>
                  <a:pt x="797151" y="1333514"/>
                </a:lnTo>
                <a:lnTo>
                  <a:pt x="775362" y="1373127"/>
                </a:lnTo>
                <a:lnTo>
                  <a:pt x="754797" y="1413488"/>
                </a:lnTo>
                <a:lnTo>
                  <a:pt x="735481" y="1454573"/>
                </a:lnTo>
                <a:lnTo>
                  <a:pt x="717439" y="1496356"/>
                </a:lnTo>
                <a:lnTo>
                  <a:pt x="700695" y="1538811"/>
                </a:lnTo>
                <a:lnTo>
                  <a:pt x="685276" y="1581914"/>
                </a:lnTo>
                <a:lnTo>
                  <a:pt x="671207" y="1625640"/>
                </a:lnTo>
                <a:lnTo>
                  <a:pt x="658511" y="1669963"/>
                </a:lnTo>
                <a:lnTo>
                  <a:pt x="647216" y="1714858"/>
                </a:lnTo>
                <a:lnTo>
                  <a:pt x="637345" y="1760300"/>
                </a:lnTo>
                <a:lnTo>
                  <a:pt x="628923" y="1806265"/>
                </a:lnTo>
                <a:lnTo>
                  <a:pt x="621977" y="1852725"/>
                </a:lnTo>
                <a:lnTo>
                  <a:pt x="616530" y="1899657"/>
                </a:lnTo>
                <a:lnTo>
                  <a:pt x="612608" y="1947036"/>
                </a:lnTo>
                <a:lnTo>
                  <a:pt x="610237" y="1994836"/>
                </a:lnTo>
                <a:lnTo>
                  <a:pt x="609441" y="2043032"/>
                </a:lnTo>
                <a:lnTo>
                  <a:pt x="610237" y="2091227"/>
                </a:lnTo>
                <a:lnTo>
                  <a:pt x="612608" y="2139027"/>
                </a:lnTo>
                <a:lnTo>
                  <a:pt x="616530" y="2186406"/>
                </a:lnTo>
                <a:lnTo>
                  <a:pt x="621977" y="2233338"/>
                </a:lnTo>
                <a:lnTo>
                  <a:pt x="628923" y="2279799"/>
                </a:lnTo>
                <a:lnTo>
                  <a:pt x="637345" y="2325763"/>
                </a:lnTo>
                <a:lnTo>
                  <a:pt x="647216" y="2371205"/>
                </a:lnTo>
                <a:lnTo>
                  <a:pt x="658511" y="2416100"/>
                </a:lnTo>
                <a:lnTo>
                  <a:pt x="671207" y="2460423"/>
                </a:lnTo>
                <a:lnTo>
                  <a:pt x="685276" y="2504149"/>
                </a:lnTo>
                <a:lnTo>
                  <a:pt x="700695" y="2547252"/>
                </a:lnTo>
                <a:lnTo>
                  <a:pt x="717439" y="2589708"/>
                </a:lnTo>
                <a:lnTo>
                  <a:pt x="735481" y="2631490"/>
                </a:lnTo>
                <a:lnTo>
                  <a:pt x="754797" y="2672575"/>
                </a:lnTo>
                <a:lnTo>
                  <a:pt x="775362" y="2712936"/>
                </a:lnTo>
                <a:lnTo>
                  <a:pt x="797151" y="2752549"/>
                </a:lnTo>
                <a:lnTo>
                  <a:pt x="820139" y="2791389"/>
                </a:lnTo>
                <a:lnTo>
                  <a:pt x="844300" y="2829430"/>
                </a:lnTo>
                <a:lnTo>
                  <a:pt x="869609" y="2866646"/>
                </a:lnTo>
                <a:lnTo>
                  <a:pt x="896042" y="2903014"/>
                </a:lnTo>
                <a:lnTo>
                  <a:pt x="923573" y="2938508"/>
                </a:lnTo>
                <a:lnTo>
                  <a:pt x="952177" y="2973103"/>
                </a:lnTo>
                <a:lnTo>
                  <a:pt x="981829" y="3006772"/>
                </a:lnTo>
                <a:lnTo>
                  <a:pt x="1012504" y="3039492"/>
                </a:lnTo>
                <a:lnTo>
                  <a:pt x="1044177" y="3071238"/>
                </a:lnTo>
                <a:lnTo>
                  <a:pt x="1076822" y="3101983"/>
                </a:lnTo>
                <a:lnTo>
                  <a:pt x="1110415" y="3131703"/>
                </a:lnTo>
                <a:lnTo>
                  <a:pt x="1144930" y="3160373"/>
                </a:lnTo>
                <a:lnTo>
                  <a:pt x="1180342" y="3187967"/>
                </a:lnTo>
                <a:lnTo>
                  <a:pt x="1216627" y="3214460"/>
                </a:lnTo>
                <a:lnTo>
                  <a:pt x="1253759" y="3239827"/>
                </a:lnTo>
                <a:lnTo>
                  <a:pt x="1291713" y="3264044"/>
                </a:lnTo>
                <a:lnTo>
                  <a:pt x="1330463" y="3287084"/>
                </a:lnTo>
                <a:lnTo>
                  <a:pt x="1369986" y="3308923"/>
                </a:lnTo>
                <a:lnTo>
                  <a:pt x="1410255" y="3329535"/>
                </a:lnTo>
                <a:lnTo>
                  <a:pt x="1451246" y="3348896"/>
                </a:lnTo>
                <a:lnTo>
                  <a:pt x="1492933" y="3366979"/>
                </a:lnTo>
                <a:lnTo>
                  <a:pt x="1535291" y="3383761"/>
                </a:lnTo>
                <a:lnTo>
                  <a:pt x="1578296" y="3399215"/>
                </a:lnTo>
                <a:lnTo>
                  <a:pt x="1621921" y="3413317"/>
                </a:lnTo>
                <a:lnTo>
                  <a:pt x="1666143" y="3426042"/>
                </a:lnTo>
                <a:lnTo>
                  <a:pt x="1710935" y="3437363"/>
                </a:lnTo>
                <a:lnTo>
                  <a:pt x="1756274" y="3447257"/>
                </a:lnTo>
                <a:lnTo>
                  <a:pt x="1802133" y="3455698"/>
                </a:lnTo>
                <a:lnTo>
                  <a:pt x="1848487" y="3462660"/>
                </a:lnTo>
                <a:lnTo>
                  <a:pt x="1895312" y="3468120"/>
                </a:lnTo>
                <a:lnTo>
                  <a:pt x="1942582" y="3472050"/>
                </a:lnTo>
                <a:lnTo>
                  <a:pt x="1990272" y="3474427"/>
                </a:lnTo>
                <a:lnTo>
                  <a:pt x="2038358" y="3475225"/>
                </a:lnTo>
                <a:lnTo>
                  <a:pt x="2038358" y="4082612"/>
                </a:lnTo>
                <a:lnTo>
                  <a:pt x="1990237" y="4082057"/>
                </a:lnTo>
                <a:lnTo>
                  <a:pt x="1942390" y="4080397"/>
                </a:lnTo>
                <a:lnTo>
                  <a:pt x="1894828" y="4077647"/>
                </a:lnTo>
                <a:lnTo>
                  <a:pt x="1847565" y="4073817"/>
                </a:lnTo>
                <a:lnTo>
                  <a:pt x="1800612" y="4068920"/>
                </a:lnTo>
                <a:lnTo>
                  <a:pt x="1753982" y="4062968"/>
                </a:lnTo>
                <a:lnTo>
                  <a:pt x="1707686" y="4055974"/>
                </a:lnTo>
                <a:lnTo>
                  <a:pt x="1661737" y="4047948"/>
                </a:lnTo>
                <a:lnTo>
                  <a:pt x="1616148" y="4038905"/>
                </a:lnTo>
                <a:lnTo>
                  <a:pt x="1570930" y="4028854"/>
                </a:lnTo>
                <a:lnTo>
                  <a:pt x="1526095" y="4017810"/>
                </a:lnTo>
                <a:lnTo>
                  <a:pt x="1481657" y="4005783"/>
                </a:lnTo>
                <a:lnTo>
                  <a:pt x="1437626" y="3992787"/>
                </a:lnTo>
                <a:lnTo>
                  <a:pt x="1394016" y="3978832"/>
                </a:lnTo>
                <a:lnTo>
                  <a:pt x="1350839" y="3963932"/>
                </a:lnTo>
                <a:lnTo>
                  <a:pt x="1308106" y="3948098"/>
                </a:lnTo>
                <a:lnTo>
                  <a:pt x="1265831" y="3931343"/>
                </a:lnTo>
                <a:lnTo>
                  <a:pt x="1224024" y="3913678"/>
                </a:lnTo>
                <a:lnTo>
                  <a:pt x="1182699" y="3895116"/>
                </a:lnTo>
                <a:lnTo>
                  <a:pt x="1141868" y="3875669"/>
                </a:lnTo>
                <a:lnTo>
                  <a:pt x="1101543" y="3855349"/>
                </a:lnTo>
                <a:lnTo>
                  <a:pt x="1061736" y="3834169"/>
                </a:lnTo>
                <a:lnTo>
                  <a:pt x="1022459" y="3812139"/>
                </a:lnTo>
                <a:lnTo>
                  <a:pt x="983725" y="3789274"/>
                </a:lnTo>
                <a:lnTo>
                  <a:pt x="945546" y="3765583"/>
                </a:lnTo>
                <a:lnTo>
                  <a:pt x="907934" y="3741081"/>
                </a:lnTo>
                <a:lnTo>
                  <a:pt x="870901" y="3715778"/>
                </a:lnTo>
                <a:lnTo>
                  <a:pt x="834459" y="3689688"/>
                </a:lnTo>
                <a:lnTo>
                  <a:pt x="798622" y="3662821"/>
                </a:lnTo>
                <a:lnTo>
                  <a:pt x="763400" y="3635191"/>
                </a:lnTo>
                <a:lnTo>
                  <a:pt x="728807" y="3606809"/>
                </a:lnTo>
                <a:lnTo>
                  <a:pt x="694854" y="3577688"/>
                </a:lnTo>
                <a:lnTo>
                  <a:pt x="661553" y="3547840"/>
                </a:lnTo>
                <a:lnTo>
                  <a:pt x="628918" y="3517276"/>
                </a:lnTo>
                <a:lnTo>
                  <a:pt x="596960" y="3486009"/>
                </a:lnTo>
                <a:lnTo>
                  <a:pt x="565691" y="3454052"/>
                </a:lnTo>
                <a:lnTo>
                  <a:pt x="535123" y="3421415"/>
                </a:lnTo>
                <a:lnTo>
                  <a:pt x="505270" y="3388112"/>
                </a:lnTo>
                <a:lnTo>
                  <a:pt x="476142" y="3354154"/>
                </a:lnTo>
                <a:lnTo>
                  <a:pt x="447753" y="3319554"/>
                </a:lnTo>
                <a:lnTo>
                  <a:pt x="420114" y="3284324"/>
                </a:lnTo>
                <a:lnTo>
                  <a:pt x="393237" y="3248476"/>
                </a:lnTo>
                <a:lnTo>
                  <a:pt x="367136" y="3212021"/>
                </a:lnTo>
                <a:lnTo>
                  <a:pt x="341822" y="3174973"/>
                </a:lnTo>
                <a:lnTo>
                  <a:pt x="317307" y="3137343"/>
                </a:lnTo>
                <a:lnTo>
                  <a:pt x="293604" y="3099144"/>
                </a:lnTo>
                <a:lnTo>
                  <a:pt x="270725" y="3060387"/>
                </a:lnTo>
                <a:lnTo>
                  <a:pt x="248681" y="3021085"/>
                </a:lnTo>
                <a:lnTo>
                  <a:pt x="227487" y="2981249"/>
                </a:lnTo>
                <a:lnTo>
                  <a:pt x="207152" y="2940893"/>
                </a:lnTo>
                <a:lnTo>
                  <a:pt x="187690" y="2900027"/>
                </a:lnTo>
                <a:lnTo>
                  <a:pt x="169114" y="2858665"/>
                </a:lnTo>
                <a:lnTo>
                  <a:pt x="151434" y="2816818"/>
                </a:lnTo>
                <a:lnTo>
                  <a:pt x="134664" y="2774499"/>
                </a:lnTo>
                <a:lnTo>
                  <a:pt x="118815" y="2731720"/>
                </a:lnTo>
                <a:lnTo>
                  <a:pt x="103901" y="2688492"/>
                </a:lnTo>
                <a:lnTo>
                  <a:pt x="89932" y="2644828"/>
                </a:lnTo>
                <a:lnTo>
                  <a:pt x="76922" y="2600740"/>
                </a:lnTo>
                <a:lnTo>
                  <a:pt x="64882" y="2556240"/>
                </a:lnTo>
                <a:lnTo>
                  <a:pt x="53825" y="2511340"/>
                </a:lnTo>
                <a:lnTo>
                  <a:pt x="43764" y="2466053"/>
                </a:lnTo>
                <a:lnTo>
                  <a:pt x="34709" y="2420391"/>
                </a:lnTo>
                <a:lnTo>
                  <a:pt x="26674" y="2374365"/>
                </a:lnTo>
                <a:lnTo>
                  <a:pt x="19670" y="2327988"/>
                </a:lnTo>
                <a:lnTo>
                  <a:pt x="13711" y="2281272"/>
                </a:lnTo>
                <a:lnTo>
                  <a:pt x="8807" y="2234229"/>
                </a:lnTo>
                <a:lnTo>
                  <a:pt x="4972" y="2186872"/>
                </a:lnTo>
                <a:lnTo>
                  <a:pt x="2218" y="2139211"/>
                </a:lnTo>
                <a:lnTo>
                  <a:pt x="556" y="2091261"/>
                </a:lnTo>
                <a:lnTo>
                  <a:pt x="0" y="2043032"/>
                </a:lnTo>
                <a:close/>
              </a:path>
            </a:pathLst>
          </a:custGeom>
          <a:solidFill>
            <a:srgbClr val="FFC824"/>
          </a:solidFill>
        </p:spPr>
        <p:txBody>
          <a:bodyPr wrap="square" lIns="0" tIns="0" rIns="0" bIns="0" rtlCol="0"/>
          <a:lstStyle/>
          <a:p>
            <a:endParaRPr/>
          </a:p>
        </p:txBody>
      </p:sp>
      <p:pic>
        <p:nvPicPr>
          <p:cNvPr id="7" name="Picture 6" descr="A picture containing text, screenshot, diagram&#10;&#10;Description automatically generated">
            <a:extLst>
              <a:ext uri="{FF2B5EF4-FFF2-40B4-BE49-F238E27FC236}">
                <a16:creationId xmlns:a16="http://schemas.microsoft.com/office/drawing/2014/main" id="{6CA9910B-3BE3-8120-58F1-10C838687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552700"/>
            <a:ext cx="12172077" cy="5883007"/>
          </a:xfrm>
          <a:prstGeom prst="rect">
            <a:avLst/>
          </a:prstGeom>
        </p:spPr>
      </p:pic>
      <p:sp>
        <p:nvSpPr>
          <p:cNvPr id="10" name="TextBox 9">
            <a:extLst>
              <a:ext uri="{FF2B5EF4-FFF2-40B4-BE49-F238E27FC236}">
                <a16:creationId xmlns:a16="http://schemas.microsoft.com/office/drawing/2014/main" id="{7C910EE6-71E2-1132-CA57-E861AC67FE7F}"/>
              </a:ext>
            </a:extLst>
          </p:cNvPr>
          <p:cNvSpPr txBox="1"/>
          <p:nvPr/>
        </p:nvSpPr>
        <p:spPr>
          <a:xfrm>
            <a:off x="1066800" y="9554483"/>
            <a:ext cx="15326859" cy="369332"/>
          </a:xfrm>
          <a:prstGeom prst="rect">
            <a:avLst/>
          </a:prstGeom>
          <a:noFill/>
        </p:spPr>
        <p:txBody>
          <a:bodyPr wrap="square" rtlCol="0">
            <a:spAutoFit/>
          </a:bodyPr>
          <a:lstStyle/>
          <a:p>
            <a:r>
              <a:rPr lang="en-US" dirty="0">
                <a:solidFill>
                  <a:schemeClr val="bg1"/>
                </a:solidFill>
              </a:rPr>
              <a:t>Source : https://www.researchgate.net/figure/Flow-diagram-of-proposed-study-for-automatic-Alzheimer-detection_fig1_348727600</a:t>
            </a:r>
          </a:p>
        </p:txBody>
      </p:sp>
      <p:sp>
        <p:nvSpPr>
          <p:cNvPr id="11" name="Rectangle 10">
            <a:extLst>
              <a:ext uri="{FF2B5EF4-FFF2-40B4-BE49-F238E27FC236}">
                <a16:creationId xmlns:a16="http://schemas.microsoft.com/office/drawing/2014/main" id="{07250B41-41F3-EAEB-434D-D5465C02CCDB}"/>
              </a:ext>
            </a:extLst>
          </p:cNvPr>
          <p:cNvSpPr/>
          <p:nvPr/>
        </p:nvSpPr>
        <p:spPr>
          <a:xfrm>
            <a:off x="8229600" y="4610100"/>
            <a:ext cx="2286000" cy="373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7927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9AC27580-086E-979D-F459-AD444163B86E}"/>
              </a:ext>
            </a:extLst>
          </p:cNvPr>
          <p:cNvSpPr/>
          <p:nvPr/>
        </p:nvSpPr>
        <p:spPr>
          <a:xfrm>
            <a:off x="21963" y="-1"/>
            <a:ext cx="18280244" cy="10287000"/>
          </a:xfrm>
          <a:custGeom>
            <a:avLst/>
            <a:gdLst/>
            <a:ahLst/>
            <a:cxnLst/>
            <a:rect l="l" t="t" r="r" b="b"/>
            <a:pathLst>
              <a:path w="9153525" h="10287000">
                <a:moveTo>
                  <a:pt x="9153525" y="10287000"/>
                </a:moveTo>
                <a:lnTo>
                  <a:pt x="0" y="10287000"/>
                </a:lnTo>
                <a:lnTo>
                  <a:pt x="0" y="0"/>
                </a:lnTo>
                <a:lnTo>
                  <a:pt x="9153525" y="0"/>
                </a:lnTo>
                <a:lnTo>
                  <a:pt x="9153525" y="10287000"/>
                </a:lnTo>
                <a:close/>
              </a:path>
            </a:pathLst>
          </a:custGeom>
          <a:solidFill>
            <a:srgbClr val="5CAC57"/>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19ECADCC-55EA-C26B-7A0A-8269BE2695F1}"/>
              </a:ext>
            </a:extLst>
          </p:cNvPr>
          <p:cNvSpPr>
            <a:spLocks noGrp="1"/>
          </p:cNvSpPr>
          <p:nvPr>
            <p:ph type="title"/>
          </p:nvPr>
        </p:nvSpPr>
        <p:spPr>
          <a:xfrm>
            <a:off x="1066800" y="723900"/>
            <a:ext cx="14080226" cy="1538883"/>
          </a:xfrm>
        </p:spPr>
        <p:txBody>
          <a:bodyPr/>
          <a:lstStyle/>
          <a:p>
            <a:r>
              <a:rPr lang="en-US" dirty="0" err="1">
                <a:solidFill>
                  <a:schemeClr val="bg1"/>
                </a:solidFill>
              </a:rPr>
              <a:t>Densenet</a:t>
            </a:r>
            <a:r>
              <a:rPr lang="en-US" dirty="0">
                <a:solidFill>
                  <a:schemeClr val="bg1"/>
                </a:solidFill>
              </a:rPr>
              <a:t> 121 &amp; 169</a:t>
            </a:r>
            <a:br>
              <a:rPr lang="en-US" dirty="0">
                <a:solidFill>
                  <a:schemeClr val="bg1"/>
                </a:solidFill>
              </a:rPr>
            </a:br>
            <a:endParaRPr lang="en-US" dirty="0">
              <a:solidFill>
                <a:schemeClr val="bg1"/>
              </a:solidFill>
            </a:endParaRPr>
          </a:p>
        </p:txBody>
      </p:sp>
      <p:pic>
        <p:nvPicPr>
          <p:cNvPr id="1026" name="Picture 2" descr="densenet_archs">
            <a:extLst>
              <a:ext uri="{FF2B5EF4-FFF2-40B4-BE49-F238E27FC236}">
                <a16:creationId xmlns:a16="http://schemas.microsoft.com/office/drawing/2014/main" id="{91FF6BFE-F389-3E6D-44DC-170F0B1566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024494"/>
            <a:ext cx="14249400" cy="5176653"/>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4">
            <a:extLst>
              <a:ext uri="{FF2B5EF4-FFF2-40B4-BE49-F238E27FC236}">
                <a16:creationId xmlns:a16="http://schemas.microsoft.com/office/drawing/2014/main" id="{5FAD3ADE-8DFD-2619-D2B6-277B2CB5EAD3}"/>
              </a:ext>
            </a:extLst>
          </p:cNvPr>
          <p:cNvSpPr/>
          <p:nvPr/>
        </p:nvSpPr>
        <p:spPr>
          <a:xfrm>
            <a:off x="16241259" y="86328"/>
            <a:ext cx="2038985" cy="4083050"/>
          </a:xfrm>
          <a:custGeom>
            <a:avLst/>
            <a:gdLst/>
            <a:ahLst/>
            <a:cxnLst/>
            <a:rect l="l" t="t" r="r" b="b"/>
            <a:pathLst>
              <a:path w="2038984" h="4083050">
                <a:moveTo>
                  <a:pt x="0" y="2043032"/>
                </a:moveTo>
                <a:lnTo>
                  <a:pt x="556" y="1994800"/>
                </a:lnTo>
                <a:lnTo>
                  <a:pt x="2218" y="1946843"/>
                </a:lnTo>
                <a:lnTo>
                  <a:pt x="4972" y="1899173"/>
                </a:lnTo>
                <a:lnTo>
                  <a:pt x="8807" y="1851801"/>
                </a:lnTo>
                <a:lnTo>
                  <a:pt x="13711" y="1804741"/>
                </a:lnTo>
                <a:lnTo>
                  <a:pt x="19670" y="1758003"/>
                </a:lnTo>
                <a:lnTo>
                  <a:pt x="26674" y="1711601"/>
                </a:lnTo>
                <a:lnTo>
                  <a:pt x="34709" y="1665547"/>
                </a:lnTo>
                <a:lnTo>
                  <a:pt x="43764" y="1619853"/>
                </a:lnTo>
                <a:lnTo>
                  <a:pt x="53825" y="1574532"/>
                </a:lnTo>
                <a:lnTo>
                  <a:pt x="64882" y="1529594"/>
                </a:lnTo>
                <a:lnTo>
                  <a:pt x="76922" y="1485054"/>
                </a:lnTo>
                <a:lnTo>
                  <a:pt x="89932" y="1440923"/>
                </a:lnTo>
                <a:lnTo>
                  <a:pt x="103901" y="1397213"/>
                </a:lnTo>
                <a:lnTo>
                  <a:pt x="118815" y="1353936"/>
                </a:lnTo>
                <a:lnTo>
                  <a:pt x="134664" y="1311106"/>
                </a:lnTo>
                <a:lnTo>
                  <a:pt x="151434" y="1268733"/>
                </a:lnTo>
                <a:lnTo>
                  <a:pt x="169114" y="1226831"/>
                </a:lnTo>
                <a:lnTo>
                  <a:pt x="187690" y="1185411"/>
                </a:lnTo>
                <a:lnTo>
                  <a:pt x="207152" y="1144486"/>
                </a:lnTo>
                <a:lnTo>
                  <a:pt x="227487" y="1104069"/>
                </a:lnTo>
                <a:lnTo>
                  <a:pt x="248681" y="1064170"/>
                </a:lnTo>
                <a:lnTo>
                  <a:pt x="270725" y="1024803"/>
                </a:lnTo>
                <a:lnTo>
                  <a:pt x="293604" y="985981"/>
                </a:lnTo>
                <a:lnTo>
                  <a:pt x="317307" y="947714"/>
                </a:lnTo>
                <a:lnTo>
                  <a:pt x="341822" y="910015"/>
                </a:lnTo>
                <a:lnTo>
                  <a:pt x="367136" y="872898"/>
                </a:lnTo>
                <a:lnTo>
                  <a:pt x="393237" y="836373"/>
                </a:lnTo>
                <a:lnTo>
                  <a:pt x="420114" y="800453"/>
                </a:lnTo>
                <a:lnTo>
                  <a:pt x="447753" y="765151"/>
                </a:lnTo>
                <a:lnTo>
                  <a:pt x="476142" y="730478"/>
                </a:lnTo>
                <a:lnTo>
                  <a:pt x="505270" y="696447"/>
                </a:lnTo>
                <a:lnTo>
                  <a:pt x="535123" y="663070"/>
                </a:lnTo>
                <a:lnTo>
                  <a:pt x="565691" y="630360"/>
                </a:lnTo>
                <a:lnTo>
                  <a:pt x="596960" y="598328"/>
                </a:lnTo>
                <a:lnTo>
                  <a:pt x="628918" y="566988"/>
                </a:lnTo>
                <a:lnTo>
                  <a:pt x="661553" y="536350"/>
                </a:lnTo>
                <a:lnTo>
                  <a:pt x="694854" y="506428"/>
                </a:lnTo>
                <a:lnTo>
                  <a:pt x="728807" y="477234"/>
                </a:lnTo>
                <a:lnTo>
                  <a:pt x="763400" y="448779"/>
                </a:lnTo>
                <a:lnTo>
                  <a:pt x="798622" y="421077"/>
                </a:lnTo>
                <a:lnTo>
                  <a:pt x="834459" y="394139"/>
                </a:lnTo>
                <a:lnTo>
                  <a:pt x="870901" y="367978"/>
                </a:lnTo>
                <a:lnTo>
                  <a:pt x="907934" y="342606"/>
                </a:lnTo>
                <a:lnTo>
                  <a:pt x="945546" y="318035"/>
                </a:lnTo>
                <a:lnTo>
                  <a:pt x="983725" y="294277"/>
                </a:lnTo>
                <a:lnTo>
                  <a:pt x="1022459" y="271345"/>
                </a:lnTo>
                <a:lnTo>
                  <a:pt x="1061736" y="249252"/>
                </a:lnTo>
                <a:lnTo>
                  <a:pt x="1101543" y="228008"/>
                </a:lnTo>
                <a:lnTo>
                  <a:pt x="1141868" y="207627"/>
                </a:lnTo>
                <a:lnTo>
                  <a:pt x="1182699" y="188121"/>
                </a:lnTo>
                <a:lnTo>
                  <a:pt x="1224024" y="169501"/>
                </a:lnTo>
                <a:lnTo>
                  <a:pt x="1265831" y="151781"/>
                </a:lnTo>
                <a:lnTo>
                  <a:pt x="1308106" y="134973"/>
                </a:lnTo>
                <a:lnTo>
                  <a:pt x="1350839" y="119088"/>
                </a:lnTo>
                <a:lnTo>
                  <a:pt x="1394016" y="104139"/>
                </a:lnTo>
                <a:lnTo>
                  <a:pt x="1437626" y="90138"/>
                </a:lnTo>
                <a:lnTo>
                  <a:pt x="1481657" y="77098"/>
                </a:lnTo>
                <a:lnTo>
                  <a:pt x="1526095" y="65031"/>
                </a:lnTo>
                <a:lnTo>
                  <a:pt x="1570930" y="53949"/>
                </a:lnTo>
                <a:lnTo>
                  <a:pt x="1616148" y="43864"/>
                </a:lnTo>
                <a:lnTo>
                  <a:pt x="1661737" y="34789"/>
                </a:lnTo>
                <a:lnTo>
                  <a:pt x="1707686" y="26735"/>
                </a:lnTo>
                <a:lnTo>
                  <a:pt x="1753982" y="19715"/>
                </a:lnTo>
                <a:lnTo>
                  <a:pt x="1800612" y="13742"/>
                </a:lnTo>
                <a:lnTo>
                  <a:pt x="1847565" y="8827"/>
                </a:lnTo>
                <a:lnTo>
                  <a:pt x="1894828" y="4984"/>
                </a:lnTo>
                <a:lnTo>
                  <a:pt x="1942390" y="2223"/>
                </a:lnTo>
                <a:lnTo>
                  <a:pt x="1990237" y="557"/>
                </a:lnTo>
                <a:lnTo>
                  <a:pt x="2038358" y="0"/>
                </a:lnTo>
                <a:lnTo>
                  <a:pt x="2038358" y="610839"/>
                </a:lnTo>
                <a:lnTo>
                  <a:pt x="1990272" y="611636"/>
                </a:lnTo>
                <a:lnTo>
                  <a:pt x="1942582" y="614013"/>
                </a:lnTo>
                <a:lnTo>
                  <a:pt x="1895312" y="617944"/>
                </a:lnTo>
                <a:lnTo>
                  <a:pt x="1848487" y="623403"/>
                </a:lnTo>
                <a:lnTo>
                  <a:pt x="1802133" y="630365"/>
                </a:lnTo>
                <a:lnTo>
                  <a:pt x="1756274" y="638806"/>
                </a:lnTo>
                <a:lnTo>
                  <a:pt x="1710935" y="648700"/>
                </a:lnTo>
                <a:lnTo>
                  <a:pt x="1666143" y="660021"/>
                </a:lnTo>
                <a:lnTo>
                  <a:pt x="1621921" y="672746"/>
                </a:lnTo>
                <a:lnTo>
                  <a:pt x="1578296" y="686848"/>
                </a:lnTo>
                <a:lnTo>
                  <a:pt x="1535291" y="702302"/>
                </a:lnTo>
                <a:lnTo>
                  <a:pt x="1492933" y="719084"/>
                </a:lnTo>
                <a:lnTo>
                  <a:pt x="1451246" y="737167"/>
                </a:lnTo>
                <a:lnTo>
                  <a:pt x="1410255" y="756528"/>
                </a:lnTo>
                <a:lnTo>
                  <a:pt x="1369986" y="777140"/>
                </a:lnTo>
                <a:lnTo>
                  <a:pt x="1330463" y="798979"/>
                </a:lnTo>
                <a:lnTo>
                  <a:pt x="1291713" y="822019"/>
                </a:lnTo>
                <a:lnTo>
                  <a:pt x="1253759" y="846236"/>
                </a:lnTo>
                <a:lnTo>
                  <a:pt x="1216627" y="871603"/>
                </a:lnTo>
                <a:lnTo>
                  <a:pt x="1180342" y="898097"/>
                </a:lnTo>
                <a:lnTo>
                  <a:pt x="1144930" y="925691"/>
                </a:lnTo>
                <a:lnTo>
                  <a:pt x="1110415" y="954360"/>
                </a:lnTo>
                <a:lnTo>
                  <a:pt x="1076822" y="984080"/>
                </a:lnTo>
                <a:lnTo>
                  <a:pt x="1044177" y="1014825"/>
                </a:lnTo>
                <a:lnTo>
                  <a:pt x="1012504" y="1046571"/>
                </a:lnTo>
                <a:lnTo>
                  <a:pt x="981829" y="1079291"/>
                </a:lnTo>
                <a:lnTo>
                  <a:pt x="952177" y="1112961"/>
                </a:lnTo>
                <a:lnTo>
                  <a:pt x="923573" y="1147555"/>
                </a:lnTo>
                <a:lnTo>
                  <a:pt x="896042" y="1183049"/>
                </a:lnTo>
                <a:lnTo>
                  <a:pt x="869609" y="1219417"/>
                </a:lnTo>
                <a:lnTo>
                  <a:pt x="844300" y="1256634"/>
                </a:lnTo>
                <a:lnTo>
                  <a:pt x="820139" y="1294674"/>
                </a:lnTo>
                <a:lnTo>
                  <a:pt x="797151" y="1333514"/>
                </a:lnTo>
                <a:lnTo>
                  <a:pt x="775362" y="1373127"/>
                </a:lnTo>
                <a:lnTo>
                  <a:pt x="754797" y="1413488"/>
                </a:lnTo>
                <a:lnTo>
                  <a:pt x="735481" y="1454573"/>
                </a:lnTo>
                <a:lnTo>
                  <a:pt x="717439" y="1496356"/>
                </a:lnTo>
                <a:lnTo>
                  <a:pt x="700695" y="1538811"/>
                </a:lnTo>
                <a:lnTo>
                  <a:pt x="685276" y="1581914"/>
                </a:lnTo>
                <a:lnTo>
                  <a:pt x="671207" y="1625640"/>
                </a:lnTo>
                <a:lnTo>
                  <a:pt x="658511" y="1669963"/>
                </a:lnTo>
                <a:lnTo>
                  <a:pt x="647216" y="1714858"/>
                </a:lnTo>
                <a:lnTo>
                  <a:pt x="637345" y="1760300"/>
                </a:lnTo>
                <a:lnTo>
                  <a:pt x="628923" y="1806265"/>
                </a:lnTo>
                <a:lnTo>
                  <a:pt x="621977" y="1852725"/>
                </a:lnTo>
                <a:lnTo>
                  <a:pt x="616530" y="1899657"/>
                </a:lnTo>
                <a:lnTo>
                  <a:pt x="612608" y="1947036"/>
                </a:lnTo>
                <a:lnTo>
                  <a:pt x="610237" y="1994836"/>
                </a:lnTo>
                <a:lnTo>
                  <a:pt x="609441" y="2043032"/>
                </a:lnTo>
                <a:lnTo>
                  <a:pt x="610237" y="2091227"/>
                </a:lnTo>
                <a:lnTo>
                  <a:pt x="612608" y="2139027"/>
                </a:lnTo>
                <a:lnTo>
                  <a:pt x="616530" y="2186406"/>
                </a:lnTo>
                <a:lnTo>
                  <a:pt x="621977" y="2233338"/>
                </a:lnTo>
                <a:lnTo>
                  <a:pt x="628923" y="2279799"/>
                </a:lnTo>
                <a:lnTo>
                  <a:pt x="637345" y="2325763"/>
                </a:lnTo>
                <a:lnTo>
                  <a:pt x="647216" y="2371205"/>
                </a:lnTo>
                <a:lnTo>
                  <a:pt x="658511" y="2416100"/>
                </a:lnTo>
                <a:lnTo>
                  <a:pt x="671207" y="2460423"/>
                </a:lnTo>
                <a:lnTo>
                  <a:pt x="685276" y="2504149"/>
                </a:lnTo>
                <a:lnTo>
                  <a:pt x="700695" y="2547252"/>
                </a:lnTo>
                <a:lnTo>
                  <a:pt x="717439" y="2589708"/>
                </a:lnTo>
                <a:lnTo>
                  <a:pt x="735481" y="2631490"/>
                </a:lnTo>
                <a:lnTo>
                  <a:pt x="754797" y="2672575"/>
                </a:lnTo>
                <a:lnTo>
                  <a:pt x="775362" y="2712936"/>
                </a:lnTo>
                <a:lnTo>
                  <a:pt x="797151" y="2752549"/>
                </a:lnTo>
                <a:lnTo>
                  <a:pt x="820139" y="2791389"/>
                </a:lnTo>
                <a:lnTo>
                  <a:pt x="844300" y="2829430"/>
                </a:lnTo>
                <a:lnTo>
                  <a:pt x="869609" y="2866646"/>
                </a:lnTo>
                <a:lnTo>
                  <a:pt x="896042" y="2903014"/>
                </a:lnTo>
                <a:lnTo>
                  <a:pt x="923573" y="2938508"/>
                </a:lnTo>
                <a:lnTo>
                  <a:pt x="952177" y="2973103"/>
                </a:lnTo>
                <a:lnTo>
                  <a:pt x="981829" y="3006772"/>
                </a:lnTo>
                <a:lnTo>
                  <a:pt x="1012504" y="3039492"/>
                </a:lnTo>
                <a:lnTo>
                  <a:pt x="1044177" y="3071238"/>
                </a:lnTo>
                <a:lnTo>
                  <a:pt x="1076822" y="3101983"/>
                </a:lnTo>
                <a:lnTo>
                  <a:pt x="1110415" y="3131703"/>
                </a:lnTo>
                <a:lnTo>
                  <a:pt x="1144930" y="3160373"/>
                </a:lnTo>
                <a:lnTo>
                  <a:pt x="1180342" y="3187967"/>
                </a:lnTo>
                <a:lnTo>
                  <a:pt x="1216627" y="3214460"/>
                </a:lnTo>
                <a:lnTo>
                  <a:pt x="1253759" y="3239827"/>
                </a:lnTo>
                <a:lnTo>
                  <a:pt x="1291713" y="3264044"/>
                </a:lnTo>
                <a:lnTo>
                  <a:pt x="1330463" y="3287084"/>
                </a:lnTo>
                <a:lnTo>
                  <a:pt x="1369986" y="3308923"/>
                </a:lnTo>
                <a:lnTo>
                  <a:pt x="1410255" y="3329535"/>
                </a:lnTo>
                <a:lnTo>
                  <a:pt x="1451246" y="3348896"/>
                </a:lnTo>
                <a:lnTo>
                  <a:pt x="1492933" y="3366979"/>
                </a:lnTo>
                <a:lnTo>
                  <a:pt x="1535291" y="3383761"/>
                </a:lnTo>
                <a:lnTo>
                  <a:pt x="1578296" y="3399215"/>
                </a:lnTo>
                <a:lnTo>
                  <a:pt x="1621921" y="3413317"/>
                </a:lnTo>
                <a:lnTo>
                  <a:pt x="1666143" y="3426042"/>
                </a:lnTo>
                <a:lnTo>
                  <a:pt x="1710935" y="3437363"/>
                </a:lnTo>
                <a:lnTo>
                  <a:pt x="1756274" y="3447257"/>
                </a:lnTo>
                <a:lnTo>
                  <a:pt x="1802133" y="3455698"/>
                </a:lnTo>
                <a:lnTo>
                  <a:pt x="1848487" y="3462660"/>
                </a:lnTo>
                <a:lnTo>
                  <a:pt x="1895312" y="3468120"/>
                </a:lnTo>
                <a:lnTo>
                  <a:pt x="1942582" y="3472050"/>
                </a:lnTo>
                <a:lnTo>
                  <a:pt x="1990272" y="3474427"/>
                </a:lnTo>
                <a:lnTo>
                  <a:pt x="2038358" y="3475225"/>
                </a:lnTo>
                <a:lnTo>
                  <a:pt x="2038358" y="4082612"/>
                </a:lnTo>
                <a:lnTo>
                  <a:pt x="1990237" y="4082057"/>
                </a:lnTo>
                <a:lnTo>
                  <a:pt x="1942390" y="4080397"/>
                </a:lnTo>
                <a:lnTo>
                  <a:pt x="1894828" y="4077647"/>
                </a:lnTo>
                <a:lnTo>
                  <a:pt x="1847565" y="4073817"/>
                </a:lnTo>
                <a:lnTo>
                  <a:pt x="1800612" y="4068920"/>
                </a:lnTo>
                <a:lnTo>
                  <a:pt x="1753982" y="4062968"/>
                </a:lnTo>
                <a:lnTo>
                  <a:pt x="1707686" y="4055974"/>
                </a:lnTo>
                <a:lnTo>
                  <a:pt x="1661737" y="4047948"/>
                </a:lnTo>
                <a:lnTo>
                  <a:pt x="1616148" y="4038905"/>
                </a:lnTo>
                <a:lnTo>
                  <a:pt x="1570930" y="4028854"/>
                </a:lnTo>
                <a:lnTo>
                  <a:pt x="1526095" y="4017810"/>
                </a:lnTo>
                <a:lnTo>
                  <a:pt x="1481657" y="4005783"/>
                </a:lnTo>
                <a:lnTo>
                  <a:pt x="1437626" y="3992787"/>
                </a:lnTo>
                <a:lnTo>
                  <a:pt x="1394016" y="3978832"/>
                </a:lnTo>
                <a:lnTo>
                  <a:pt x="1350839" y="3963932"/>
                </a:lnTo>
                <a:lnTo>
                  <a:pt x="1308106" y="3948098"/>
                </a:lnTo>
                <a:lnTo>
                  <a:pt x="1265831" y="3931343"/>
                </a:lnTo>
                <a:lnTo>
                  <a:pt x="1224024" y="3913678"/>
                </a:lnTo>
                <a:lnTo>
                  <a:pt x="1182699" y="3895116"/>
                </a:lnTo>
                <a:lnTo>
                  <a:pt x="1141868" y="3875669"/>
                </a:lnTo>
                <a:lnTo>
                  <a:pt x="1101543" y="3855349"/>
                </a:lnTo>
                <a:lnTo>
                  <a:pt x="1061736" y="3834169"/>
                </a:lnTo>
                <a:lnTo>
                  <a:pt x="1022459" y="3812139"/>
                </a:lnTo>
                <a:lnTo>
                  <a:pt x="983725" y="3789274"/>
                </a:lnTo>
                <a:lnTo>
                  <a:pt x="945546" y="3765583"/>
                </a:lnTo>
                <a:lnTo>
                  <a:pt x="907934" y="3741081"/>
                </a:lnTo>
                <a:lnTo>
                  <a:pt x="870901" y="3715778"/>
                </a:lnTo>
                <a:lnTo>
                  <a:pt x="834459" y="3689688"/>
                </a:lnTo>
                <a:lnTo>
                  <a:pt x="798622" y="3662821"/>
                </a:lnTo>
                <a:lnTo>
                  <a:pt x="763400" y="3635191"/>
                </a:lnTo>
                <a:lnTo>
                  <a:pt x="728807" y="3606809"/>
                </a:lnTo>
                <a:lnTo>
                  <a:pt x="694854" y="3577688"/>
                </a:lnTo>
                <a:lnTo>
                  <a:pt x="661553" y="3547840"/>
                </a:lnTo>
                <a:lnTo>
                  <a:pt x="628918" y="3517276"/>
                </a:lnTo>
                <a:lnTo>
                  <a:pt x="596960" y="3486009"/>
                </a:lnTo>
                <a:lnTo>
                  <a:pt x="565691" y="3454052"/>
                </a:lnTo>
                <a:lnTo>
                  <a:pt x="535123" y="3421415"/>
                </a:lnTo>
                <a:lnTo>
                  <a:pt x="505270" y="3388112"/>
                </a:lnTo>
                <a:lnTo>
                  <a:pt x="476142" y="3354154"/>
                </a:lnTo>
                <a:lnTo>
                  <a:pt x="447753" y="3319554"/>
                </a:lnTo>
                <a:lnTo>
                  <a:pt x="420114" y="3284324"/>
                </a:lnTo>
                <a:lnTo>
                  <a:pt x="393237" y="3248476"/>
                </a:lnTo>
                <a:lnTo>
                  <a:pt x="367136" y="3212021"/>
                </a:lnTo>
                <a:lnTo>
                  <a:pt x="341822" y="3174973"/>
                </a:lnTo>
                <a:lnTo>
                  <a:pt x="317307" y="3137343"/>
                </a:lnTo>
                <a:lnTo>
                  <a:pt x="293604" y="3099144"/>
                </a:lnTo>
                <a:lnTo>
                  <a:pt x="270725" y="3060387"/>
                </a:lnTo>
                <a:lnTo>
                  <a:pt x="248681" y="3021085"/>
                </a:lnTo>
                <a:lnTo>
                  <a:pt x="227487" y="2981249"/>
                </a:lnTo>
                <a:lnTo>
                  <a:pt x="207152" y="2940893"/>
                </a:lnTo>
                <a:lnTo>
                  <a:pt x="187690" y="2900027"/>
                </a:lnTo>
                <a:lnTo>
                  <a:pt x="169114" y="2858665"/>
                </a:lnTo>
                <a:lnTo>
                  <a:pt x="151434" y="2816818"/>
                </a:lnTo>
                <a:lnTo>
                  <a:pt x="134664" y="2774499"/>
                </a:lnTo>
                <a:lnTo>
                  <a:pt x="118815" y="2731720"/>
                </a:lnTo>
                <a:lnTo>
                  <a:pt x="103901" y="2688492"/>
                </a:lnTo>
                <a:lnTo>
                  <a:pt x="89932" y="2644828"/>
                </a:lnTo>
                <a:lnTo>
                  <a:pt x="76922" y="2600740"/>
                </a:lnTo>
                <a:lnTo>
                  <a:pt x="64882" y="2556240"/>
                </a:lnTo>
                <a:lnTo>
                  <a:pt x="53825" y="2511340"/>
                </a:lnTo>
                <a:lnTo>
                  <a:pt x="43764" y="2466053"/>
                </a:lnTo>
                <a:lnTo>
                  <a:pt x="34709" y="2420391"/>
                </a:lnTo>
                <a:lnTo>
                  <a:pt x="26674" y="2374365"/>
                </a:lnTo>
                <a:lnTo>
                  <a:pt x="19670" y="2327988"/>
                </a:lnTo>
                <a:lnTo>
                  <a:pt x="13711" y="2281272"/>
                </a:lnTo>
                <a:lnTo>
                  <a:pt x="8807" y="2234229"/>
                </a:lnTo>
                <a:lnTo>
                  <a:pt x="4972" y="2186872"/>
                </a:lnTo>
                <a:lnTo>
                  <a:pt x="2218" y="2139211"/>
                </a:lnTo>
                <a:lnTo>
                  <a:pt x="556" y="2091261"/>
                </a:lnTo>
                <a:lnTo>
                  <a:pt x="0" y="2043032"/>
                </a:lnTo>
                <a:close/>
              </a:path>
            </a:pathLst>
          </a:custGeom>
          <a:solidFill>
            <a:srgbClr val="FFC824"/>
          </a:solidFill>
        </p:spPr>
        <p:txBody>
          <a:bodyPr wrap="square" lIns="0" tIns="0" rIns="0" bIns="0" rtlCol="0"/>
          <a:lstStyle/>
          <a:p>
            <a:endParaRPr/>
          </a:p>
        </p:txBody>
      </p:sp>
      <p:sp>
        <p:nvSpPr>
          <p:cNvPr id="15" name="TextBox 14">
            <a:extLst>
              <a:ext uri="{FF2B5EF4-FFF2-40B4-BE49-F238E27FC236}">
                <a16:creationId xmlns:a16="http://schemas.microsoft.com/office/drawing/2014/main" id="{B36E5512-3030-851C-D5E4-E743054A8089}"/>
              </a:ext>
            </a:extLst>
          </p:cNvPr>
          <p:cNvSpPr txBox="1"/>
          <p:nvPr/>
        </p:nvSpPr>
        <p:spPr>
          <a:xfrm>
            <a:off x="1219200" y="7658100"/>
            <a:ext cx="15022059" cy="2554545"/>
          </a:xfrm>
          <a:prstGeom prst="rect">
            <a:avLst/>
          </a:prstGeom>
          <a:noFill/>
        </p:spPr>
        <p:txBody>
          <a:bodyPr wrap="square" rtlCol="0">
            <a:spAutoFit/>
          </a:bodyPr>
          <a:lstStyle/>
          <a:p>
            <a:pPr>
              <a:buFont typeface="+mj-lt"/>
              <a:buAutoNum type="arabicPeriod"/>
            </a:pPr>
            <a:r>
              <a:rPr lang="en-US" sz="2000" dirty="0">
                <a:solidFill>
                  <a:schemeClr val="bg1"/>
                </a:solidFill>
              </a:rPr>
              <a:t>DenseNet169 is another variant of the </a:t>
            </a:r>
            <a:r>
              <a:rPr lang="en-US" sz="2000" dirty="0" err="1">
                <a:solidFill>
                  <a:schemeClr val="bg1"/>
                </a:solidFill>
              </a:rPr>
              <a:t>DenseNet</a:t>
            </a:r>
            <a:r>
              <a:rPr lang="en-US" sz="2000" dirty="0">
                <a:solidFill>
                  <a:schemeClr val="bg1"/>
                </a:solidFill>
              </a:rPr>
              <a:t> architecture that extends DenseNet121. It has a deeper network structure with more layers, resulting in increased model capacity and potential for learning more complex patterns and representations.</a:t>
            </a:r>
          </a:p>
          <a:p>
            <a:pPr>
              <a:buFont typeface="+mj-lt"/>
              <a:buAutoNum type="arabicPeriod"/>
            </a:pPr>
            <a:r>
              <a:rPr lang="en-US" sz="2000" dirty="0">
                <a:solidFill>
                  <a:schemeClr val="bg1"/>
                </a:solidFill>
              </a:rPr>
              <a:t>Similar to DenseNet121, DenseNet169 utilizes skip connections to facilitate feature propagation, enabling better gradient flow and information sharing across layers.</a:t>
            </a:r>
          </a:p>
          <a:p>
            <a:pPr>
              <a:buFont typeface="+mj-lt"/>
              <a:buAutoNum type="arabicPeriod"/>
            </a:pPr>
            <a:r>
              <a:rPr lang="en-US" sz="2000" dirty="0">
                <a:solidFill>
                  <a:schemeClr val="bg1"/>
                </a:solidFill>
              </a:rPr>
              <a:t>DenseNet169 has demonstrated superior performance in various computer vision tasks, particularly when handling larger and more challenging datasets. It offers an improved trade-off between model size, computational efficiency, and accuracy compared to deeper architectures like DenseNet201 or </a:t>
            </a:r>
            <a:r>
              <a:rPr lang="en-US" sz="2000" dirty="0" err="1">
                <a:solidFill>
                  <a:schemeClr val="bg1"/>
                </a:solidFill>
              </a:rPr>
              <a:t>ResNet</a:t>
            </a:r>
            <a:r>
              <a:rPr lang="en-US" sz="2000" dirty="0">
                <a:solidFill>
                  <a:schemeClr val="bg1"/>
                </a:solidFill>
              </a:rPr>
              <a:t> models.</a:t>
            </a:r>
          </a:p>
          <a:p>
            <a:endParaRPr lang="en-US" sz="2000" dirty="0">
              <a:solidFill>
                <a:schemeClr val="bg1"/>
              </a:solidFill>
            </a:endParaRPr>
          </a:p>
        </p:txBody>
      </p:sp>
    </p:spTree>
    <p:extLst>
      <p:ext uri="{BB962C8B-B14F-4D97-AF65-F5344CB8AC3E}">
        <p14:creationId xmlns:p14="http://schemas.microsoft.com/office/powerpoint/2010/main" val="982489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9AC27580-086E-979D-F459-AD444163B86E}"/>
              </a:ext>
            </a:extLst>
          </p:cNvPr>
          <p:cNvSpPr/>
          <p:nvPr/>
        </p:nvSpPr>
        <p:spPr>
          <a:xfrm>
            <a:off x="21963" y="-1"/>
            <a:ext cx="18280244" cy="10287000"/>
          </a:xfrm>
          <a:custGeom>
            <a:avLst/>
            <a:gdLst/>
            <a:ahLst/>
            <a:cxnLst/>
            <a:rect l="l" t="t" r="r" b="b"/>
            <a:pathLst>
              <a:path w="9153525" h="10287000">
                <a:moveTo>
                  <a:pt x="9153525" y="10287000"/>
                </a:moveTo>
                <a:lnTo>
                  <a:pt x="0" y="10287000"/>
                </a:lnTo>
                <a:lnTo>
                  <a:pt x="0" y="0"/>
                </a:lnTo>
                <a:lnTo>
                  <a:pt x="9153525" y="0"/>
                </a:lnTo>
                <a:lnTo>
                  <a:pt x="9153525" y="10287000"/>
                </a:lnTo>
                <a:close/>
              </a:path>
            </a:pathLst>
          </a:custGeom>
          <a:solidFill>
            <a:srgbClr val="5CAC57"/>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19ECADCC-55EA-C26B-7A0A-8269BE2695F1}"/>
              </a:ext>
            </a:extLst>
          </p:cNvPr>
          <p:cNvSpPr>
            <a:spLocks noGrp="1"/>
          </p:cNvSpPr>
          <p:nvPr>
            <p:ph type="title"/>
          </p:nvPr>
        </p:nvSpPr>
        <p:spPr>
          <a:xfrm>
            <a:off x="1066800" y="723900"/>
            <a:ext cx="14080226" cy="1538883"/>
          </a:xfrm>
        </p:spPr>
        <p:txBody>
          <a:bodyPr/>
          <a:lstStyle/>
          <a:p>
            <a:r>
              <a:rPr lang="en-US" dirty="0" err="1">
                <a:solidFill>
                  <a:schemeClr val="bg1"/>
                </a:solidFill>
              </a:rPr>
              <a:t>Densenet</a:t>
            </a:r>
            <a:r>
              <a:rPr lang="en-US" dirty="0">
                <a:solidFill>
                  <a:schemeClr val="bg1"/>
                </a:solidFill>
              </a:rPr>
              <a:t> 121 &amp; 169</a:t>
            </a:r>
            <a:br>
              <a:rPr lang="en-US" dirty="0">
                <a:solidFill>
                  <a:schemeClr val="bg1"/>
                </a:solidFill>
              </a:rPr>
            </a:br>
            <a:endParaRPr lang="en-US" dirty="0">
              <a:solidFill>
                <a:schemeClr val="bg1"/>
              </a:solidFill>
            </a:endParaRPr>
          </a:p>
        </p:txBody>
      </p:sp>
      <p:sp>
        <p:nvSpPr>
          <p:cNvPr id="5" name="object 4">
            <a:extLst>
              <a:ext uri="{FF2B5EF4-FFF2-40B4-BE49-F238E27FC236}">
                <a16:creationId xmlns:a16="http://schemas.microsoft.com/office/drawing/2014/main" id="{5FAD3ADE-8DFD-2619-D2B6-277B2CB5EAD3}"/>
              </a:ext>
            </a:extLst>
          </p:cNvPr>
          <p:cNvSpPr/>
          <p:nvPr/>
        </p:nvSpPr>
        <p:spPr>
          <a:xfrm>
            <a:off x="16241259" y="86328"/>
            <a:ext cx="2038985" cy="4083050"/>
          </a:xfrm>
          <a:custGeom>
            <a:avLst/>
            <a:gdLst/>
            <a:ahLst/>
            <a:cxnLst/>
            <a:rect l="l" t="t" r="r" b="b"/>
            <a:pathLst>
              <a:path w="2038984" h="4083050">
                <a:moveTo>
                  <a:pt x="0" y="2043032"/>
                </a:moveTo>
                <a:lnTo>
                  <a:pt x="556" y="1994800"/>
                </a:lnTo>
                <a:lnTo>
                  <a:pt x="2218" y="1946843"/>
                </a:lnTo>
                <a:lnTo>
                  <a:pt x="4972" y="1899173"/>
                </a:lnTo>
                <a:lnTo>
                  <a:pt x="8807" y="1851801"/>
                </a:lnTo>
                <a:lnTo>
                  <a:pt x="13711" y="1804741"/>
                </a:lnTo>
                <a:lnTo>
                  <a:pt x="19670" y="1758003"/>
                </a:lnTo>
                <a:lnTo>
                  <a:pt x="26674" y="1711601"/>
                </a:lnTo>
                <a:lnTo>
                  <a:pt x="34709" y="1665547"/>
                </a:lnTo>
                <a:lnTo>
                  <a:pt x="43764" y="1619853"/>
                </a:lnTo>
                <a:lnTo>
                  <a:pt x="53825" y="1574532"/>
                </a:lnTo>
                <a:lnTo>
                  <a:pt x="64882" y="1529594"/>
                </a:lnTo>
                <a:lnTo>
                  <a:pt x="76922" y="1485054"/>
                </a:lnTo>
                <a:lnTo>
                  <a:pt x="89932" y="1440923"/>
                </a:lnTo>
                <a:lnTo>
                  <a:pt x="103901" y="1397213"/>
                </a:lnTo>
                <a:lnTo>
                  <a:pt x="118815" y="1353936"/>
                </a:lnTo>
                <a:lnTo>
                  <a:pt x="134664" y="1311106"/>
                </a:lnTo>
                <a:lnTo>
                  <a:pt x="151434" y="1268733"/>
                </a:lnTo>
                <a:lnTo>
                  <a:pt x="169114" y="1226831"/>
                </a:lnTo>
                <a:lnTo>
                  <a:pt x="187690" y="1185411"/>
                </a:lnTo>
                <a:lnTo>
                  <a:pt x="207152" y="1144486"/>
                </a:lnTo>
                <a:lnTo>
                  <a:pt x="227487" y="1104069"/>
                </a:lnTo>
                <a:lnTo>
                  <a:pt x="248681" y="1064170"/>
                </a:lnTo>
                <a:lnTo>
                  <a:pt x="270725" y="1024803"/>
                </a:lnTo>
                <a:lnTo>
                  <a:pt x="293604" y="985981"/>
                </a:lnTo>
                <a:lnTo>
                  <a:pt x="317307" y="947714"/>
                </a:lnTo>
                <a:lnTo>
                  <a:pt x="341822" y="910015"/>
                </a:lnTo>
                <a:lnTo>
                  <a:pt x="367136" y="872898"/>
                </a:lnTo>
                <a:lnTo>
                  <a:pt x="393237" y="836373"/>
                </a:lnTo>
                <a:lnTo>
                  <a:pt x="420114" y="800453"/>
                </a:lnTo>
                <a:lnTo>
                  <a:pt x="447753" y="765151"/>
                </a:lnTo>
                <a:lnTo>
                  <a:pt x="476142" y="730478"/>
                </a:lnTo>
                <a:lnTo>
                  <a:pt x="505270" y="696447"/>
                </a:lnTo>
                <a:lnTo>
                  <a:pt x="535123" y="663070"/>
                </a:lnTo>
                <a:lnTo>
                  <a:pt x="565691" y="630360"/>
                </a:lnTo>
                <a:lnTo>
                  <a:pt x="596960" y="598328"/>
                </a:lnTo>
                <a:lnTo>
                  <a:pt x="628918" y="566988"/>
                </a:lnTo>
                <a:lnTo>
                  <a:pt x="661553" y="536350"/>
                </a:lnTo>
                <a:lnTo>
                  <a:pt x="694854" y="506428"/>
                </a:lnTo>
                <a:lnTo>
                  <a:pt x="728807" y="477234"/>
                </a:lnTo>
                <a:lnTo>
                  <a:pt x="763400" y="448779"/>
                </a:lnTo>
                <a:lnTo>
                  <a:pt x="798622" y="421077"/>
                </a:lnTo>
                <a:lnTo>
                  <a:pt x="834459" y="394139"/>
                </a:lnTo>
                <a:lnTo>
                  <a:pt x="870901" y="367978"/>
                </a:lnTo>
                <a:lnTo>
                  <a:pt x="907934" y="342606"/>
                </a:lnTo>
                <a:lnTo>
                  <a:pt x="945546" y="318035"/>
                </a:lnTo>
                <a:lnTo>
                  <a:pt x="983725" y="294277"/>
                </a:lnTo>
                <a:lnTo>
                  <a:pt x="1022459" y="271345"/>
                </a:lnTo>
                <a:lnTo>
                  <a:pt x="1061736" y="249252"/>
                </a:lnTo>
                <a:lnTo>
                  <a:pt x="1101543" y="228008"/>
                </a:lnTo>
                <a:lnTo>
                  <a:pt x="1141868" y="207627"/>
                </a:lnTo>
                <a:lnTo>
                  <a:pt x="1182699" y="188121"/>
                </a:lnTo>
                <a:lnTo>
                  <a:pt x="1224024" y="169501"/>
                </a:lnTo>
                <a:lnTo>
                  <a:pt x="1265831" y="151781"/>
                </a:lnTo>
                <a:lnTo>
                  <a:pt x="1308106" y="134973"/>
                </a:lnTo>
                <a:lnTo>
                  <a:pt x="1350839" y="119088"/>
                </a:lnTo>
                <a:lnTo>
                  <a:pt x="1394016" y="104139"/>
                </a:lnTo>
                <a:lnTo>
                  <a:pt x="1437626" y="90138"/>
                </a:lnTo>
                <a:lnTo>
                  <a:pt x="1481657" y="77098"/>
                </a:lnTo>
                <a:lnTo>
                  <a:pt x="1526095" y="65031"/>
                </a:lnTo>
                <a:lnTo>
                  <a:pt x="1570930" y="53949"/>
                </a:lnTo>
                <a:lnTo>
                  <a:pt x="1616148" y="43864"/>
                </a:lnTo>
                <a:lnTo>
                  <a:pt x="1661737" y="34789"/>
                </a:lnTo>
                <a:lnTo>
                  <a:pt x="1707686" y="26735"/>
                </a:lnTo>
                <a:lnTo>
                  <a:pt x="1753982" y="19715"/>
                </a:lnTo>
                <a:lnTo>
                  <a:pt x="1800612" y="13742"/>
                </a:lnTo>
                <a:lnTo>
                  <a:pt x="1847565" y="8827"/>
                </a:lnTo>
                <a:lnTo>
                  <a:pt x="1894828" y="4984"/>
                </a:lnTo>
                <a:lnTo>
                  <a:pt x="1942390" y="2223"/>
                </a:lnTo>
                <a:lnTo>
                  <a:pt x="1990237" y="557"/>
                </a:lnTo>
                <a:lnTo>
                  <a:pt x="2038358" y="0"/>
                </a:lnTo>
                <a:lnTo>
                  <a:pt x="2038358" y="610839"/>
                </a:lnTo>
                <a:lnTo>
                  <a:pt x="1990272" y="611636"/>
                </a:lnTo>
                <a:lnTo>
                  <a:pt x="1942582" y="614013"/>
                </a:lnTo>
                <a:lnTo>
                  <a:pt x="1895312" y="617944"/>
                </a:lnTo>
                <a:lnTo>
                  <a:pt x="1848487" y="623403"/>
                </a:lnTo>
                <a:lnTo>
                  <a:pt x="1802133" y="630365"/>
                </a:lnTo>
                <a:lnTo>
                  <a:pt x="1756274" y="638806"/>
                </a:lnTo>
                <a:lnTo>
                  <a:pt x="1710935" y="648700"/>
                </a:lnTo>
                <a:lnTo>
                  <a:pt x="1666143" y="660021"/>
                </a:lnTo>
                <a:lnTo>
                  <a:pt x="1621921" y="672746"/>
                </a:lnTo>
                <a:lnTo>
                  <a:pt x="1578296" y="686848"/>
                </a:lnTo>
                <a:lnTo>
                  <a:pt x="1535291" y="702302"/>
                </a:lnTo>
                <a:lnTo>
                  <a:pt x="1492933" y="719084"/>
                </a:lnTo>
                <a:lnTo>
                  <a:pt x="1451246" y="737167"/>
                </a:lnTo>
                <a:lnTo>
                  <a:pt x="1410255" y="756528"/>
                </a:lnTo>
                <a:lnTo>
                  <a:pt x="1369986" y="777140"/>
                </a:lnTo>
                <a:lnTo>
                  <a:pt x="1330463" y="798979"/>
                </a:lnTo>
                <a:lnTo>
                  <a:pt x="1291713" y="822019"/>
                </a:lnTo>
                <a:lnTo>
                  <a:pt x="1253759" y="846236"/>
                </a:lnTo>
                <a:lnTo>
                  <a:pt x="1216627" y="871603"/>
                </a:lnTo>
                <a:lnTo>
                  <a:pt x="1180342" y="898097"/>
                </a:lnTo>
                <a:lnTo>
                  <a:pt x="1144930" y="925691"/>
                </a:lnTo>
                <a:lnTo>
                  <a:pt x="1110415" y="954360"/>
                </a:lnTo>
                <a:lnTo>
                  <a:pt x="1076822" y="984080"/>
                </a:lnTo>
                <a:lnTo>
                  <a:pt x="1044177" y="1014825"/>
                </a:lnTo>
                <a:lnTo>
                  <a:pt x="1012504" y="1046571"/>
                </a:lnTo>
                <a:lnTo>
                  <a:pt x="981829" y="1079291"/>
                </a:lnTo>
                <a:lnTo>
                  <a:pt x="952177" y="1112961"/>
                </a:lnTo>
                <a:lnTo>
                  <a:pt x="923573" y="1147555"/>
                </a:lnTo>
                <a:lnTo>
                  <a:pt x="896042" y="1183049"/>
                </a:lnTo>
                <a:lnTo>
                  <a:pt x="869609" y="1219417"/>
                </a:lnTo>
                <a:lnTo>
                  <a:pt x="844300" y="1256634"/>
                </a:lnTo>
                <a:lnTo>
                  <a:pt x="820139" y="1294674"/>
                </a:lnTo>
                <a:lnTo>
                  <a:pt x="797151" y="1333514"/>
                </a:lnTo>
                <a:lnTo>
                  <a:pt x="775362" y="1373127"/>
                </a:lnTo>
                <a:lnTo>
                  <a:pt x="754797" y="1413488"/>
                </a:lnTo>
                <a:lnTo>
                  <a:pt x="735481" y="1454573"/>
                </a:lnTo>
                <a:lnTo>
                  <a:pt x="717439" y="1496356"/>
                </a:lnTo>
                <a:lnTo>
                  <a:pt x="700695" y="1538811"/>
                </a:lnTo>
                <a:lnTo>
                  <a:pt x="685276" y="1581914"/>
                </a:lnTo>
                <a:lnTo>
                  <a:pt x="671207" y="1625640"/>
                </a:lnTo>
                <a:lnTo>
                  <a:pt x="658511" y="1669963"/>
                </a:lnTo>
                <a:lnTo>
                  <a:pt x="647216" y="1714858"/>
                </a:lnTo>
                <a:lnTo>
                  <a:pt x="637345" y="1760300"/>
                </a:lnTo>
                <a:lnTo>
                  <a:pt x="628923" y="1806265"/>
                </a:lnTo>
                <a:lnTo>
                  <a:pt x="621977" y="1852725"/>
                </a:lnTo>
                <a:lnTo>
                  <a:pt x="616530" y="1899657"/>
                </a:lnTo>
                <a:lnTo>
                  <a:pt x="612608" y="1947036"/>
                </a:lnTo>
                <a:lnTo>
                  <a:pt x="610237" y="1994836"/>
                </a:lnTo>
                <a:lnTo>
                  <a:pt x="609441" y="2043032"/>
                </a:lnTo>
                <a:lnTo>
                  <a:pt x="610237" y="2091227"/>
                </a:lnTo>
                <a:lnTo>
                  <a:pt x="612608" y="2139027"/>
                </a:lnTo>
                <a:lnTo>
                  <a:pt x="616530" y="2186406"/>
                </a:lnTo>
                <a:lnTo>
                  <a:pt x="621977" y="2233338"/>
                </a:lnTo>
                <a:lnTo>
                  <a:pt x="628923" y="2279799"/>
                </a:lnTo>
                <a:lnTo>
                  <a:pt x="637345" y="2325763"/>
                </a:lnTo>
                <a:lnTo>
                  <a:pt x="647216" y="2371205"/>
                </a:lnTo>
                <a:lnTo>
                  <a:pt x="658511" y="2416100"/>
                </a:lnTo>
                <a:lnTo>
                  <a:pt x="671207" y="2460423"/>
                </a:lnTo>
                <a:lnTo>
                  <a:pt x="685276" y="2504149"/>
                </a:lnTo>
                <a:lnTo>
                  <a:pt x="700695" y="2547252"/>
                </a:lnTo>
                <a:lnTo>
                  <a:pt x="717439" y="2589708"/>
                </a:lnTo>
                <a:lnTo>
                  <a:pt x="735481" y="2631490"/>
                </a:lnTo>
                <a:lnTo>
                  <a:pt x="754797" y="2672575"/>
                </a:lnTo>
                <a:lnTo>
                  <a:pt x="775362" y="2712936"/>
                </a:lnTo>
                <a:lnTo>
                  <a:pt x="797151" y="2752549"/>
                </a:lnTo>
                <a:lnTo>
                  <a:pt x="820139" y="2791389"/>
                </a:lnTo>
                <a:lnTo>
                  <a:pt x="844300" y="2829430"/>
                </a:lnTo>
                <a:lnTo>
                  <a:pt x="869609" y="2866646"/>
                </a:lnTo>
                <a:lnTo>
                  <a:pt x="896042" y="2903014"/>
                </a:lnTo>
                <a:lnTo>
                  <a:pt x="923573" y="2938508"/>
                </a:lnTo>
                <a:lnTo>
                  <a:pt x="952177" y="2973103"/>
                </a:lnTo>
                <a:lnTo>
                  <a:pt x="981829" y="3006772"/>
                </a:lnTo>
                <a:lnTo>
                  <a:pt x="1012504" y="3039492"/>
                </a:lnTo>
                <a:lnTo>
                  <a:pt x="1044177" y="3071238"/>
                </a:lnTo>
                <a:lnTo>
                  <a:pt x="1076822" y="3101983"/>
                </a:lnTo>
                <a:lnTo>
                  <a:pt x="1110415" y="3131703"/>
                </a:lnTo>
                <a:lnTo>
                  <a:pt x="1144930" y="3160373"/>
                </a:lnTo>
                <a:lnTo>
                  <a:pt x="1180342" y="3187967"/>
                </a:lnTo>
                <a:lnTo>
                  <a:pt x="1216627" y="3214460"/>
                </a:lnTo>
                <a:lnTo>
                  <a:pt x="1253759" y="3239827"/>
                </a:lnTo>
                <a:lnTo>
                  <a:pt x="1291713" y="3264044"/>
                </a:lnTo>
                <a:lnTo>
                  <a:pt x="1330463" y="3287084"/>
                </a:lnTo>
                <a:lnTo>
                  <a:pt x="1369986" y="3308923"/>
                </a:lnTo>
                <a:lnTo>
                  <a:pt x="1410255" y="3329535"/>
                </a:lnTo>
                <a:lnTo>
                  <a:pt x="1451246" y="3348896"/>
                </a:lnTo>
                <a:lnTo>
                  <a:pt x="1492933" y="3366979"/>
                </a:lnTo>
                <a:lnTo>
                  <a:pt x="1535291" y="3383761"/>
                </a:lnTo>
                <a:lnTo>
                  <a:pt x="1578296" y="3399215"/>
                </a:lnTo>
                <a:lnTo>
                  <a:pt x="1621921" y="3413317"/>
                </a:lnTo>
                <a:lnTo>
                  <a:pt x="1666143" y="3426042"/>
                </a:lnTo>
                <a:lnTo>
                  <a:pt x="1710935" y="3437363"/>
                </a:lnTo>
                <a:lnTo>
                  <a:pt x="1756274" y="3447257"/>
                </a:lnTo>
                <a:lnTo>
                  <a:pt x="1802133" y="3455698"/>
                </a:lnTo>
                <a:lnTo>
                  <a:pt x="1848487" y="3462660"/>
                </a:lnTo>
                <a:lnTo>
                  <a:pt x="1895312" y="3468120"/>
                </a:lnTo>
                <a:lnTo>
                  <a:pt x="1942582" y="3472050"/>
                </a:lnTo>
                <a:lnTo>
                  <a:pt x="1990272" y="3474427"/>
                </a:lnTo>
                <a:lnTo>
                  <a:pt x="2038358" y="3475225"/>
                </a:lnTo>
                <a:lnTo>
                  <a:pt x="2038358" y="4082612"/>
                </a:lnTo>
                <a:lnTo>
                  <a:pt x="1990237" y="4082057"/>
                </a:lnTo>
                <a:lnTo>
                  <a:pt x="1942390" y="4080397"/>
                </a:lnTo>
                <a:lnTo>
                  <a:pt x="1894828" y="4077647"/>
                </a:lnTo>
                <a:lnTo>
                  <a:pt x="1847565" y="4073817"/>
                </a:lnTo>
                <a:lnTo>
                  <a:pt x="1800612" y="4068920"/>
                </a:lnTo>
                <a:lnTo>
                  <a:pt x="1753982" y="4062968"/>
                </a:lnTo>
                <a:lnTo>
                  <a:pt x="1707686" y="4055974"/>
                </a:lnTo>
                <a:lnTo>
                  <a:pt x="1661737" y="4047948"/>
                </a:lnTo>
                <a:lnTo>
                  <a:pt x="1616148" y="4038905"/>
                </a:lnTo>
                <a:lnTo>
                  <a:pt x="1570930" y="4028854"/>
                </a:lnTo>
                <a:lnTo>
                  <a:pt x="1526095" y="4017810"/>
                </a:lnTo>
                <a:lnTo>
                  <a:pt x="1481657" y="4005783"/>
                </a:lnTo>
                <a:lnTo>
                  <a:pt x="1437626" y="3992787"/>
                </a:lnTo>
                <a:lnTo>
                  <a:pt x="1394016" y="3978832"/>
                </a:lnTo>
                <a:lnTo>
                  <a:pt x="1350839" y="3963932"/>
                </a:lnTo>
                <a:lnTo>
                  <a:pt x="1308106" y="3948098"/>
                </a:lnTo>
                <a:lnTo>
                  <a:pt x="1265831" y="3931343"/>
                </a:lnTo>
                <a:lnTo>
                  <a:pt x="1224024" y="3913678"/>
                </a:lnTo>
                <a:lnTo>
                  <a:pt x="1182699" y="3895116"/>
                </a:lnTo>
                <a:lnTo>
                  <a:pt x="1141868" y="3875669"/>
                </a:lnTo>
                <a:lnTo>
                  <a:pt x="1101543" y="3855349"/>
                </a:lnTo>
                <a:lnTo>
                  <a:pt x="1061736" y="3834169"/>
                </a:lnTo>
                <a:lnTo>
                  <a:pt x="1022459" y="3812139"/>
                </a:lnTo>
                <a:lnTo>
                  <a:pt x="983725" y="3789274"/>
                </a:lnTo>
                <a:lnTo>
                  <a:pt x="945546" y="3765583"/>
                </a:lnTo>
                <a:lnTo>
                  <a:pt x="907934" y="3741081"/>
                </a:lnTo>
                <a:lnTo>
                  <a:pt x="870901" y="3715778"/>
                </a:lnTo>
                <a:lnTo>
                  <a:pt x="834459" y="3689688"/>
                </a:lnTo>
                <a:lnTo>
                  <a:pt x="798622" y="3662821"/>
                </a:lnTo>
                <a:lnTo>
                  <a:pt x="763400" y="3635191"/>
                </a:lnTo>
                <a:lnTo>
                  <a:pt x="728807" y="3606809"/>
                </a:lnTo>
                <a:lnTo>
                  <a:pt x="694854" y="3577688"/>
                </a:lnTo>
                <a:lnTo>
                  <a:pt x="661553" y="3547840"/>
                </a:lnTo>
                <a:lnTo>
                  <a:pt x="628918" y="3517276"/>
                </a:lnTo>
                <a:lnTo>
                  <a:pt x="596960" y="3486009"/>
                </a:lnTo>
                <a:lnTo>
                  <a:pt x="565691" y="3454052"/>
                </a:lnTo>
                <a:lnTo>
                  <a:pt x="535123" y="3421415"/>
                </a:lnTo>
                <a:lnTo>
                  <a:pt x="505270" y="3388112"/>
                </a:lnTo>
                <a:lnTo>
                  <a:pt x="476142" y="3354154"/>
                </a:lnTo>
                <a:lnTo>
                  <a:pt x="447753" y="3319554"/>
                </a:lnTo>
                <a:lnTo>
                  <a:pt x="420114" y="3284324"/>
                </a:lnTo>
                <a:lnTo>
                  <a:pt x="393237" y="3248476"/>
                </a:lnTo>
                <a:lnTo>
                  <a:pt x="367136" y="3212021"/>
                </a:lnTo>
                <a:lnTo>
                  <a:pt x="341822" y="3174973"/>
                </a:lnTo>
                <a:lnTo>
                  <a:pt x="317307" y="3137343"/>
                </a:lnTo>
                <a:lnTo>
                  <a:pt x="293604" y="3099144"/>
                </a:lnTo>
                <a:lnTo>
                  <a:pt x="270725" y="3060387"/>
                </a:lnTo>
                <a:lnTo>
                  <a:pt x="248681" y="3021085"/>
                </a:lnTo>
                <a:lnTo>
                  <a:pt x="227487" y="2981249"/>
                </a:lnTo>
                <a:lnTo>
                  <a:pt x="207152" y="2940893"/>
                </a:lnTo>
                <a:lnTo>
                  <a:pt x="187690" y="2900027"/>
                </a:lnTo>
                <a:lnTo>
                  <a:pt x="169114" y="2858665"/>
                </a:lnTo>
                <a:lnTo>
                  <a:pt x="151434" y="2816818"/>
                </a:lnTo>
                <a:lnTo>
                  <a:pt x="134664" y="2774499"/>
                </a:lnTo>
                <a:lnTo>
                  <a:pt x="118815" y="2731720"/>
                </a:lnTo>
                <a:lnTo>
                  <a:pt x="103901" y="2688492"/>
                </a:lnTo>
                <a:lnTo>
                  <a:pt x="89932" y="2644828"/>
                </a:lnTo>
                <a:lnTo>
                  <a:pt x="76922" y="2600740"/>
                </a:lnTo>
                <a:lnTo>
                  <a:pt x="64882" y="2556240"/>
                </a:lnTo>
                <a:lnTo>
                  <a:pt x="53825" y="2511340"/>
                </a:lnTo>
                <a:lnTo>
                  <a:pt x="43764" y="2466053"/>
                </a:lnTo>
                <a:lnTo>
                  <a:pt x="34709" y="2420391"/>
                </a:lnTo>
                <a:lnTo>
                  <a:pt x="26674" y="2374365"/>
                </a:lnTo>
                <a:lnTo>
                  <a:pt x="19670" y="2327988"/>
                </a:lnTo>
                <a:lnTo>
                  <a:pt x="13711" y="2281272"/>
                </a:lnTo>
                <a:lnTo>
                  <a:pt x="8807" y="2234229"/>
                </a:lnTo>
                <a:lnTo>
                  <a:pt x="4972" y="2186872"/>
                </a:lnTo>
                <a:lnTo>
                  <a:pt x="2218" y="2139211"/>
                </a:lnTo>
                <a:lnTo>
                  <a:pt x="556" y="2091261"/>
                </a:lnTo>
                <a:lnTo>
                  <a:pt x="0" y="2043032"/>
                </a:lnTo>
                <a:close/>
              </a:path>
            </a:pathLst>
          </a:custGeom>
          <a:solidFill>
            <a:srgbClr val="FFC824"/>
          </a:solidFill>
        </p:spPr>
        <p:txBody>
          <a:bodyPr wrap="square" lIns="0" tIns="0" rIns="0" bIns="0" rtlCol="0"/>
          <a:lstStyle/>
          <a:p>
            <a:endParaRPr/>
          </a:p>
        </p:txBody>
      </p:sp>
      <p:pic>
        <p:nvPicPr>
          <p:cNvPr id="7" name="Picture 6">
            <a:extLst>
              <a:ext uri="{FF2B5EF4-FFF2-40B4-BE49-F238E27FC236}">
                <a16:creationId xmlns:a16="http://schemas.microsoft.com/office/drawing/2014/main" id="{DD120727-2325-EE2F-40E6-814F3B4AC34E}"/>
              </a:ext>
            </a:extLst>
          </p:cNvPr>
          <p:cNvPicPr>
            <a:picLocks noChangeAspect="1"/>
          </p:cNvPicPr>
          <p:nvPr/>
        </p:nvPicPr>
        <p:blipFill>
          <a:blip r:embed="rId2"/>
          <a:stretch>
            <a:fillRect/>
          </a:stretch>
        </p:blipFill>
        <p:spPr>
          <a:xfrm>
            <a:off x="561408" y="1709265"/>
            <a:ext cx="15135792" cy="3662835"/>
          </a:xfrm>
          <a:prstGeom prst="rect">
            <a:avLst/>
          </a:prstGeom>
        </p:spPr>
      </p:pic>
      <p:pic>
        <p:nvPicPr>
          <p:cNvPr id="9" name="Picture 8">
            <a:extLst>
              <a:ext uri="{FF2B5EF4-FFF2-40B4-BE49-F238E27FC236}">
                <a16:creationId xmlns:a16="http://schemas.microsoft.com/office/drawing/2014/main" id="{395F4F5D-463F-9868-200C-02BCFE1F6423}"/>
              </a:ext>
            </a:extLst>
          </p:cNvPr>
          <p:cNvPicPr>
            <a:picLocks noChangeAspect="1"/>
          </p:cNvPicPr>
          <p:nvPr/>
        </p:nvPicPr>
        <p:blipFill>
          <a:blip r:embed="rId3"/>
          <a:stretch>
            <a:fillRect/>
          </a:stretch>
        </p:blipFill>
        <p:spPr>
          <a:xfrm>
            <a:off x="1676400" y="5621184"/>
            <a:ext cx="12954000" cy="3941916"/>
          </a:xfrm>
          <a:prstGeom prst="rect">
            <a:avLst/>
          </a:prstGeom>
        </p:spPr>
      </p:pic>
    </p:spTree>
    <p:extLst>
      <p:ext uri="{BB962C8B-B14F-4D97-AF65-F5344CB8AC3E}">
        <p14:creationId xmlns:p14="http://schemas.microsoft.com/office/powerpoint/2010/main" val="3295990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8D41CF8-5232-42BC-8D05-AFEDE215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4"/>
            <a:ext cx="18288000" cy="10303884"/>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5">
            <a:extLst>
              <a:ext uri="{FF2B5EF4-FFF2-40B4-BE49-F238E27FC236}">
                <a16:creationId xmlns:a16="http://schemas.microsoft.com/office/drawing/2014/main" id="{49237091-E62C-4878-AA4C-0B9995AD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7300" y="2743201"/>
            <a:ext cx="15773400" cy="654367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line chart&#10;&#10;Description automatically generated">
            <a:extLst>
              <a:ext uri="{FF2B5EF4-FFF2-40B4-BE49-F238E27FC236}">
                <a16:creationId xmlns:a16="http://schemas.microsoft.com/office/drawing/2014/main" id="{F9457A5C-7563-3DE7-9A1F-669FFF199B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725" y="3408363"/>
            <a:ext cx="7485063" cy="5208588"/>
          </a:xfrm>
          <a:prstGeom prst="rect">
            <a:avLst/>
          </a:prstGeom>
        </p:spPr>
      </p:pic>
      <p:pic>
        <p:nvPicPr>
          <p:cNvPr id="9" name="Picture 8" descr="Chart, line chart&#10;&#10;Description automatically generated">
            <a:extLst>
              <a:ext uri="{FF2B5EF4-FFF2-40B4-BE49-F238E27FC236}">
                <a16:creationId xmlns:a16="http://schemas.microsoft.com/office/drawing/2014/main" id="{462DF657-9CF2-8660-EEA6-C6FC652580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8464" y="3408363"/>
            <a:ext cx="7261225" cy="5208588"/>
          </a:xfrm>
          <a:prstGeom prst="rect">
            <a:avLst/>
          </a:prstGeom>
        </p:spPr>
      </p:pic>
      <p:sp>
        <p:nvSpPr>
          <p:cNvPr id="3" name="object 3"/>
          <p:cNvSpPr txBox="1">
            <a:spLocks noGrp="1"/>
          </p:cNvSpPr>
          <p:nvPr>
            <p:ph type="title"/>
          </p:nvPr>
        </p:nvSpPr>
        <p:spPr>
          <a:xfrm>
            <a:off x="1257300" y="547687"/>
            <a:ext cx="15773400" cy="1988345"/>
          </a:xfrm>
          <a:prstGeom prst="rect">
            <a:avLst/>
          </a:prstGeom>
        </p:spPr>
        <p:txBody>
          <a:bodyPr vert="horz" lIns="91440" tIns="45720" rIns="91440" bIns="45720" rtlCol="0" anchor="ctr">
            <a:normAutofit/>
          </a:bodyPr>
          <a:lstStyle/>
          <a:p>
            <a:pPr marL="12700" algn="l" rtl="0">
              <a:lnSpc>
                <a:spcPct val="90000"/>
              </a:lnSpc>
              <a:spcBef>
                <a:spcPct val="0"/>
              </a:spcBef>
            </a:pPr>
            <a:r>
              <a:rPr lang="en-US" sz="4400" kern="1200" spc="90" dirty="0" err="1">
                <a:solidFill>
                  <a:schemeClr val="tx1"/>
                </a:solidFill>
                <a:latin typeface="+mj-lt"/>
                <a:ea typeface="+mj-ea"/>
                <a:cs typeface="+mj-cs"/>
              </a:rPr>
              <a:t>Densenet</a:t>
            </a:r>
            <a:r>
              <a:rPr lang="en-US" sz="4400" kern="1200" spc="90" dirty="0">
                <a:solidFill>
                  <a:schemeClr val="tx1"/>
                </a:solidFill>
                <a:latin typeface="+mj-lt"/>
                <a:ea typeface="+mj-ea"/>
                <a:cs typeface="+mj-cs"/>
              </a:rPr>
              <a:t> 121 </a:t>
            </a:r>
            <a:endParaRPr lang="en-US" sz="4400" kern="1200" dirty="0">
              <a:solidFill>
                <a:schemeClr val="tx1"/>
              </a:solidFill>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object 4"/>
          <p:cNvGrpSpPr/>
          <p:nvPr/>
        </p:nvGrpSpPr>
        <p:grpSpPr>
          <a:xfrm>
            <a:off x="0" y="0"/>
            <a:ext cx="18288000" cy="10285384"/>
            <a:chOff x="0" y="0"/>
            <a:chExt cx="18288000" cy="10285384"/>
          </a:xfrm>
        </p:grpSpPr>
        <p:sp>
          <p:nvSpPr>
            <p:cNvPr id="7" name="object 7"/>
            <p:cNvSpPr/>
            <p:nvPr/>
          </p:nvSpPr>
          <p:spPr>
            <a:xfrm>
              <a:off x="0" y="0"/>
              <a:ext cx="18288000" cy="10274300"/>
            </a:xfrm>
            <a:custGeom>
              <a:avLst/>
              <a:gdLst/>
              <a:ahLst/>
              <a:cxnLst/>
              <a:rect l="l" t="t" r="r" b="b"/>
              <a:pathLst>
                <a:path w="18288000" h="10274300">
                  <a:moveTo>
                    <a:pt x="13750992" y="10274300"/>
                  </a:moveTo>
                  <a:lnTo>
                    <a:pt x="0" y="10274300"/>
                  </a:lnTo>
                  <a:lnTo>
                    <a:pt x="0" y="0"/>
                  </a:lnTo>
                  <a:lnTo>
                    <a:pt x="18287999" y="0"/>
                  </a:lnTo>
                  <a:lnTo>
                    <a:pt x="18287999" y="3352800"/>
                  </a:lnTo>
                  <a:lnTo>
                    <a:pt x="14628582" y="3352800"/>
                  </a:lnTo>
                  <a:lnTo>
                    <a:pt x="14580848" y="3365500"/>
                  </a:lnTo>
                  <a:lnTo>
                    <a:pt x="14438642" y="3365500"/>
                  </a:lnTo>
                  <a:lnTo>
                    <a:pt x="14391586" y="3378200"/>
                  </a:lnTo>
                  <a:lnTo>
                    <a:pt x="14344710" y="3378200"/>
                  </a:lnTo>
                  <a:lnTo>
                    <a:pt x="14298018" y="3390900"/>
                  </a:lnTo>
                  <a:lnTo>
                    <a:pt x="14251515" y="3390900"/>
                  </a:lnTo>
                  <a:lnTo>
                    <a:pt x="14205204" y="3403600"/>
                  </a:lnTo>
                  <a:lnTo>
                    <a:pt x="14159090" y="3403600"/>
                  </a:lnTo>
                  <a:lnTo>
                    <a:pt x="14067468" y="3429000"/>
                  </a:lnTo>
                  <a:lnTo>
                    <a:pt x="14021969" y="3429000"/>
                  </a:lnTo>
                  <a:lnTo>
                    <a:pt x="13579401" y="3556000"/>
                  </a:lnTo>
                  <a:lnTo>
                    <a:pt x="13536478" y="3581400"/>
                  </a:lnTo>
                  <a:lnTo>
                    <a:pt x="13451414" y="3606800"/>
                  </a:lnTo>
                  <a:lnTo>
                    <a:pt x="13409282" y="3632200"/>
                  </a:lnTo>
                  <a:lnTo>
                    <a:pt x="13367421" y="3644900"/>
                  </a:lnTo>
                  <a:lnTo>
                    <a:pt x="13325836" y="3670300"/>
                  </a:lnTo>
                  <a:lnTo>
                    <a:pt x="13284532" y="3683000"/>
                  </a:lnTo>
                  <a:lnTo>
                    <a:pt x="13243511" y="3708400"/>
                  </a:lnTo>
                  <a:lnTo>
                    <a:pt x="13202779" y="3721100"/>
                  </a:lnTo>
                  <a:lnTo>
                    <a:pt x="13162340" y="3746500"/>
                  </a:lnTo>
                  <a:lnTo>
                    <a:pt x="13122197" y="3759200"/>
                  </a:lnTo>
                  <a:lnTo>
                    <a:pt x="13003592" y="3835400"/>
                  </a:lnTo>
                  <a:lnTo>
                    <a:pt x="12964678" y="3848100"/>
                  </a:lnTo>
                  <a:lnTo>
                    <a:pt x="12849859" y="3924300"/>
                  </a:lnTo>
                  <a:lnTo>
                    <a:pt x="12738011" y="4000500"/>
                  </a:lnTo>
                  <a:lnTo>
                    <a:pt x="12665152" y="4051300"/>
                  </a:lnTo>
                  <a:lnTo>
                    <a:pt x="12629247" y="4076700"/>
                  </a:lnTo>
                  <a:lnTo>
                    <a:pt x="12593697" y="4114800"/>
                  </a:lnTo>
                  <a:lnTo>
                    <a:pt x="12523680" y="4165600"/>
                  </a:lnTo>
                  <a:lnTo>
                    <a:pt x="12489220" y="4191000"/>
                  </a:lnTo>
                  <a:lnTo>
                    <a:pt x="12455133" y="4229100"/>
                  </a:lnTo>
                  <a:lnTo>
                    <a:pt x="12388090" y="4279900"/>
                  </a:lnTo>
                  <a:lnTo>
                    <a:pt x="12355143" y="4318000"/>
                  </a:lnTo>
                  <a:lnTo>
                    <a:pt x="12322585" y="4343400"/>
                  </a:lnTo>
                  <a:lnTo>
                    <a:pt x="12290419" y="4381500"/>
                  </a:lnTo>
                  <a:lnTo>
                    <a:pt x="12258650" y="4406900"/>
                  </a:lnTo>
                  <a:lnTo>
                    <a:pt x="12227283" y="4445000"/>
                  </a:lnTo>
                  <a:lnTo>
                    <a:pt x="12196320" y="4470400"/>
                  </a:lnTo>
                  <a:lnTo>
                    <a:pt x="12165767" y="4508500"/>
                  </a:lnTo>
                  <a:lnTo>
                    <a:pt x="12135627" y="4533900"/>
                  </a:lnTo>
                  <a:lnTo>
                    <a:pt x="12105905" y="4572000"/>
                  </a:lnTo>
                  <a:lnTo>
                    <a:pt x="12076605" y="4610100"/>
                  </a:lnTo>
                  <a:lnTo>
                    <a:pt x="12047731" y="4635500"/>
                  </a:lnTo>
                  <a:lnTo>
                    <a:pt x="12019287" y="4673600"/>
                  </a:lnTo>
                  <a:lnTo>
                    <a:pt x="11991278" y="4711700"/>
                  </a:lnTo>
                  <a:lnTo>
                    <a:pt x="11963707" y="4749800"/>
                  </a:lnTo>
                  <a:lnTo>
                    <a:pt x="11936579" y="4787900"/>
                  </a:lnTo>
                  <a:lnTo>
                    <a:pt x="11909898" y="4813300"/>
                  </a:lnTo>
                  <a:lnTo>
                    <a:pt x="11883668" y="4851400"/>
                  </a:lnTo>
                  <a:lnTo>
                    <a:pt x="11857893" y="4889500"/>
                  </a:lnTo>
                  <a:lnTo>
                    <a:pt x="11832578" y="4927600"/>
                  </a:lnTo>
                  <a:lnTo>
                    <a:pt x="11807726" y="4965700"/>
                  </a:lnTo>
                  <a:lnTo>
                    <a:pt x="11783342" y="5003800"/>
                  </a:lnTo>
                  <a:lnTo>
                    <a:pt x="11759430" y="5041900"/>
                  </a:lnTo>
                  <a:lnTo>
                    <a:pt x="11735994" y="5080000"/>
                  </a:lnTo>
                  <a:lnTo>
                    <a:pt x="11713038" y="5118100"/>
                  </a:lnTo>
                  <a:lnTo>
                    <a:pt x="11690567" y="5156200"/>
                  </a:lnTo>
                  <a:lnTo>
                    <a:pt x="11668584" y="5194300"/>
                  </a:lnTo>
                  <a:lnTo>
                    <a:pt x="11647094" y="5245100"/>
                  </a:lnTo>
                  <a:lnTo>
                    <a:pt x="11626101" y="5283200"/>
                  </a:lnTo>
                  <a:lnTo>
                    <a:pt x="11605610" y="5321300"/>
                  </a:lnTo>
                  <a:lnTo>
                    <a:pt x="11585623" y="5359400"/>
                  </a:lnTo>
                  <a:lnTo>
                    <a:pt x="11566146" y="5397500"/>
                  </a:lnTo>
                  <a:lnTo>
                    <a:pt x="11547183" y="5448300"/>
                  </a:lnTo>
                  <a:lnTo>
                    <a:pt x="11528737" y="5486400"/>
                  </a:lnTo>
                  <a:lnTo>
                    <a:pt x="11510814" y="5524500"/>
                  </a:lnTo>
                  <a:lnTo>
                    <a:pt x="11493416" y="5562600"/>
                  </a:lnTo>
                  <a:lnTo>
                    <a:pt x="11476549" y="5613400"/>
                  </a:lnTo>
                  <a:lnTo>
                    <a:pt x="11460216" y="5651500"/>
                  </a:lnTo>
                  <a:lnTo>
                    <a:pt x="11444422" y="5702300"/>
                  </a:lnTo>
                  <a:lnTo>
                    <a:pt x="11429171" y="5740400"/>
                  </a:lnTo>
                  <a:lnTo>
                    <a:pt x="11414467" y="5778500"/>
                  </a:lnTo>
                  <a:lnTo>
                    <a:pt x="11400314" y="5829300"/>
                  </a:lnTo>
                  <a:lnTo>
                    <a:pt x="11386717" y="5867400"/>
                  </a:lnTo>
                  <a:lnTo>
                    <a:pt x="11373679" y="5918200"/>
                  </a:lnTo>
                  <a:lnTo>
                    <a:pt x="11361204" y="5956300"/>
                  </a:lnTo>
                  <a:lnTo>
                    <a:pt x="11349298" y="6007100"/>
                  </a:lnTo>
                  <a:lnTo>
                    <a:pt x="11337963" y="6045200"/>
                  </a:lnTo>
                  <a:lnTo>
                    <a:pt x="11327205" y="6096000"/>
                  </a:lnTo>
                  <a:lnTo>
                    <a:pt x="11317027" y="6134100"/>
                  </a:lnTo>
                  <a:lnTo>
                    <a:pt x="11307433" y="6184900"/>
                  </a:lnTo>
                  <a:lnTo>
                    <a:pt x="11298429" y="6235700"/>
                  </a:lnTo>
                  <a:lnTo>
                    <a:pt x="11290017" y="6273800"/>
                  </a:lnTo>
                  <a:lnTo>
                    <a:pt x="11282202" y="6324600"/>
                  </a:lnTo>
                  <a:lnTo>
                    <a:pt x="11274988" y="6362700"/>
                  </a:lnTo>
                  <a:lnTo>
                    <a:pt x="11268380" y="6413500"/>
                  </a:lnTo>
                  <a:lnTo>
                    <a:pt x="11262382" y="6464300"/>
                  </a:lnTo>
                  <a:lnTo>
                    <a:pt x="11256997" y="6515100"/>
                  </a:lnTo>
                  <a:lnTo>
                    <a:pt x="11252230" y="6553200"/>
                  </a:lnTo>
                  <a:lnTo>
                    <a:pt x="11248085" y="6604000"/>
                  </a:lnTo>
                  <a:lnTo>
                    <a:pt x="11244566" y="6654800"/>
                  </a:lnTo>
                  <a:lnTo>
                    <a:pt x="11241678" y="6692900"/>
                  </a:lnTo>
                  <a:lnTo>
                    <a:pt x="11239424" y="6743700"/>
                  </a:lnTo>
                  <a:lnTo>
                    <a:pt x="11237809" y="6794500"/>
                  </a:lnTo>
                  <a:lnTo>
                    <a:pt x="11236837" y="6845300"/>
                  </a:lnTo>
                  <a:lnTo>
                    <a:pt x="11236512" y="6896100"/>
                  </a:lnTo>
                  <a:lnTo>
                    <a:pt x="11236837" y="6934200"/>
                  </a:lnTo>
                  <a:lnTo>
                    <a:pt x="11237809" y="6985000"/>
                  </a:lnTo>
                  <a:lnTo>
                    <a:pt x="11239424" y="7035800"/>
                  </a:lnTo>
                  <a:lnTo>
                    <a:pt x="11241678" y="7086600"/>
                  </a:lnTo>
                  <a:lnTo>
                    <a:pt x="11244566" y="7124700"/>
                  </a:lnTo>
                  <a:lnTo>
                    <a:pt x="11248085" y="7175500"/>
                  </a:lnTo>
                  <a:lnTo>
                    <a:pt x="11252230" y="7226300"/>
                  </a:lnTo>
                  <a:lnTo>
                    <a:pt x="11256997" y="7277100"/>
                  </a:lnTo>
                  <a:lnTo>
                    <a:pt x="11262382" y="7315200"/>
                  </a:lnTo>
                  <a:lnTo>
                    <a:pt x="11268380" y="7366000"/>
                  </a:lnTo>
                  <a:lnTo>
                    <a:pt x="11274988" y="7416800"/>
                  </a:lnTo>
                  <a:lnTo>
                    <a:pt x="11282202" y="7454900"/>
                  </a:lnTo>
                  <a:lnTo>
                    <a:pt x="11290017" y="7505700"/>
                  </a:lnTo>
                  <a:lnTo>
                    <a:pt x="11298429" y="7556500"/>
                  </a:lnTo>
                  <a:lnTo>
                    <a:pt x="11307433" y="7594600"/>
                  </a:lnTo>
                  <a:lnTo>
                    <a:pt x="11317027" y="7645400"/>
                  </a:lnTo>
                  <a:lnTo>
                    <a:pt x="11327205" y="7683500"/>
                  </a:lnTo>
                  <a:lnTo>
                    <a:pt x="11337963" y="7734300"/>
                  </a:lnTo>
                  <a:lnTo>
                    <a:pt x="11349298" y="7772400"/>
                  </a:lnTo>
                  <a:lnTo>
                    <a:pt x="11361204" y="7823200"/>
                  </a:lnTo>
                  <a:lnTo>
                    <a:pt x="11373679" y="7861300"/>
                  </a:lnTo>
                  <a:lnTo>
                    <a:pt x="11386717" y="7912100"/>
                  </a:lnTo>
                  <a:lnTo>
                    <a:pt x="11400314" y="7950200"/>
                  </a:lnTo>
                  <a:lnTo>
                    <a:pt x="11414467" y="8001000"/>
                  </a:lnTo>
                  <a:lnTo>
                    <a:pt x="11429171" y="8039100"/>
                  </a:lnTo>
                  <a:lnTo>
                    <a:pt x="11444422" y="8089900"/>
                  </a:lnTo>
                  <a:lnTo>
                    <a:pt x="11460216" y="8128000"/>
                  </a:lnTo>
                  <a:lnTo>
                    <a:pt x="11476549" y="8166100"/>
                  </a:lnTo>
                  <a:lnTo>
                    <a:pt x="11493416" y="8216900"/>
                  </a:lnTo>
                  <a:lnTo>
                    <a:pt x="11510814" y="8255000"/>
                  </a:lnTo>
                  <a:lnTo>
                    <a:pt x="11528737" y="8293100"/>
                  </a:lnTo>
                  <a:lnTo>
                    <a:pt x="11547183" y="8343900"/>
                  </a:lnTo>
                  <a:lnTo>
                    <a:pt x="11566146" y="8382000"/>
                  </a:lnTo>
                  <a:lnTo>
                    <a:pt x="11585623" y="8420100"/>
                  </a:lnTo>
                  <a:lnTo>
                    <a:pt x="11605610" y="8458200"/>
                  </a:lnTo>
                  <a:lnTo>
                    <a:pt x="11626101" y="8509000"/>
                  </a:lnTo>
                  <a:lnTo>
                    <a:pt x="11647094" y="8547100"/>
                  </a:lnTo>
                  <a:lnTo>
                    <a:pt x="11668584" y="8585200"/>
                  </a:lnTo>
                  <a:lnTo>
                    <a:pt x="11690567" y="8623300"/>
                  </a:lnTo>
                  <a:lnTo>
                    <a:pt x="11713038" y="8661400"/>
                  </a:lnTo>
                  <a:lnTo>
                    <a:pt x="11735994" y="8699500"/>
                  </a:lnTo>
                  <a:lnTo>
                    <a:pt x="11759430" y="8737600"/>
                  </a:lnTo>
                  <a:lnTo>
                    <a:pt x="11783342" y="8775700"/>
                  </a:lnTo>
                  <a:lnTo>
                    <a:pt x="11807726" y="8813800"/>
                  </a:lnTo>
                  <a:lnTo>
                    <a:pt x="11832578" y="8851900"/>
                  </a:lnTo>
                  <a:lnTo>
                    <a:pt x="11857893" y="8890000"/>
                  </a:lnTo>
                  <a:lnTo>
                    <a:pt x="11883668" y="8928100"/>
                  </a:lnTo>
                  <a:lnTo>
                    <a:pt x="11909898" y="8966200"/>
                  </a:lnTo>
                  <a:lnTo>
                    <a:pt x="11936579" y="9004300"/>
                  </a:lnTo>
                  <a:lnTo>
                    <a:pt x="11963707" y="9042400"/>
                  </a:lnTo>
                  <a:lnTo>
                    <a:pt x="11991278" y="9067800"/>
                  </a:lnTo>
                  <a:lnTo>
                    <a:pt x="12019287" y="9105900"/>
                  </a:lnTo>
                  <a:lnTo>
                    <a:pt x="12047731" y="9144000"/>
                  </a:lnTo>
                  <a:lnTo>
                    <a:pt x="12076605" y="9182100"/>
                  </a:lnTo>
                  <a:lnTo>
                    <a:pt x="12105905" y="9207500"/>
                  </a:lnTo>
                  <a:lnTo>
                    <a:pt x="12135627" y="9245600"/>
                  </a:lnTo>
                  <a:lnTo>
                    <a:pt x="12165767" y="9283700"/>
                  </a:lnTo>
                  <a:lnTo>
                    <a:pt x="12196320" y="9309100"/>
                  </a:lnTo>
                  <a:lnTo>
                    <a:pt x="12227283" y="9347200"/>
                  </a:lnTo>
                  <a:lnTo>
                    <a:pt x="12258650" y="9372600"/>
                  </a:lnTo>
                  <a:lnTo>
                    <a:pt x="12290419" y="9410700"/>
                  </a:lnTo>
                  <a:lnTo>
                    <a:pt x="12322585" y="9436100"/>
                  </a:lnTo>
                  <a:lnTo>
                    <a:pt x="12355143" y="9474200"/>
                  </a:lnTo>
                  <a:lnTo>
                    <a:pt x="12388090" y="9499600"/>
                  </a:lnTo>
                  <a:lnTo>
                    <a:pt x="12421422" y="9537700"/>
                  </a:lnTo>
                  <a:lnTo>
                    <a:pt x="12489220" y="9588500"/>
                  </a:lnTo>
                  <a:lnTo>
                    <a:pt x="12523680" y="9613900"/>
                  </a:lnTo>
                  <a:lnTo>
                    <a:pt x="12558507" y="9652000"/>
                  </a:lnTo>
                  <a:lnTo>
                    <a:pt x="12629247" y="9702800"/>
                  </a:lnTo>
                  <a:lnTo>
                    <a:pt x="12701408" y="9753600"/>
                  </a:lnTo>
                  <a:lnTo>
                    <a:pt x="12812240" y="9829800"/>
                  </a:lnTo>
                  <a:lnTo>
                    <a:pt x="12926082" y="9906000"/>
                  </a:lnTo>
                  <a:lnTo>
                    <a:pt x="13042819" y="9982200"/>
                  </a:lnTo>
                  <a:lnTo>
                    <a:pt x="13082355" y="9994900"/>
                  </a:lnTo>
                  <a:lnTo>
                    <a:pt x="13162340" y="10045700"/>
                  </a:lnTo>
                  <a:lnTo>
                    <a:pt x="13202779" y="10058400"/>
                  </a:lnTo>
                  <a:lnTo>
                    <a:pt x="13243511" y="10083800"/>
                  </a:lnTo>
                  <a:lnTo>
                    <a:pt x="13284532" y="10096500"/>
                  </a:lnTo>
                  <a:lnTo>
                    <a:pt x="13325836" y="10121900"/>
                  </a:lnTo>
                  <a:lnTo>
                    <a:pt x="13367421" y="10134600"/>
                  </a:lnTo>
                  <a:lnTo>
                    <a:pt x="13409282" y="10160000"/>
                  </a:lnTo>
                  <a:lnTo>
                    <a:pt x="13493814" y="10185400"/>
                  </a:lnTo>
                  <a:lnTo>
                    <a:pt x="13536478" y="10210800"/>
                  </a:lnTo>
                  <a:lnTo>
                    <a:pt x="13709682" y="10261600"/>
                  </a:lnTo>
                  <a:lnTo>
                    <a:pt x="13750992" y="10274300"/>
                  </a:lnTo>
                  <a:close/>
                </a:path>
                <a:path w="18288000" h="10274300">
                  <a:moveTo>
                    <a:pt x="18287999" y="6502400"/>
                  </a:moveTo>
                  <a:lnTo>
                    <a:pt x="18283146" y="6464300"/>
                  </a:lnTo>
                  <a:lnTo>
                    <a:pt x="18277166" y="6413500"/>
                  </a:lnTo>
                  <a:lnTo>
                    <a:pt x="18270577" y="6362700"/>
                  </a:lnTo>
                  <a:lnTo>
                    <a:pt x="18263385" y="6324600"/>
                  </a:lnTo>
                  <a:lnTo>
                    <a:pt x="18255593" y="6273800"/>
                  </a:lnTo>
                  <a:lnTo>
                    <a:pt x="18247205" y="6235700"/>
                  </a:lnTo>
                  <a:lnTo>
                    <a:pt x="18238226" y="6184900"/>
                  </a:lnTo>
                  <a:lnTo>
                    <a:pt x="18228660" y="6134100"/>
                  </a:lnTo>
                  <a:lnTo>
                    <a:pt x="18218510" y="6096000"/>
                  </a:lnTo>
                  <a:lnTo>
                    <a:pt x="18207781" y="6045200"/>
                  </a:lnTo>
                  <a:lnTo>
                    <a:pt x="18196478" y="6007100"/>
                  </a:lnTo>
                  <a:lnTo>
                    <a:pt x="18184603" y="5956300"/>
                  </a:lnTo>
                  <a:lnTo>
                    <a:pt x="18172162" y="5918200"/>
                  </a:lnTo>
                  <a:lnTo>
                    <a:pt x="18159157" y="5867400"/>
                  </a:lnTo>
                  <a:lnTo>
                    <a:pt x="18145595" y="5829300"/>
                  </a:lnTo>
                  <a:lnTo>
                    <a:pt x="18131478" y="5778500"/>
                  </a:lnTo>
                  <a:lnTo>
                    <a:pt x="18116810" y="5740400"/>
                  </a:lnTo>
                  <a:lnTo>
                    <a:pt x="18101597" y="5702300"/>
                  </a:lnTo>
                  <a:lnTo>
                    <a:pt x="18085841" y="5651500"/>
                  </a:lnTo>
                  <a:lnTo>
                    <a:pt x="18069548" y="5613400"/>
                  </a:lnTo>
                  <a:lnTo>
                    <a:pt x="18052720" y="5562600"/>
                  </a:lnTo>
                  <a:lnTo>
                    <a:pt x="18035363" y="5524500"/>
                  </a:lnTo>
                  <a:lnTo>
                    <a:pt x="18017481" y="5486400"/>
                  </a:lnTo>
                  <a:lnTo>
                    <a:pt x="17999076" y="5448300"/>
                  </a:lnTo>
                  <a:lnTo>
                    <a:pt x="17980155" y="5397500"/>
                  </a:lnTo>
                  <a:lnTo>
                    <a:pt x="17960720" y="5359400"/>
                  </a:lnTo>
                  <a:lnTo>
                    <a:pt x="17940776" y="5321300"/>
                  </a:lnTo>
                  <a:lnTo>
                    <a:pt x="17920327" y="5283200"/>
                  </a:lnTo>
                  <a:lnTo>
                    <a:pt x="17899378" y="5245100"/>
                  </a:lnTo>
                  <a:lnTo>
                    <a:pt x="17877931" y="5194300"/>
                  </a:lnTo>
                  <a:lnTo>
                    <a:pt x="17855992" y="5156200"/>
                  </a:lnTo>
                  <a:lnTo>
                    <a:pt x="17833564" y="5118100"/>
                  </a:lnTo>
                  <a:lnTo>
                    <a:pt x="17810652" y="5080000"/>
                  </a:lnTo>
                  <a:lnTo>
                    <a:pt x="17787259" y="5041900"/>
                  </a:lnTo>
                  <a:lnTo>
                    <a:pt x="17763390" y="5003800"/>
                  </a:lnTo>
                  <a:lnTo>
                    <a:pt x="17739050" y="4965700"/>
                  </a:lnTo>
                  <a:lnTo>
                    <a:pt x="17714241" y="4927600"/>
                  </a:lnTo>
                  <a:lnTo>
                    <a:pt x="17688968" y="4889500"/>
                  </a:lnTo>
                  <a:lnTo>
                    <a:pt x="17663236" y="4851400"/>
                  </a:lnTo>
                  <a:lnTo>
                    <a:pt x="17637048" y="4813300"/>
                  </a:lnTo>
                  <a:lnTo>
                    <a:pt x="17610409" y="4787900"/>
                  </a:lnTo>
                  <a:lnTo>
                    <a:pt x="17583322" y="4749800"/>
                  </a:lnTo>
                  <a:lnTo>
                    <a:pt x="17555792" y="4711700"/>
                  </a:lnTo>
                  <a:lnTo>
                    <a:pt x="17527822" y="4673600"/>
                  </a:lnTo>
                  <a:lnTo>
                    <a:pt x="17499418" y="4635500"/>
                  </a:lnTo>
                  <a:lnTo>
                    <a:pt x="17470583" y="4610100"/>
                  </a:lnTo>
                  <a:lnTo>
                    <a:pt x="17441321" y="4572000"/>
                  </a:lnTo>
                  <a:lnTo>
                    <a:pt x="17411636" y="4533900"/>
                  </a:lnTo>
                  <a:lnTo>
                    <a:pt x="17381533" y="4508500"/>
                  </a:lnTo>
                  <a:lnTo>
                    <a:pt x="17351016" y="4470400"/>
                  </a:lnTo>
                  <a:lnTo>
                    <a:pt x="17320088" y="4445000"/>
                  </a:lnTo>
                  <a:lnTo>
                    <a:pt x="17288754" y="4406900"/>
                  </a:lnTo>
                  <a:lnTo>
                    <a:pt x="17257017" y="4381500"/>
                  </a:lnTo>
                  <a:lnTo>
                    <a:pt x="17224883" y="4343400"/>
                  </a:lnTo>
                  <a:lnTo>
                    <a:pt x="17192355" y="4318000"/>
                  </a:lnTo>
                  <a:lnTo>
                    <a:pt x="17159437" y="4279900"/>
                  </a:lnTo>
                  <a:lnTo>
                    <a:pt x="17092449" y="4229100"/>
                  </a:lnTo>
                  <a:lnTo>
                    <a:pt x="17058387" y="4191000"/>
                  </a:lnTo>
                  <a:lnTo>
                    <a:pt x="17023951" y="4165600"/>
                  </a:lnTo>
                  <a:lnTo>
                    <a:pt x="16953977" y="4114800"/>
                  </a:lnTo>
                  <a:lnTo>
                    <a:pt x="16918446" y="4076700"/>
                  </a:lnTo>
                  <a:lnTo>
                    <a:pt x="16882558" y="4051300"/>
                  </a:lnTo>
                  <a:lnTo>
                    <a:pt x="16809730" y="4000500"/>
                  </a:lnTo>
                  <a:lnTo>
                    <a:pt x="16697913" y="3924300"/>
                  </a:lnTo>
                  <a:lnTo>
                    <a:pt x="16583108" y="3848100"/>
                  </a:lnTo>
                  <a:lnTo>
                    <a:pt x="16544194" y="3835400"/>
                  </a:lnTo>
                  <a:lnTo>
                    <a:pt x="16425576" y="3759200"/>
                  </a:lnTo>
                  <a:lnTo>
                    <a:pt x="16385425" y="3746500"/>
                  </a:lnTo>
                  <a:lnTo>
                    <a:pt x="16344975" y="3721100"/>
                  </a:lnTo>
                  <a:lnTo>
                    <a:pt x="16304229" y="3708400"/>
                  </a:lnTo>
                  <a:lnTo>
                    <a:pt x="16263193" y="3683000"/>
                  </a:lnTo>
                  <a:lnTo>
                    <a:pt x="16221870" y="3670300"/>
                  </a:lnTo>
                  <a:lnTo>
                    <a:pt x="16180264" y="3644900"/>
                  </a:lnTo>
                  <a:lnTo>
                    <a:pt x="16138379" y="3632200"/>
                  </a:lnTo>
                  <a:lnTo>
                    <a:pt x="16096220" y="3606800"/>
                  </a:lnTo>
                  <a:lnTo>
                    <a:pt x="16011095" y="3581400"/>
                  </a:lnTo>
                  <a:lnTo>
                    <a:pt x="15968138" y="3556000"/>
                  </a:lnTo>
                  <a:lnTo>
                    <a:pt x="15525050" y="3429000"/>
                  </a:lnTo>
                  <a:lnTo>
                    <a:pt x="15479481" y="3429000"/>
                  </a:lnTo>
                  <a:lnTo>
                    <a:pt x="15387709" y="3403600"/>
                  </a:lnTo>
                  <a:lnTo>
                    <a:pt x="15341514" y="3403600"/>
                  </a:lnTo>
                  <a:lnTo>
                    <a:pt x="15295118" y="3390900"/>
                  </a:lnTo>
                  <a:lnTo>
                    <a:pt x="15248527" y="3390900"/>
                  </a:lnTo>
                  <a:lnTo>
                    <a:pt x="15201743" y="3378200"/>
                  </a:lnTo>
                  <a:lnTo>
                    <a:pt x="15154771" y="3378200"/>
                  </a:lnTo>
                  <a:lnTo>
                    <a:pt x="15107616" y="3365500"/>
                  </a:lnTo>
                  <a:lnTo>
                    <a:pt x="14965087" y="3365500"/>
                  </a:lnTo>
                  <a:lnTo>
                    <a:pt x="14917237" y="3352800"/>
                  </a:lnTo>
                  <a:lnTo>
                    <a:pt x="18287999" y="3352800"/>
                  </a:lnTo>
                  <a:lnTo>
                    <a:pt x="18287999" y="6502400"/>
                  </a:lnTo>
                  <a:close/>
                </a:path>
                <a:path w="18288000" h="10274300">
                  <a:moveTo>
                    <a:pt x="14869646" y="5308600"/>
                  </a:moveTo>
                  <a:lnTo>
                    <a:pt x="14676343" y="5308600"/>
                  </a:lnTo>
                  <a:lnTo>
                    <a:pt x="14724360" y="5295900"/>
                  </a:lnTo>
                  <a:lnTo>
                    <a:pt x="14821369" y="5295900"/>
                  </a:lnTo>
                  <a:lnTo>
                    <a:pt x="14869646" y="5308600"/>
                  </a:lnTo>
                  <a:close/>
                </a:path>
                <a:path w="18288000" h="10274300">
                  <a:moveTo>
                    <a:pt x="15012071" y="5321300"/>
                  </a:moveTo>
                  <a:lnTo>
                    <a:pt x="14534580" y="5321300"/>
                  </a:lnTo>
                  <a:lnTo>
                    <a:pt x="14581431" y="5308600"/>
                  </a:lnTo>
                  <a:lnTo>
                    <a:pt x="14965018" y="5308600"/>
                  </a:lnTo>
                  <a:lnTo>
                    <a:pt x="15012071" y="5321300"/>
                  </a:lnTo>
                  <a:close/>
                </a:path>
                <a:path w="18288000" h="10274300">
                  <a:moveTo>
                    <a:pt x="15057288" y="8458200"/>
                  </a:moveTo>
                  <a:lnTo>
                    <a:pt x="14488159" y="8458200"/>
                  </a:lnTo>
                  <a:lnTo>
                    <a:pt x="14219880" y="8382000"/>
                  </a:lnTo>
                  <a:lnTo>
                    <a:pt x="14177072" y="8356600"/>
                  </a:lnTo>
                  <a:lnTo>
                    <a:pt x="14093282" y="8331200"/>
                  </a:lnTo>
                  <a:lnTo>
                    <a:pt x="14052341" y="8305800"/>
                  </a:lnTo>
                  <a:lnTo>
                    <a:pt x="14012066" y="8280400"/>
                  </a:lnTo>
                  <a:lnTo>
                    <a:pt x="13972476" y="8267700"/>
                  </a:lnTo>
                  <a:lnTo>
                    <a:pt x="13933594" y="8242300"/>
                  </a:lnTo>
                  <a:lnTo>
                    <a:pt x="13895441" y="8216900"/>
                  </a:lnTo>
                  <a:lnTo>
                    <a:pt x="13858038" y="8191500"/>
                  </a:lnTo>
                  <a:lnTo>
                    <a:pt x="13821405" y="8166100"/>
                  </a:lnTo>
                  <a:lnTo>
                    <a:pt x="13785565" y="8128000"/>
                  </a:lnTo>
                  <a:lnTo>
                    <a:pt x="13750539" y="8102600"/>
                  </a:lnTo>
                  <a:lnTo>
                    <a:pt x="13716348" y="8077200"/>
                  </a:lnTo>
                  <a:lnTo>
                    <a:pt x="13683013" y="8039100"/>
                  </a:lnTo>
                  <a:lnTo>
                    <a:pt x="13650555" y="8013700"/>
                  </a:lnTo>
                  <a:lnTo>
                    <a:pt x="13618996" y="7975600"/>
                  </a:lnTo>
                  <a:lnTo>
                    <a:pt x="13588357" y="7950200"/>
                  </a:lnTo>
                  <a:lnTo>
                    <a:pt x="13558660" y="7912100"/>
                  </a:lnTo>
                  <a:lnTo>
                    <a:pt x="13529924" y="7874000"/>
                  </a:lnTo>
                  <a:lnTo>
                    <a:pt x="13502173" y="7835900"/>
                  </a:lnTo>
                  <a:lnTo>
                    <a:pt x="13475426" y="7810500"/>
                  </a:lnTo>
                  <a:lnTo>
                    <a:pt x="13449705" y="7772400"/>
                  </a:lnTo>
                  <a:lnTo>
                    <a:pt x="13425032" y="7734300"/>
                  </a:lnTo>
                  <a:lnTo>
                    <a:pt x="13401428" y="7696200"/>
                  </a:lnTo>
                  <a:lnTo>
                    <a:pt x="13378914" y="7645400"/>
                  </a:lnTo>
                  <a:lnTo>
                    <a:pt x="13357511" y="7607300"/>
                  </a:lnTo>
                  <a:lnTo>
                    <a:pt x="13337240" y="7569200"/>
                  </a:lnTo>
                  <a:lnTo>
                    <a:pt x="13318123" y="7531100"/>
                  </a:lnTo>
                  <a:lnTo>
                    <a:pt x="13300182" y="7480300"/>
                  </a:lnTo>
                  <a:lnTo>
                    <a:pt x="13283436" y="7442200"/>
                  </a:lnTo>
                  <a:lnTo>
                    <a:pt x="13267908" y="7404100"/>
                  </a:lnTo>
                  <a:lnTo>
                    <a:pt x="13253619" y="7353300"/>
                  </a:lnTo>
                  <a:lnTo>
                    <a:pt x="13240589" y="7315200"/>
                  </a:lnTo>
                  <a:lnTo>
                    <a:pt x="13228841" y="7264400"/>
                  </a:lnTo>
                  <a:lnTo>
                    <a:pt x="13218396" y="7226300"/>
                  </a:lnTo>
                  <a:lnTo>
                    <a:pt x="13209274" y="7175500"/>
                  </a:lnTo>
                  <a:lnTo>
                    <a:pt x="13201497" y="7124700"/>
                  </a:lnTo>
                  <a:lnTo>
                    <a:pt x="13195087" y="7086600"/>
                  </a:lnTo>
                  <a:lnTo>
                    <a:pt x="13190064" y="7035800"/>
                  </a:lnTo>
                  <a:lnTo>
                    <a:pt x="13186450" y="6985000"/>
                  </a:lnTo>
                  <a:lnTo>
                    <a:pt x="13184266" y="6934200"/>
                  </a:lnTo>
                  <a:lnTo>
                    <a:pt x="13183533" y="6896100"/>
                  </a:lnTo>
                  <a:lnTo>
                    <a:pt x="13184266" y="6845300"/>
                  </a:lnTo>
                  <a:lnTo>
                    <a:pt x="13186450" y="6794500"/>
                  </a:lnTo>
                  <a:lnTo>
                    <a:pt x="13190064" y="6743700"/>
                  </a:lnTo>
                  <a:lnTo>
                    <a:pt x="13195087" y="6692900"/>
                  </a:lnTo>
                  <a:lnTo>
                    <a:pt x="13201497" y="6654800"/>
                  </a:lnTo>
                  <a:lnTo>
                    <a:pt x="13209274" y="6604000"/>
                  </a:lnTo>
                  <a:lnTo>
                    <a:pt x="13218396" y="6565900"/>
                  </a:lnTo>
                  <a:lnTo>
                    <a:pt x="13228841" y="6515100"/>
                  </a:lnTo>
                  <a:lnTo>
                    <a:pt x="13240589" y="6464300"/>
                  </a:lnTo>
                  <a:lnTo>
                    <a:pt x="13253619" y="6426200"/>
                  </a:lnTo>
                  <a:lnTo>
                    <a:pt x="13267908" y="6375400"/>
                  </a:lnTo>
                  <a:lnTo>
                    <a:pt x="13283436" y="6337300"/>
                  </a:lnTo>
                  <a:lnTo>
                    <a:pt x="13300182" y="6299200"/>
                  </a:lnTo>
                  <a:lnTo>
                    <a:pt x="13318123" y="6248400"/>
                  </a:lnTo>
                  <a:lnTo>
                    <a:pt x="13337240" y="6210300"/>
                  </a:lnTo>
                  <a:lnTo>
                    <a:pt x="13357511" y="6172200"/>
                  </a:lnTo>
                  <a:lnTo>
                    <a:pt x="13378914" y="6134100"/>
                  </a:lnTo>
                  <a:lnTo>
                    <a:pt x="13401428" y="6096000"/>
                  </a:lnTo>
                  <a:lnTo>
                    <a:pt x="13425032" y="6045200"/>
                  </a:lnTo>
                  <a:lnTo>
                    <a:pt x="13449705" y="6007100"/>
                  </a:lnTo>
                  <a:lnTo>
                    <a:pt x="13475426" y="5981700"/>
                  </a:lnTo>
                  <a:lnTo>
                    <a:pt x="13502173" y="5943600"/>
                  </a:lnTo>
                  <a:lnTo>
                    <a:pt x="13529924" y="5905500"/>
                  </a:lnTo>
                  <a:lnTo>
                    <a:pt x="13558660" y="5867400"/>
                  </a:lnTo>
                  <a:lnTo>
                    <a:pt x="13588357" y="5829300"/>
                  </a:lnTo>
                  <a:lnTo>
                    <a:pt x="13618996" y="5803900"/>
                  </a:lnTo>
                  <a:lnTo>
                    <a:pt x="13650555" y="5765800"/>
                  </a:lnTo>
                  <a:lnTo>
                    <a:pt x="13683013" y="5740400"/>
                  </a:lnTo>
                  <a:lnTo>
                    <a:pt x="13716348" y="5702300"/>
                  </a:lnTo>
                  <a:lnTo>
                    <a:pt x="13750539" y="5676900"/>
                  </a:lnTo>
                  <a:lnTo>
                    <a:pt x="13785565" y="5651500"/>
                  </a:lnTo>
                  <a:lnTo>
                    <a:pt x="13821405" y="5613400"/>
                  </a:lnTo>
                  <a:lnTo>
                    <a:pt x="13858038" y="5588000"/>
                  </a:lnTo>
                  <a:lnTo>
                    <a:pt x="13895441" y="5562600"/>
                  </a:lnTo>
                  <a:lnTo>
                    <a:pt x="13933594" y="5537200"/>
                  </a:lnTo>
                  <a:lnTo>
                    <a:pt x="13972476" y="5524500"/>
                  </a:lnTo>
                  <a:lnTo>
                    <a:pt x="14012066" y="5499100"/>
                  </a:lnTo>
                  <a:lnTo>
                    <a:pt x="14052341" y="5473700"/>
                  </a:lnTo>
                  <a:lnTo>
                    <a:pt x="14093282" y="5461000"/>
                  </a:lnTo>
                  <a:lnTo>
                    <a:pt x="14134866" y="5435600"/>
                  </a:lnTo>
                  <a:lnTo>
                    <a:pt x="14177072" y="5422900"/>
                  </a:lnTo>
                  <a:lnTo>
                    <a:pt x="14219880" y="5397500"/>
                  </a:lnTo>
                  <a:lnTo>
                    <a:pt x="14263268" y="5384800"/>
                  </a:lnTo>
                  <a:lnTo>
                    <a:pt x="14488159" y="5321300"/>
                  </a:lnTo>
                  <a:lnTo>
                    <a:pt x="15058674" y="5321300"/>
                  </a:lnTo>
                  <a:lnTo>
                    <a:pt x="15284219" y="5384800"/>
                  </a:lnTo>
                  <a:lnTo>
                    <a:pt x="15327689" y="5397500"/>
                  </a:lnTo>
                  <a:lnTo>
                    <a:pt x="15370565" y="5422900"/>
                  </a:lnTo>
                  <a:lnTo>
                    <a:pt x="15412827" y="5435600"/>
                  </a:lnTo>
                  <a:lnTo>
                    <a:pt x="15454453" y="5461000"/>
                  </a:lnTo>
                  <a:lnTo>
                    <a:pt x="15495422" y="5473700"/>
                  </a:lnTo>
                  <a:lnTo>
                    <a:pt x="15535715" y="5499100"/>
                  </a:lnTo>
                  <a:lnTo>
                    <a:pt x="15575309" y="5524500"/>
                  </a:lnTo>
                  <a:lnTo>
                    <a:pt x="15614186" y="5537200"/>
                  </a:lnTo>
                  <a:lnTo>
                    <a:pt x="15652324" y="5562600"/>
                  </a:lnTo>
                  <a:lnTo>
                    <a:pt x="15689702" y="5588000"/>
                  </a:lnTo>
                  <a:lnTo>
                    <a:pt x="15726300" y="5613400"/>
                  </a:lnTo>
                  <a:lnTo>
                    <a:pt x="15762098" y="5651500"/>
                  </a:lnTo>
                  <a:lnTo>
                    <a:pt x="15797073" y="5676900"/>
                  </a:lnTo>
                  <a:lnTo>
                    <a:pt x="15831207" y="5702300"/>
                  </a:lnTo>
                  <a:lnTo>
                    <a:pt x="15864478" y="5740400"/>
                  </a:lnTo>
                  <a:lnTo>
                    <a:pt x="15896865" y="5765800"/>
                  </a:lnTo>
                  <a:lnTo>
                    <a:pt x="15928348" y="5803900"/>
                  </a:lnTo>
                  <a:lnTo>
                    <a:pt x="15958907" y="5829300"/>
                  </a:lnTo>
                  <a:lnTo>
                    <a:pt x="15988520" y="5867400"/>
                  </a:lnTo>
                  <a:lnTo>
                    <a:pt x="16017167" y="5905500"/>
                  </a:lnTo>
                  <a:lnTo>
                    <a:pt x="16044827" y="5943600"/>
                  </a:lnTo>
                  <a:lnTo>
                    <a:pt x="16071480" y="5981700"/>
                  </a:lnTo>
                  <a:lnTo>
                    <a:pt x="16097105" y="6007100"/>
                  </a:lnTo>
                  <a:lnTo>
                    <a:pt x="16121681" y="6045200"/>
                  </a:lnTo>
                  <a:lnTo>
                    <a:pt x="16145188" y="6096000"/>
                  </a:lnTo>
                  <a:lnTo>
                    <a:pt x="16167605" y="6134100"/>
                  </a:lnTo>
                  <a:lnTo>
                    <a:pt x="16188912" y="6172200"/>
                  </a:lnTo>
                  <a:lnTo>
                    <a:pt x="16209087" y="6210300"/>
                  </a:lnTo>
                  <a:lnTo>
                    <a:pt x="16228110" y="6248400"/>
                  </a:lnTo>
                  <a:lnTo>
                    <a:pt x="16245960" y="6299200"/>
                  </a:lnTo>
                  <a:lnTo>
                    <a:pt x="16262617" y="6337300"/>
                  </a:lnTo>
                  <a:lnTo>
                    <a:pt x="16278061" y="6375400"/>
                  </a:lnTo>
                  <a:lnTo>
                    <a:pt x="16292270" y="6426200"/>
                  </a:lnTo>
                  <a:lnTo>
                    <a:pt x="16305223" y="6464300"/>
                  </a:lnTo>
                  <a:lnTo>
                    <a:pt x="16316901" y="6515100"/>
                  </a:lnTo>
                  <a:lnTo>
                    <a:pt x="16327282" y="6565900"/>
                  </a:lnTo>
                  <a:lnTo>
                    <a:pt x="16336346" y="6604000"/>
                  </a:lnTo>
                  <a:lnTo>
                    <a:pt x="16344072" y="6654800"/>
                  </a:lnTo>
                  <a:lnTo>
                    <a:pt x="16350440" y="6692900"/>
                  </a:lnTo>
                  <a:lnTo>
                    <a:pt x="16355429" y="6743700"/>
                  </a:lnTo>
                  <a:lnTo>
                    <a:pt x="16359018" y="6794500"/>
                  </a:lnTo>
                  <a:lnTo>
                    <a:pt x="16361186" y="6845300"/>
                  </a:lnTo>
                  <a:lnTo>
                    <a:pt x="16361914" y="6896100"/>
                  </a:lnTo>
                  <a:lnTo>
                    <a:pt x="16361181" y="6934200"/>
                  </a:lnTo>
                  <a:lnTo>
                    <a:pt x="16358997" y="6985000"/>
                  </a:lnTo>
                  <a:lnTo>
                    <a:pt x="16355383" y="7035800"/>
                  </a:lnTo>
                  <a:lnTo>
                    <a:pt x="16350360" y="7086600"/>
                  </a:lnTo>
                  <a:lnTo>
                    <a:pt x="16343950" y="7124700"/>
                  </a:lnTo>
                  <a:lnTo>
                    <a:pt x="16336173" y="7175500"/>
                  </a:lnTo>
                  <a:lnTo>
                    <a:pt x="16327051" y="7226300"/>
                  </a:lnTo>
                  <a:lnTo>
                    <a:pt x="16316606" y="7264400"/>
                  </a:lnTo>
                  <a:lnTo>
                    <a:pt x="16304858" y="7315200"/>
                  </a:lnTo>
                  <a:lnTo>
                    <a:pt x="16291828" y="7353300"/>
                  </a:lnTo>
                  <a:lnTo>
                    <a:pt x="16277539" y="7404100"/>
                  </a:lnTo>
                  <a:lnTo>
                    <a:pt x="16262011" y="7442200"/>
                  </a:lnTo>
                  <a:lnTo>
                    <a:pt x="16245265" y="7480300"/>
                  </a:lnTo>
                  <a:lnTo>
                    <a:pt x="16227324" y="7531100"/>
                  </a:lnTo>
                  <a:lnTo>
                    <a:pt x="16208207" y="7569200"/>
                  </a:lnTo>
                  <a:lnTo>
                    <a:pt x="16187936" y="7607300"/>
                  </a:lnTo>
                  <a:lnTo>
                    <a:pt x="16166533" y="7645400"/>
                  </a:lnTo>
                  <a:lnTo>
                    <a:pt x="16144019" y="7696200"/>
                  </a:lnTo>
                  <a:lnTo>
                    <a:pt x="16120415" y="7734300"/>
                  </a:lnTo>
                  <a:lnTo>
                    <a:pt x="16095742" y="7772400"/>
                  </a:lnTo>
                  <a:lnTo>
                    <a:pt x="16070021" y="7810500"/>
                  </a:lnTo>
                  <a:lnTo>
                    <a:pt x="16043275" y="7835900"/>
                  </a:lnTo>
                  <a:lnTo>
                    <a:pt x="16015523" y="7874000"/>
                  </a:lnTo>
                  <a:lnTo>
                    <a:pt x="15986788" y="7912100"/>
                  </a:lnTo>
                  <a:lnTo>
                    <a:pt x="15957090" y="7950200"/>
                  </a:lnTo>
                  <a:lnTo>
                    <a:pt x="15926451" y="7975600"/>
                  </a:lnTo>
                  <a:lnTo>
                    <a:pt x="15894892" y="8013700"/>
                  </a:lnTo>
                  <a:lnTo>
                    <a:pt x="15862434" y="8039100"/>
                  </a:lnTo>
                  <a:lnTo>
                    <a:pt x="15829099" y="8077200"/>
                  </a:lnTo>
                  <a:lnTo>
                    <a:pt x="15794908" y="8102600"/>
                  </a:lnTo>
                  <a:lnTo>
                    <a:pt x="15759882" y="8128000"/>
                  </a:lnTo>
                  <a:lnTo>
                    <a:pt x="15724042" y="8166100"/>
                  </a:lnTo>
                  <a:lnTo>
                    <a:pt x="15687410" y="8191500"/>
                  </a:lnTo>
                  <a:lnTo>
                    <a:pt x="15650006" y="8216900"/>
                  </a:lnTo>
                  <a:lnTo>
                    <a:pt x="15611853" y="8242300"/>
                  </a:lnTo>
                  <a:lnTo>
                    <a:pt x="15572971" y="8267700"/>
                  </a:lnTo>
                  <a:lnTo>
                    <a:pt x="15533381" y="8280400"/>
                  </a:lnTo>
                  <a:lnTo>
                    <a:pt x="15493106" y="8305800"/>
                  </a:lnTo>
                  <a:lnTo>
                    <a:pt x="15452165" y="8331200"/>
                  </a:lnTo>
                  <a:lnTo>
                    <a:pt x="15368375" y="8356600"/>
                  </a:lnTo>
                  <a:lnTo>
                    <a:pt x="15325567" y="8382000"/>
                  </a:lnTo>
                  <a:lnTo>
                    <a:pt x="15057288" y="8458200"/>
                  </a:lnTo>
                  <a:close/>
                </a:path>
                <a:path w="18288000" h="10274300">
                  <a:moveTo>
                    <a:pt x="15796808" y="10274300"/>
                  </a:moveTo>
                  <a:lnTo>
                    <a:pt x="13750992" y="10274300"/>
                  </a:lnTo>
                  <a:lnTo>
                    <a:pt x="18287999" y="7289800"/>
                  </a:lnTo>
                  <a:lnTo>
                    <a:pt x="18284152" y="7315200"/>
                  </a:lnTo>
                  <a:lnTo>
                    <a:pt x="18278264" y="7366000"/>
                  </a:lnTo>
                  <a:lnTo>
                    <a:pt x="18271763" y="7416800"/>
                  </a:lnTo>
                  <a:lnTo>
                    <a:pt x="18264655" y="7454900"/>
                  </a:lnTo>
                  <a:lnTo>
                    <a:pt x="18256944" y="7505700"/>
                  </a:lnTo>
                  <a:lnTo>
                    <a:pt x="18248634" y="7556500"/>
                  </a:lnTo>
                  <a:lnTo>
                    <a:pt x="18239728" y="7594600"/>
                  </a:lnTo>
                  <a:lnTo>
                    <a:pt x="18230232" y="7645400"/>
                  </a:lnTo>
                  <a:lnTo>
                    <a:pt x="18220149" y="7683500"/>
                  </a:lnTo>
                  <a:lnTo>
                    <a:pt x="18209483" y="7734300"/>
                  </a:lnTo>
                  <a:lnTo>
                    <a:pt x="18198239" y="7772400"/>
                  </a:lnTo>
                  <a:lnTo>
                    <a:pt x="18186421" y="7823200"/>
                  </a:lnTo>
                  <a:lnTo>
                    <a:pt x="18174033" y="7861300"/>
                  </a:lnTo>
                  <a:lnTo>
                    <a:pt x="18161079" y="7912100"/>
                  </a:lnTo>
                  <a:lnTo>
                    <a:pt x="18147563" y="7950200"/>
                  </a:lnTo>
                  <a:lnTo>
                    <a:pt x="18133490" y="8001000"/>
                  </a:lnTo>
                  <a:lnTo>
                    <a:pt x="18118864" y="8039100"/>
                  </a:lnTo>
                  <a:lnTo>
                    <a:pt x="18103688" y="8089900"/>
                  </a:lnTo>
                  <a:lnTo>
                    <a:pt x="18087967" y="8128000"/>
                  </a:lnTo>
                  <a:lnTo>
                    <a:pt x="18071706" y="8166100"/>
                  </a:lnTo>
                  <a:lnTo>
                    <a:pt x="18054908" y="8216900"/>
                  </a:lnTo>
                  <a:lnTo>
                    <a:pt x="18037577" y="8255000"/>
                  </a:lnTo>
                  <a:lnTo>
                    <a:pt x="18019718" y="8293100"/>
                  </a:lnTo>
                  <a:lnTo>
                    <a:pt x="18001335" y="8343900"/>
                  </a:lnTo>
                  <a:lnTo>
                    <a:pt x="17982432" y="8382000"/>
                  </a:lnTo>
                  <a:lnTo>
                    <a:pt x="17963013" y="8420100"/>
                  </a:lnTo>
                  <a:lnTo>
                    <a:pt x="17943083" y="8458200"/>
                  </a:lnTo>
                  <a:lnTo>
                    <a:pt x="17922645" y="8509000"/>
                  </a:lnTo>
                  <a:lnTo>
                    <a:pt x="17901704" y="8547100"/>
                  </a:lnTo>
                  <a:lnTo>
                    <a:pt x="17880264" y="8585200"/>
                  </a:lnTo>
                  <a:lnTo>
                    <a:pt x="17858329" y="8623300"/>
                  </a:lnTo>
                  <a:lnTo>
                    <a:pt x="17835903" y="8661400"/>
                  </a:lnTo>
                  <a:lnTo>
                    <a:pt x="17812990" y="8699500"/>
                  </a:lnTo>
                  <a:lnTo>
                    <a:pt x="17789595" y="8737600"/>
                  </a:lnTo>
                  <a:lnTo>
                    <a:pt x="17765722" y="8775700"/>
                  </a:lnTo>
                  <a:lnTo>
                    <a:pt x="17741374" y="8813800"/>
                  </a:lnTo>
                  <a:lnTo>
                    <a:pt x="17716557" y="8851900"/>
                  </a:lnTo>
                  <a:lnTo>
                    <a:pt x="17691274" y="8890000"/>
                  </a:lnTo>
                  <a:lnTo>
                    <a:pt x="17665529" y="8928100"/>
                  </a:lnTo>
                  <a:lnTo>
                    <a:pt x="17639327" y="8966200"/>
                  </a:lnTo>
                  <a:lnTo>
                    <a:pt x="17612672" y="9004300"/>
                  </a:lnTo>
                  <a:lnTo>
                    <a:pt x="17585568" y="9042400"/>
                  </a:lnTo>
                  <a:lnTo>
                    <a:pt x="17558019" y="9067800"/>
                  </a:lnTo>
                  <a:lnTo>
                    <a:pt x="17530029" y="9105900"/>
                  </a:lnTo>
                  <a:lnTo>
                    <a:pt x="17501602" y="9144000"/>
                  </a:lnTo>
                  <a:lnTo>
                    <a:pt x="17472743" y="9182100"/>
                  </a:lnTo>
                  <a:lnTo>
                    <a:pt x="17443456" y="9207500"/>
                  </a:lnTo>
                  <a:lnTo>
                    <a:pt x="17413745" y="9245600"/>
                  </a:lnTo>
                  <a:lnTo>
                    <a:pt x="17383614" y="9283700"/>
                  </a:lnTo>
                  <a:lnTo>
                    <a:pt x="17353067" y="9309100"/>
                  </a:lnTo>
                  <a:lnTo>
                    <a:pt x="17322109" y="9347200"/>
                  </a:lnTo>
                  <a:lnTo>
                    <a:pt x="17290743" y="9372600"/>
                  </a:lnTo>
                  <a:lnTo>
                    <a:pt x="17258974" y="9410700"/>
                  </a:lnTo>
                  <a:lnTo>
                    <a:pt x="17226806" y="9436100"/>
                  </a:lnTo>
                  <a:lnTo>
                    <a:pt x="17194244" y="9474200"/>
                  </a:lnTo>
                  <a:lnTo>
                    <a:pt x="17161290" y="9499600"/>
                  </a:lnTo>
                  <a:lnTo>
                    <a:pt x="17127950" y="9537700"/>
                  </a:lnTo>
                  <a:lnTo>
                    <a:pt x="17060128" y="9588500"/>
                  </a:lnTo>
                  <a:lnTo>
                    <a:pt x="17025653" y="9613900"/>
                  </a:lnTo>
                  <a:lnTo>
                    <a:pt x="16990809" y="9652000"/>
                  </a:lnTo>
                  <a:lnTo>
                    <a:pt x="16920028" y="9702800"/>
                  </a:lnTo>
                  <a:lnTo>
                    <a:pt x="16847817" y="9753600"/>
                  </a:lnTo>
                  <a:lnTo>
                    <a:pt x="16736894" y="9829800"/>
                  </a:lnTo>
                  <a:lnTo>
                    <a:pt x="16622943" y="9906000"/>
                  </a:lnTo>
                  <a:lnTo>
                    <a:pt x="16506077" y="9982200"/>
                  </a:lnTo>
                  <a:lnTo>
                    <a:pt x="16466493" y="9994900"/>
                  </a:lnTo>
                  <a:lnTo>
                    <a:pt x="16386407" y="10045700"/>
                  </a:lnTo>
                  <a:lnTo>
                    <a:pt x="16345914" y="10058400"/>
                  </a:lnTo>
                  <a:lnTo>
                    <a:pt x="16305125" y="10083800"/>
                  </a:lnTo>
                  <a:lnTo>
                    <a:pt x="16264047" y="10096500"/>
                  </a:lnTo>
                  <a:lnTo>
                    <a:pt x="16222682" y="10121900"/>
                  </a:lnTo>
                  <a:lnTo>
                    <a:pt x="16181034" y="10134600"/>
                  </a:lnTo>
                  <a:lnTo>
                    <a:pt x="16139109" y="10160000"/>
                  </a:lnTo>
                  <a:lnTo>
                    <a:pt x="16054441" y="10185400"/>
                  </a:lnTo>
                  <a:lnTo>
                    <a:pt x="16011706" y="10210800"/>
                  </a:lnTo>
                  <a:lnTo>
                    <a:pt x="15838195" y="10261600"/>
                  </a:lnTo>
                  <a:lnTo>
                    <a:pt x="15796808" y="10274300"/>
                  </a:lnTo>
                  <a:close/>
                </a:path>
                <a:path w="18288000" h="10274300">
                  <a:moveTo>
                    <a:pt x="14964016" y="8470900"/>
                  </a:moveTo>
                  <a:lnTo>
                    <a:pt x="14581431" y="8470900"/>
                  </a:lnTo>
                  <a:lnTo>
                    <a:pt x="14534580" y="8458200"/>
                  </a:lnTo>
                  <a:lnTo>
                    <a:pt x="15010867" y="8458200"/>
                  </a:lnTo>
                  <a:lnTo>
                    <a:pt x="14964016" y="8470900"/>
                  </a:lnTo>
                  <a:close/>
                </a:path>
                <a:path w="18288000" h="10274300">
                  <a:moveTo>
                    <a:pt x="14821087" y="8483600"/>
                  </a:moveTo>
                  <a:lnTo>
                    <a:pt x="14724360" y="8483600"/>
                  </a:lnTo>
                  <a:lnTo>
                    <a:pt x="14676343" y="8470900"/>
                  </a:lnTo>
                  <a:lnTo>
                    <a:pt x="14869104" y="8470900"/>
                  </a:lnTo>
                  <a:lnTo>
                    <a:pt x="14821087" y="8483600"/>
                  </a:lnTo>
                  <a:close/>
                </a:path>
              </a:pathLst>
            </a:custGeom>
            <a:solidFill>
              <a:schemeClr val="bg1"/>
            </a:solidFill>
          </p:spPr>
          <p:txBody>
            <a:bodyPr wrap="square" lIns="0" tIns="0" rIns="0" bIns="0" rtlCol="0"/>
            <a:lstStyle/>
            <a:p>
              <a:endParaRPr dirty="0"/>
            </a:p>
          </p:txBody>
        </p:sp>
        <p:sp>
          <p:nvSpPr>
            <p:cNvPr id="8" name="object 8"/>
            <p:cNvSpPr/>
            <p:nvPr/>
          </p:nvSpPr>
          <p:spPr>
            <a:xfrm>
              <a:off x="0" y="6551584"/>
              <a:ext cx="18288000" cy="3733800"/>
            </a:xfrm>
            <a:custGeom>
              <a:avLst/>
              <a:gdLst/>
              <a:ahLst/>
              <a:cxnLst/>
              <a:rect l="l" t="t" r="r" b="b"/>
              <a:pathLst>
                <a:path w="18288000" h="3733800">
                  <a:moveTo>
                    <a:pt x="18288000" y="3733800"/>
                  </a:moveTo>
                  <a:lnTo>
                    <a:pt x="0" y="3733800"/>
                  </a:lnTo>
                  <a:lnTo>
                    <a:pt x="0" y="0"/>
                  </a:lnTo>
                  <a:lnTo>
                    <a:pt x="18288000" y="0"/>
                  </a:lnTo>
                  <a:lnTo>
                    <a:pt x="18288000" y="3733800"/>
                  </a:lnTo>
                  <a:close/>
                </a:path>
              </a:pathLst>
            </a:custGeom>
            <a:solidFill>
              <a:srgbClr val="331BCA"/>
            </a:solidFill>
          </p:spPr>
          <p:txBody>
            <a:bodyPr wrap="square" lIns="0" tIns="0" rIns="0" bIns="0" rtlCol="0"/>
            <a:lstStyle/>
            <a:p>
              <a:endParaRPr/>
            </a:p>
          </p:txBody>
        </p:sp>
      </p:grpSp>
      <p:sp>
        <p:nvSpPr>
          <p:cNvPr id="2" name="object 2"/>
          <p:cNvSpPr txBox="1">
            <a:spLocks noGrp="1"/>
          </p:cNvSpPr>
          <p:nvPr>
            <p:ph type="title"/>
          </p:nvPr>
        </p:nvSpPr>
        <p:spPr>
          <a:xfrm>
            <a:off x="1739900" y="1199811"/>
            <a:ext cx="2632075" cy="537210"/>
          </a:xfrm>
          <a:prstGeom prst="rect">
            <a:avLst/>
          </a:prstGeom>
        </p:spPr>
        <p:txBody>
          <a:bodyPr vert="horz" wrap="square" lIns="0" tIns="13335" rIns="0" bIns="0" rtlCol="0">
            <a:spAutoFit/>
          </a:bodyPr>
          <a:lstStyle/>
          <a:p>
            <a:pPr marL="12700">
              <a:lnSpc>
                <a:spcPct val="100000"/>
              </a:lnSpc>
              <a:spcBef>
                <a:spcPts val="105"/>
              </a:spcBef>
            </a:pPr>
            <a:r>
              <a:rPr sz="3350" b="0" spc="50" dirty="0">
                <a:solidFill>
                  <a:srgbClr val="331BCA"/>
                </a:solidFill>
                <a:latin typeface="Arial"/>
                <a:cs typeface="Arial"/>
              </a:rPr>
              <a:t>Topic</a:t>
            </a:r>
            <a:r>
              <a:rPr sz="3350" b="0" spc="-320" dirty="0">
                <a:solidFill>
                  <a:srgbClr val="331BCA"/>
                </a:solidFill>
                <a:latin typeface="Arial"/>
                <a:cs typeface="Arial"/>
              </a:rPr>
              <a:t> </a:t>
            </a:r>
            <a:r>
              <a:rPr sz="3350" b="0" spc="70" dirty="0">
                <a:solidFill>
                  <a:srgbClr val="331BCA"/>
                </a:solidFill>
                <a:latin typeface="Arial"/>
                <a:cs typeface="Arial"/>
              </a:rPr>
              <a:t>O</a:t>
            </a:r>
            <a:r>
              <a:rPr sz="3250" b="0" spc="70" dirty="0">
                <a:solidFill>
                  <a:srgbClr val="331BCA"/>
                </a:solidFill>
                <a:latin typeface="Trebuchet MS"/>
                <a:cs typeface="Trebuchet MS"/>
              </a:rPr>
              <a:t>ut</a:t>
            </a:r>
            <a:r>
              <a:rPr sz="3350" b="0" spc="70" dirty="0">
                <a:solidFill>
                  <a:srgbClr val="331BCA"/>
                </a:solidFill>
                <a:latin typeface="Arial"/>
                <a:cs typeface="Arial"/>
              </a:rPr>
              <a:t>line</a:t>
            </a:r>
            <a:endParaRPr sz="3350">
              <a:latin typeface="Arial"/>
              <a:cs typeface="Arial"/>
            </a:endParaRPr>
          </a:p>
        </p:txBody>
      </p:sp>
      <p:sp>
        <p:nvSpPr>
          <p:cNvPr id="3" name="object 3"/>
          <p:cNvSpPr txBox="1"/>
          <p:nvPr/>
        </p:nvSpPr>
        <p:spPr>
          <a:xfrm>
            <a:off x="1739900" y="1997074"/>
            <a:ext cx="7910195" cy="3225800"/>
          </a:xfrm>
          <a:prstGeom prst="rect">
            <a:avLst/>
          </a:prstGeom>
        </p:spPr>
        <p:txBody>
          <a:bodyPr vert="horz" wrap="square" lIns="0" tIns="12700" rIns="0" bIns="0" rtlCol="0">
            <a:spAutoFit/>
          </a:bodyPr>
          <a:lstStyle/>
          <a:p>
            <a:pPr marL="12700" marR="6073140">
              <a:lnSpc>
                <a:spcPct val="125000"/>
              </a:lnSpc>
              <a:spcBef>
                <a:spcPts val="100"/>
              </a:spcBef>
            </a:pPr>
            <a:r>
              <a:rPr sz="2100" spc="-20" dirty="0">
                <a:solidFill>
                  <a:srgbClr val="331BCA"/>
                </a:solidFill>
                <a:latin typeface="Noto Sans"/>
                <a:cs typeface="Noto Sans"/>
              </a:rPr>
              <a:t>Introduction  </a:t>
            </a:r>
            <a:r>
              <a:rPr sz="2100" spc="-10" dirty="0">
                <a:solidFill>
                  <a:srgbClr val="331BCA"/>
                </a:solidFill>
                <a:latin typeface="Noto Sans"/>
                <a:cs typeface="Noto Sans"/>
              </a:rPr>
              <a:t>Medical</a:t>
            </a:r>
            <a:r>
              <a:rPr sz="2100" spc="-70" dirty="0">
                <a:solidFill>
                  <a:srgbClr val="331BCA"/>
                </a:solidFill>
                <a:latin typeface="Noto Sans"/>
                <a:cs typeface="Noto Sans"/>
              </a:rPr>
              <a:t> </a:t>
            </a:r>
            <a:r>
              <a:rPr sz="2100" spc="-10" dirty="0">
                <a:solidFill>
                  <a:srgbClr val="331BCA"/>
                </a:solidFill>
                <a:latin typeface="Noto Sans"/>
                <a:cs typeface="Noto Sans"/>
              </a:rPr>
              <a:t>Thesis</a:t>
            </a:r>
            <a:endParaRPr sz="2100" dirty="0">
              <a:latin typeface="Noto Sans"/>
              <a:cs typeface="Noto Sans"/>
            </a:endParaRPr>
          </a:p>
          <a:p>
            <a:pPr marL="12700">
              <a:lnSpc>
                <a:spcPct val="100000"/>
              </a:lnSpc>
              <a:spcBef>
                <a:spcPts val="630"/>
              </a:spcBef>
            </a:pPr>
            <a:r>
              <a:rPr sz="2100" spc="-5" dirty="0">
                <a:solidFill>
                  <a:srgbClr val="331BCA"/>
                </a:solidFill>
                <a:latin typeface="Noto Sans"/>
                <a:cs typeface="Noto Sans"/>
              </a:rPr>
              <a:t>Deep </a:t>
            </a:r>
            <a:r>
              <a:rPr sz="2100" spc="-30" dirty="0">
                <a:solidFill>
                  <a:srgbClr val="331BCA"/>
                </a:solidFill>
                <a:latin typeface="Noto Sans"/>
                <a:cs typeface="Noto Sans"/>
              </a:rPr>
              <a:t>Learning </a:t>
            </a:r>
            <a:r>
              <a:rPr sz="2100" spc="-35" dirty="0">
                <a:solidFill>
                  <a:srgbClr val="331BCA"/>
                </a:solidFill>
                <a:latin typeface="Noto Sans"/>
                <a:cs typeface="Noto Sans"/>
              </a:rPr>
              <a:t>Usage </a:t>
            </a:r>
            <a:r>
              <a:rPr sz="2100" spc="-10" dirty="0">
                <a:solidFill>
                  <a:srgbClr val="331BCA"/>
                </a:solidFill>
                <a:latin typeface="Noto Sans"/>
                <a:cs typeface="Noto Sans"/>
              </a:rPr>
              <a:t>in Alzheimer's</a:t>
            </a:r>
            <a:r>
              <a:rPr sz="2100" spc="75" dirty="0">
                <a:solidFill>
                  <a:srgbClr val="331BCA"/>
                </a:solidFill>
                <a:latin typeface="Noto Sans"/>
                <a:cs typeface="Noto Sans"/>
              </a:rPr>
              <a:t> </a:t>
            </a:r>
            <a:r>
              <a:rPr sz="2100" spc="-10" dirty="0">
                <a:solidFill>
                  <a:srgbClr val="331BCA"/>
                </a:solidFill>
                <a:latin typeface="Noto Sans"/>
                <a:cs typeface="Noto Sans"/>
              </a:rPr>
              <a:t>Detection</a:t>
            </a:r>
            <a:endParaRPr sz="2100" dirty="0">
              <a:latin typeface="Noto Sans"/>
              <a:cs typeface="Noto Sans"/>
            </a:endParaRPr>
          </a:p>
          <a:p>
            <a:pPr marL="12700" marR="5080">
              <a:lnSpc>
                <a:spcPct val="125000"/>
              </a:lnSpc>
            </a:pPr>
            <a:r>
              <a:rPr sz="2100" spc="-25" dirty="0">
                <a:solidFill>
                  <a:srgbClr val="331BCA"/>
                </a:solidFill>
                <a:latin typeface="Noto Sans"/>
                <a:cs typeface="Noto Sans"/>
              </a:rPr>
              <a:t>Contrasting </a:t>
            </a:r>
            <a:r>
              <a:rPr sz="2100" spc="-10" dirty="0">
                <a:solidFill>
                  <a:srgbClr val="331BCA"/>
                </a:solidFill>
                <a:latin typeface="Noto Sans"/>
                <a:cs typeface="Noto Sans"/>
              </a:rPr>
              <a:t>Medical Procedures and </a:t>
            </a:r>
            <a:r>
              <a:rPr sz="2100" spc="-5" dirty="0">
                <a:solidFill>
                  <a:srgbClr val="331BCA"/>
                </a:solidFill>
                <a:latin typeface="Noto Sans"/>
                <a:cs typeface="Noto Sans"/>
              </a:rPr>
              <a:t>Deep </a:t>
            </a:r>
            <a:r>
              <a:rPr sz="2100" spc="-30" dirty="0">
                <a:solidFill>
                  <a:srgbClr val="331BCA"/>
                </a:solidFill>
                <a:latin typeface="Noto Sans"/>
                <a:cs typeface="Noto Sans"/>
              </a:rPr>
              <a:t>Learning </a:t>
            </a:r>
            <a:r>
              <a:rPr sz="2100" spc="-10" dirty="0">
                <a:solidFill>
                  <a:srgbClr val="331BCA"/>
                </a:solidFill>
                <a:latin typeface="Noto Sans"/>
                <a:cs typeface="Noto Sans"/>
              </a:rPr>
              <a:t>Techniques  Dataset and Models </a:t>
            </a:r>
            <a:r>
              <a:rPr sz="2100" spc="-25" dirty="0">
                <a:solidFill>
                  <a:srgbClr val="331BCA"/>
                </a:solidFill>
                <a:latin typeface="Noto Sans"/>
                <a:cs typeface="Noto Sans"/>
              </a:rPr>
              <a:t>Identified </a:t>
            </a:r>
            <a:r>
              <a:rPr sz="2100" spc="-10" dirty="0">
                <a:solidFill>
                  <a:srgbClr val="331BCA"/>
                </a:solidFill>
                <a:latin typeface="Noto Sans"/>
                <a:cs typeface="Noto Sans"/>
              </a:rPr>
              <a:t>and</a:t>
            </a:r>
            <a:r>
              <a:rPr sz="2100" spc="50" dirty="0">
                <a:solidFill>
                  <a:srgbClr val="331BCA"/>
                </a:solidFill>
                <a:latin typeface="Noto Sans"/>
                <a:cs typeface="Noto Sans"/>
              </a:rPr>
              <a:t> </a:t>
            </a:r>
            <a:r>
              <a:rPr sz="2100" spc="-10" dirty="0">
                <a:solidFill>
                  <a:srgbClr val="331BCA"/>
                </a:solidFill>
                <a:latin typeface="Noto Sans"/>
                <a:cs typeface="Noto Sans"/>
              </a:rPr>
              <a:t>used</a:t>
            </a:r>
            <a:endParaRPr sz="2100" dirty="0">
              <a:latin typeface="Noto Sans"/>
              <a:cs typeface="Noto Sans"/>
            </a:endParaRPr>
          </a:p>
          <a:p>
            <a:pPr marL="12700" marR="4725035">
              <a:lnSpc>
                <a:spcPct val="125000"/>
              </a:lnSpc>
            </a:pPr>
            <a:r>
              <a:rPr sz="2100" spc="-10" dirty="0">
                <a:solidFill>
                  <a:srgbClr val="331BCA"/>
                </a:solidFill>
                <a:latin typeface="Noto Sans"/>
                <a:cs typeface="Noto Sans"/>
              </a:rPr>
              <a:t>Exploratory Data</a:t>
            </a:r>
            <a:r>
              <a:rPr sz="2100" spc="-65" dirty="0">
                <a:solidFill>
                  <a:srgbClr val="331BCA"/>
                </a:solidFill>
                <a:latin typeface="Noto Sans"/>
                <a:cs typeface="Noto Sans"/>
              </a:rPr>
              <a:t> </a:t>
            </a:r>
            <a:r>
              <a:rPr sz="2100" spc="-10" dirty="0">
                <a:solidFill>
                  <a:srgbClr val="331BCA"/>
                </a:solidFill>
                <a:latin typeface="Noto Sans"/>
                <a:cs typeface="Noto Sans"/>
              </a:rPr>
              <a:t>Analysis  </a:t>
            </a:r>
            <a:r>
              <a:rPr sz="2100" spc="-25" dirty="0">
                <a:solidFill>
                  <a:srgbClr val="331BCA"/>
                </a:solidFill>
                <a:latin typeface="Noto Sans"/>
                <a:cs typeface="Noto Sans"/>
              </a:rPr>
              <a:t>Findings </a:t>
            </a:r>
            <a:r>
              <a:rPr sz="2100" spc="-10" dirty="0">
                <a:solidFill>
                  <a:srgbClr val="331BCA"/>
                </a:solidFill>
                <a:latin typeface="Noto Sans"/>
                <a:cs typeface="Noto Sans"/>
              </a:rPr>
              <a:t>and Results  Conclusions</a:t>
            </a:r>
            <a:endParaRPr sz="2100" dirty="0">
              <a:latin typeface="Noto Sans"/>
              <a:cs typeface="Noto Sans"/>
            </a:endParaRPr>
          </a:p>
        </p:txBody>
      </p:sp>
      <p:sp>
        <p:nvSpPr>
          <p:cNvPr id="9" name="object 9"/>
          <p:cNvSpPr txBox="1"/>
          <p:nvPr/>
        </p:nvSpPr>
        <p:spPr>
          <a:xfrm>
            <a:off x="1739900" y="7761238"/>
            <a:ext cx="9376410" cy="1162050"/>
          </a:xfrm>
          <a:prstGeom prst="rect">
            <a:avLst/>
          </a:prstGeom>
        </p:spPr>
        <p:txBody>
          <a:bodyPr vert="horz" wrap="square" lIns="0" tIns="13335" rIns="0" bIns="0" rtlCol="0">
            <a:spAutoFit/>
          </a:bodyPr>
          <a:lstStyle/>
          <a:p>
            <a:pPr marL="12700">
              <a:lnSpc>
                <a:spcPct val="100000"/>
              </a:lnSpc>
              <a:spcBef>
                <a:spcPts val="105"/>
              </a:spcBef>
            </a:pPr>
            <a:r>
              <a:rPr sz="7450" spc="180" dirty="0">
                <a:solidFill>
                  <a:srgbClr val="FFFFFF"/>
                </a:solidFill>
                <a:latin typeface="Arial"/>
                <a:cs typeface="Arial"/>
              </a:rPr>
              <a:t>P</a:t>
            </a:r>
            <a:r>
              <a:rPr sz="7250" spc="180" dirty="0">
                <a:solidFill>
                  <a:srgbClr val="FFFFFF"/>
                </a:solidFill>
                <a:latin typeface="Trebuchet MS"/>
                <a:cs typeface="Trebuchet MS"/>
              </a:rPr>
              <a:t>r</a:t>
            </a:r>
            <a:r>
              <a:rPr sz="7450" spc="180" dirty="0">
                <a:solidFill>
                  <a:srgbClr val="FFFFFF"/>
                </a:solidFill>
                <a:latin typeface="Arial"/>
                <a:cs typeface="Arial"/>
              </a:rPr>
              <a:t>e</a:t>
            </a:r>
            <a:r>
              <a:rPr sz="7250" spc="180" dirty="0">
                <a:solidFill>
                  <a:srgbClr val="FFFFFF"/>
                </a:solidFill>
                <a:latin typeface="Trebuchet MS"/>
                <a:cs typeface="Trebuchet MS"/>
              </a:rPr>
              <a:t>s</a:t>
            </a:r>
            <a:r>
              <a:rPr sz="7450" spc="180" dirty="0">
                <a:solidFill>
                  <a:srgbClr val="FFFFFF"/>
                </a:solidFill>
                <a:latin typeface="Arial"/>
                <a:cs typeface="Arial"/>
              </a:rPr>
              <a:t>en</a:t>
            </a:r>
            <a:r>
              <a:rPr sz="7250" spc="180" dirty="0">
                <a:solidFill>
                  <a:srgbClr val="FFFFFF"/>
                </a:solidFill>
                <a:latin typeface="Trebuchet MS"/>
                <a:cs typeface="Trebuchet MS"/>
              </a:rPr>
              <a:t>t</a:t>
            </a:r>
            <a:r>
              <a:rPr sz="7450" spc="180" dirty="0">
                <a:solidFill>
                  <a:srgbClr val="FFFFFF"/>
                </a:solidFill>
                <a:latin typeface="Arial"/>
                <a:cs typeface="Arial"/>
              </a:rPr>
              <a:t>a</a:t>
            </a:r>
            <a:r>
              <a:rPr sz="7250" spc="180" dirty="0">
                <a:solidFill>
                  <a:srgbClr val="FFFFFF"/>
                </a:solidFill>
                <a:latin typeface="Trebuchet MS"/>
                <a:cs typeface="Trebuchet MS"/>
              </a:rPr>
              <a:t>t</a:t>
            </a:r>
            <a:r>
              <a:rPr sz="7450" spc="180" dirty="0">
                <a:solidFill>
                  <a:srgbClr val="FFFFFF"/>
                </a:solidFill>
                <a:latin typeface="Arial"/>
                <a:cs typeface="Arial"/>
              </a:rPr>
              <a:t>ion</a:t>
            </a:r>
            <a:r>
              <a:rPr sz="7450" spc="-204" dirty="0">
                <a:solidFill>
                  <a:srgbClr val="FFFFFF"/>
                </a:solidFill>
                <a:latin typeface="Arial"/>
                <a:cs typeface="Arial"/>
              </a:rPr>
              <a:t> </a:t>
            </a:r>
            <a:r>
              <a:rPr sz="7450" spc="315" dirty="0">
                <a:solidFill>
                  <a:srgbClr val="FFFFFF"/>
                </a:solidFill>
                <a:latin typeface="Arial"/>
                <a:cs typeface="Arial"/>
              </a:rPr>
              <a:t>O</a:t>
            </a:r>
            <a:r>
              <a:rPr sz="7250" spc="315" dirty="0">
                <a:solidFill>
                  <a:srgbClr val="FFFFFF"/>
                </a:solidFill>
                <a:latin typeface="Trebuchet MS"/>
                <a:cs typeface="Trebuchet MS"/>
              </a:rPr>
              <a:t>ut</a:t>
            </a:r>
            <a:r>
              <a:rPr sz="7450" spc="315" dirty="0">
                <a:solidFill>
                  <a:srgbClr val="FFFFFF"/>
                </a:solidFill>
                <a:latin typeface="Arial"/>
                <a:cs typeface="Arial"/>
              </a:rPr>
              <a:t>line</a:t>
            </a:r>
            <a:endParaRPr sz="745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0">
            <a:extLst>
              <a:ext uri="{FF2B5EF4-FFF2-40B4-BE49-F238E27FC236}">
                <a16:creationId xmlns:a16="http://schemas.microsoft.com/office/drawing/2014/main" id="{6A14B83C-B379-41FC-8327-600DA7EFD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2">
            <a:extLst>
              <a:ext uri="{FF2B5EF4-FFF2-40B4-BE49-F238E27FC236}">
                <a16:creationId xmlns:a16="http://schemas.microsoft.com/office/drawing/2014/main" id="{CB018903-3549-4A3B-A9DF-B26757CAA9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8288000" cy="10287000"/>
            <a:chOff x="0" y="0"/>
            <a:chExt cx="12192000" cy="6858000"/>
          </a:xfrm>
        </p:grpSpPr>
        <p:sp>
          <p:nvSpPr>
            <p:cNvPr id="24" name="Rectangle 23">
              <a:extLst>
                <a:ext uri="{FF2B5EF4-FFF2-40B4-BE49-F238E27FC236}">
                  <a16:creationId xmlns:a16="http://schemas.microsoft.com/office/drawing/2014/main" id="{9E5D3F77-D07F-4F7D-97A2-E36683020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4">
              <a:extLst>
                <a:ext uri="{FF2B5EF4-FFF2-40B4-BE49-F238E27FC236}">
                  <a16:creationId xmlns:a16="http://schemas.microsoft.com/office/drawing/2014/main" id="{DC6F5A2D-56A0-4ED7-A3E2-3CF67608F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object 3"/>
          <p:cNvSpPr txBox="1">
            <a:spLocks noGrp="1"/>
          </p:cNvSpPr>
          <p:nvPr>
            <p:ph type="title"/>
          </p:nvPr>
        </p:nvSpPr>
        <p:spPr>
          <a:xfrm>
            <a:off x="823915" y="687049"/>
            <a:ext cx="7886697" cy="1089336"/>
          </a:xfrm>
          <a:prstGeom prst="rect">
            <a:avLst/>
          </a:prstGeom>
        </p:spPr>
        <p:txBody>
          <a:bodyPr vert="horz" wrap="square" lIns="91440" tIns="45720" rIns="91440" bIns="45720" rtlCol="0" anchor="ctr">
            <a:normAutofit/>
          </a:bodyPr>
          <a:lstStyle/>
          <a:p>
            <a:pPr marL="12700" algn="l" rtl="0">
              <a:lnSpc>
                <a:spcPct val="90000"/>
              </a:lnSpc>
              <a:spcBef>
                <a:spcPct val="0"/>
              </a:spcBef>
            </a:pPr>
            <a:r>
              <a:rPr lang="en-US" sz="3300" kern="1200" spc="90" dirty="0" err="1">
                <a:latin typeface="+mj-lt"/>
                <a:cs typeface="+mj-cs"/>
              </a:rPr>
              <a:t>Densenet</a:t>
            </a:r>
            <a:r>
              <a:rPr lang="en-US" sz="3300" kern="1200" spc="90" dirty="0">
                <a:latin typeface="+mj-lt"/>
                <a:cs typeface="+mj-cs"/>
              </a:rPr>
              <a:t> 169 </a:t>
            </a:r>
            <a:endParaRPr lang="en-US" sz="3300" kern="1200" dirty="0">
              <a:latin typeface="+mj-lt"/>
              <a:cs typeface="+mj-cs"/>
            </a:endParaRPr>
          </a:p>
        </p:txBody>
      </p:sp>
      <p:pic>
        <p:nvPicPr>
          <p:cNvPr id="6" name="Picture 5" descr="Chart, line chart&#10;&#10;Description automatically generated">
            <a:extLst>
              <a:ext uri="{FF2B5EF4-FFF2-40B4-BE49-F238E27FC236}">
                <a16:creationId xmlns:a16="http://schemas.microsoft.com/office/drawing/2014/main" id="{843CA8E0-188D-A411-3785-6BB3AC732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94" y="3572476"/>
            <a:ext cx="8180327" cy="5891531"/>
          </a:xfrm>
          <a:prstGeom prst="rect">
            <a:avLst/>
          </a:prstGeom>
          <a:effectLst>
            <a:outerShdw blurRad="508000" dist="101600" dir="5400000" algn="tl" rotWithShape="0">
              <a:prstClr val="black">
                <a:alpha val="10000"/>
              </a:prstClr>
            </a:outerShdw>
          </a:effectLst>
        </p:spPr>
      </p:pic>
      <p:pic>
        <p:nvPicPr>
          <p:cNvPr id="4" name="Picture 3" descr="Chart, line chart&#10;&#10;Description automatically generated">
            <a:extLst>
              <a:ext uri="{FF2B5EF4-FFF2-40B4-BE49-F238E27FC236}">
                <a16:creationId xmlns:a16="http://schemas.microsoft.com/office/drawing/2014/main" id="{5F945FC8-FAC1-E662-DE9A-879EE6E35A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8997" y="3660966"/>
            <a:ext cx="8182707" cy="5803042"/>
          </a:xfrm>
          <a:prstGeom prst="rect">
            <a:avLst/>
          </a:prstGeom>
          <a:effectLst>
            <a:outerShdw blurRad="508000" dist="101600" dir="5400000" algn="tl" rotWithShape="0">
              <a:prstClr val="black">
                <a:alpha val="10000"/>
              </a:prstClr>
            </a:outerShdw>
          </a:effectLst>
        </p:spPr>
      </p:pic>
    </p:spTree>
    <p:extLst>
      <p:ext uri="{BB962C8B-B14F-4D97-AF65-F5344CB8AC3E}">
        <p14:creationId xmlns:p14="http://schemas.microsoft.com/office/powerpoint/2010/main" val="1321045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9AC27580-086E-979D-F459-AD444163B86E}"/>
              </a:ext>
            </a:extLst>
          </p:cNvPr>
          <p:cNvSpPr/>
          <p:nvPr/>
        </p:nvSpPr>
        <p:spPr>
          <a:xfrm>
            <a:off x="43919" y="-1"/>
            <a:ext cx="18280244" cy="10287000"/>
          </a:xfrm>
          <a:custGeom>
            <a:avLst/>
            <a:gdLst/>
            <a:ahLst/>
            <a:cxnLst/>
            <a:rect l="l" t="t" r="r" b="b"/>
            <a:pathLst>
              <a:path w="9153525" h="10287000">
                <a:moveTo>
                  <a:pt x="9153525" y="10287000"/>
                </a:moveTo>
                <a:lnTo>
                  <a:pt x="0" y="10287000"/>
                </a:lnTo>
                <a:lnTo>
                  <a:pt x="0" y="0"/>
                </a:lnTo>
                <a:lnTo>
                  <a:pt x="9153525" y="0"/>
                </a:lnTo>
                <a:lnTo>
                  <a:pt x="9153525" y="10287000"/>
                </a:lnTo>
                <a:close/>
              </a:path>
            </a:pathLst>
          </a:custGeom>
          <a:solidFill>
            <a:srgbClr val="5CAC57"/>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19ECADCC-55EA-C26B-7A0A-8269BE2695F1}"/>
              </a:ext>
            </a:extLst>
          </p:cNvPr>
          <p:cNvSpPr>
            <a:spLocks noGrp="1"/>
          </p:cNvSpPr>
          <p:nvPr>
            <p:ph type="title"/>
          </p:nvPr>
        </p:nvSpPr>
        <p:spPr>
          <a:xfrm>
            <a:off x="1066800" y="723900"/>
            <a:ext cx="14080226" cy="1538883"/>
          </a:xfrm>
        </p:spPr>
        <p:txBody>
          <a:bodyPr/>
          <a:lstStyle/>
          <a:p>
            <a:r>
              <a:rPr lang="en-US" dirty="0">
                <a:solidFill>
                  <a:schemeClr val="bg1"/>
                </a:solidFill>
              </a:rPr>
              <a:t>Inception V3 </a:t>
            </a:r>
            <a:br>
              <a:rPr lang="en-US" dirty="0">
                <a:solidFill>
                  <a:schemeClr val="bg1"/>
                </a:solidFill>
              </a:rPr>
            </a:br>
            <a:endParaRPr lang="en-US" dirty="0">
              <a:solidFill>
                <a:schemeClr val="bg1"/>
              </a:solidFill>
            </a:endParaRPr>
          </a:p>
        </p:txBody>
      </p:sp>
      <p:sp>
        <p:nvSpPr>
          <p:cNvPr id="5" name="object 4">
            <a:extLst>
              <a:ext uri="{FF2B5EF4-FFF2-40B4-BE49-F238E27FC236}">
                <a16:creationId xmlns:a16="http://schemas.microsoft.com/office/drawing/2014/main" id="{5FAD3ADE-8DFD-2619-D2B6-277B2CB5EAD3}"/>
              </a:ext>
            </a:extLst>
          </p:cNvPr>
          <p:cNvSpPr/>
          <p:nvPr/>
        </p:nvSpPr>
        <p:spPr>
          <a:xfrm>
            <a:off x="16241259" y="86328"/>
            <a:ext cx="2038985" cy="4083050"/>
          </a:xfrm>
          <a:custGeom>
            <a:avLst/>
            <a:gdLst/>
            <a:ahLst/>
            <a:cxnLst/>
            <a:rect l="l" t="t" r="r" b="b"/>
            <a:pathLst>
              <a:path w="2038984" h="4083050">
                <a:moveTo>
                  <a:pt x="0" y="2043032"/>
                </a:moveTo>
                <a:lnTo>
                  <a:pt x="556" y="1994800"/>
                </a:lnTo>
                <a:lnTo>
                  <a:pt x="2218" y="1946843"/>
                </a:lnTo>
                <a:lnTo>
                  <a:pt x="4972" y="1899173"/>
                </a:lnTo>
                <a:lnTo>
                  <a:pt x="8807" y="1851801"/>
                </a:lnTo>
                <a:lnTo>
                  <a:pt x="13711" y="1804741"/>
                </a:lnTo>
                <a:lnTo>
                  <a:pt x="19670" y="1758003"/>
                </a:lnTo>
                <a:lnTo>
                  <a:pt x="26674" y="1711601"/>
                </a:lnTo>
                <a:lnTo>
                  <a:pt x="34709" y="1665547"/>
                </a:lnTo>
                <a:lnTo>
                  <a:pt x="43764" y="1619853"/>
                </a:lnTo>
                <a:lnTo>
                  <a:pt x="53825" y="1574532"/>
                </a:lnTo>
                <a:lnTo>
                  <a:pt x="64882" y="1529594"/>
                </a:lnTo>
                <a:lnTo>
                  <a:pt x="76922" y="1485054"/>
                </a:lnTo>
                <a:lnTo>
                  <a:pt x="89932" y="1440923"/>
                </a:lnTo>
                <a:lnTo>
                  <a:pt x="103901" y="1397213"/>
                </a:lnTo>
                <a:lnTo>
                  <a:pt x="118815" y="1353936"/>
                </a:lnTo>
                <a:lnTo>
                  <a:pt x="134664" y="1311106"/>
                </a:lnTo>
                <a:lnTo>
                  <a:pt x="151434" y="1268733"/>
                </a:lnTo>
                <a:lnTo>
                  <a:pt x="169114" y="1226831"/>
                </a:lnTo>
                <a:lnTo>
                  <a:pt x="187690" y="1185411"/>
                </a:lnTo>
                <a:lnTo>
                  <a:pt x="207152" y="1144486"/>
                </a:lnTo>
                <a:lnTo>
                  <a:pt x="227487" y="1104069"/>
                </a:lnTo>
                <a:lnTo>
                  <a:pt x="248681" y="1064170"/>
                </a:lnTo>
                <a:lnTo>
                  <a:pt x="270725" y="1024803"/>
                </a:lnTo>
                <a:lnTo>
                  <a:pt x="293604" y="985981"/>
                </a:lnTo>
                <a:lnTo>
                  <a:pt x="317307" y="947714"/>
                </a:lnTo>
                <a:lnTo>
                  <a:pt x="341822" y="910015"/>
                </a:lnTo>
                <a:lnTo>
                  <a:pt x="367136" y="872898"/>
                </a:lnTo>
                <a:lnTo>
                  <a:pt x="393237" y="836373"/>
                </a:lnTo>
                <a:lnTo>
                  <a:pt x="420114" y="800453"/>
                </a:lnTo>
                <a:lnTo>
                  <a:pt x="447753" y="765151"/>
                </a:lnTo>
                <a:lnTo>
                  <a:pt x="476142" y="730478"/>
                </a:lnTo>
                <a:lnTo>
                  <a:pt x="505270" y="696447"/>
                </a:lnTo>
                <a:lnTo>
                  <a:pt x="535123" y="663070"/>
                </a:lnTo>
                <a:lnTo>
                  <a:pt x="565691" y="630360"/>
                </a:lnTo>
                <a:lnTo>
                  <a:pt x="596960" y="598328"/>
                </a:lnTo>
                <a:lnTo>
                  <a:pt x="628918" y="566988"/>
                </a:lnTo>
                <a:lnTo>
                  <a:pt x="661553" y="536350"/>
                </a:lnTo>
                <a:lnTo>
                  <a:pt x="694854" y="506428"/>
                </a:lnTo>
                <a:lnTo>
                  <a:pt x="728807" y="477234"/>
                </a:lnTo>
                <a:lnTo>
                  <a:pt x="763400" y="448779"/>
                </a:lnTo>
                <a:lnTo>
                  <a:pt x="798622" y="421077"/>
                </a:lnTo>
                <a:lnTo>
                  <a:pt x="834459" y="394139"/>
                </a:lnTo>
                <a:lnTo>
                  <a:pt x="870901" y="367978"/>
                </a:lnTo>
                <a:lnTo>
                  <a:pt x="907934" y="342606"/>
                </a:lnTo>
                <a:lnTo>
                  <a:pt x="945546" y="318035"/>
                </a:lnTo>
                <a:lnTo>
                  <a:pt x="983725" y="294277"/>
                </a:lnTo>
                <a:lnTo>
                  <a:pt x="1022459" y="271345"/>
                </a:lnTo>
                <a:lnTo>
                  <a:pt x="1061736" y="249252"/>
                </a:lnTo>
                <a:lnTo>
                  <a:pt x="1101543" y="228008"/>
                </a:lnTo>
                <a:lnTo>
                  <a:pt x="1141868" y="207627"/>
                </a:lnTo>
                <a:lnTo>
                  <a:pt x="1182699" y="188121"/>
                </a:lnTo>
                <a:lnTo>
                  <a:pt x="1224024" y="169501"/>
                </a:lnTo>
                <a:lnTo>
                  <a:pt x="1265831" y="151781"/>
                </a:lnTo>
                <a:lnTo>
                  <a:pt x="1308106" y="134973"/>
                </a:lnTo>
                <a:lnTo>
                  <a:pt x="1350839" y="119088"/>
                </a:lnTo>
                <a:lnTo>
                  <a:pt x="1394016" y="104139"/>
                </a:lnTo>
                <a:lnTo>
                  <a:pt x="1437626" y="90138"/>
                </a:lnTo>
                <a:lnTo>
                  <a:pt x="1481657" y="77098"/>
                </a:lnTo>
                <a:lnTo>
                  <a:pt x="1526095" y="65031"/>
                </a:lnTo>
                <a:lnTo>
                  <a:pt x="1570930" y="53949"/>
                </a:lnTo>
                <a:lnTo>
                  <a:pt x="1616148" y="43864"/>
                </a:lnTo>
                <a:lnTo>
                  <a:pt x="1661737" y="34789"/>
                </a:lnTo>
                <a:lnTo>
                  <a:pt x="1707686" y="26735"/>
                </a:lnTo>
                <a:lnTo>
                  <a:pt x="1753982" y="19715"/>
                </a:lnTo>
                <a:lnTo>
                  <a:pt x="1800612" y="13742"/>
                </a:lnTo>
                <a:lnTo>
                  <a:pt x="1847565" y="8827"/>
                </a:lnTo>
                <a:lnTo>
                  <a:pt x="1894828" y="4984"/>
                </a:lnTo>
                <a:lnTo>
                  <a:pt x="1942390" y="2223"/>
                </a:lnTo>
                <a:lnTo>
                  <a:pt x="1990237" y="557"/>
                </a:lnTo>
                <a:lnTo>
                  <a:pt x="2038358" y="0"/>
                </a:lnTo>
                <a:lnTo>
                  <a:pt x="2038358" y="610839"/>
                </a:lnTo>
                <a:lnTo>
                  <a:pt x="1990272" y="611636"/>
                </a:lnTo>
                <a:lnTo>
                  <a:pt x="1942582" y="614013"/>
                </a:lnTo>
                <a:lnTo>
                  <a:pt x="1895312" y="617944"/>
                </a:lnTo>
                <a:lnTo>
                  <a:pt x="1848487" y="623403"/>
                </a:lnTo>
                <a:lnTo>
                  <a:pt x="1802133" y="630365"/>
                </a:lnTo>
                <a:lnTo>
                  <a:pt x="1756274" y="638806"/>
                </a:lnTo>
                <a:lnTo>
                  <a:pt x="1710935" y="648700"/>
                </a:lnTo>
                <a:lnTo>
                  <a:pt x="1666143" y="660021"/>
                </a:lnTo>
                <a:lnTo>
                  <a:pt x="1621921" y="672746"/>
                </a:lnTo>
                <a:lnTo>
                  <a:pt x="1578296" y="686848"/>
                </a:lnTo>
                <a:lnTo>
                  <a:pt x="1535291" y="702302"/>
                </a:lnTo>
                <a:lnTo>
                  <a:pt x="1492933" y="719084"/>
                </a:lnTo>
                <a:lnTo>
                  <a:pt x="1451246" y="737167"/>
                </a:lnTo>
                <a:lnTo>
                  <a:pt x="1410255" y="756528"/>
                </a:lnTo>
                <a:lnTo>
                  <a:pt x="1369986" y="777140"/>
                </a:lnTo>
                <a:lnTo>
                  <a:pt x="1330463" y="798979"/>
                </a:lnTo>
                <a:lnTo>
                  <a:pt x="1291713" y="822019"/>
                </a:lnTo>
                <a:lnTo>
                  <a:pt x="1253759" y="846236"/>
                </a:lnTo>
                <a:lnTo>
                  <a:pt x="1216627" y="871603"/>
                </a:lnTo>
                <a:lnTo>
                  <a:pt x="1180342" y="898097"/>
                </a:lnTo>
                <a:lnTo>
                  <a:pt x="1144930" y="925691"/>
                </a:lnTo>
                <a:lnTo>
                  <a:pt x="1110415" y="954360"/>
                </a:lnTo>
                <a:lnTo>
                  <a:pt x="1076822" y="984080"/>
                </a:lnTo>
                <a:lnTo>
                  <a:pt x="1044177" y="1014825"/>
                </a:lnTo>
                <a:lnTo>
                  <a:pt x="1012504" y="1046571"/>
                </a:lnTo>
                <a:lnTo>
                  <a:pt x="981829" y="1079291"/>
                </a:lnTo>
                <a:lnTo>
                  <a:pt x="952177" y="1112961"/>
                </a:lnTo>
                <a:lnTo>
                  <a:pt x="923573" y="1147555"/>
                </a:lnTo>
                <a:lnTo>
                  <a:pt x="896042" y="1183049"/>
                </a:lnTo>
                <a:lnTo>
                  <a:pt x="869609" y="1219417"/>
                </a:lnTo>
                <a:lnTo>
                  <a:pt x="844300" y="1256634"/>
                </a:lnTo>
                <a:lnTo>
                  <a:pt x="820139" y="1294674"/>
                </a:lnTo>
                <a:lnTo>
                  <a:pt x="797151" y="1333514"/>
                </a:lnTo>
                <a:lnTo>
                  <a:pt x="775362" y="1373127"/>
                </a:lnTo>
                <a:lnTo>
                  <a:pt x="754797" y="1413488"/>
                </a:lnTo>
                <a:lnTo>
                  <a:pt x="735481" y="1454573"/>
                </a:lnTo>
                <a:lnTo>
                  <a:pt x="717439" y="1496356"/>
                </a:lnTo>
                <a:lnTo>
                  <a:pt x="700695" y="1538811"/>
                </a:lnTo>
                <a:lnTo>
                  <a:pt x="685276" y="1581914"/>
                </a:lnTo>
                <a:lnTo>
                  <a:pt x="671207" y="1625640"/>
                </a:lnTo>
                <a:lnTo>
                  <a:pt x="658511" y="1669963"/>
                </a:lnTo>
                <a:lnTo>
                  <a:pt x="647216" y="1714858"/>
                </a:lnTo>
                <a:lnTo>
                  <a:pt x="637345" y="1760300"/>
                </a:lnTo>
                <a:lnTo>
                  <a:pt x="628923" y="1806265"/>
                </a:lnTo>
                <a:lnTo>
                  <a:pt x="621977" y="1852725"/>
                </a:lnTo>
                <a:lnTo>
                  <a:pt x="616530" y="1899657"/>
                </a:lnTo>
                <a:lnTo>
                  <a:pt x="612608" y="1947036"/>
                </a:lnTo>
                <a:lnTo>
                  <a:pt x="610237" y="1994836"/>
                </a:lnTo>
                <a:lnTo>
                  <a:pt x="609441" y="2043032"/>
                </a:lnTo>
                <a:lnTo>
                  <a:pt x="610237" y="2091227"/>
                </a:lnTo>
                <a:lnTo>
                  <a:pt x="612608" y="2139027"/>
                </a:lnTo>
                <a:lnTo>
                  <a:pt x="616530" y="2186406"/>
                </a:lnTo>
                <a:lnTo>
                  <a:pt x="621977" y="2233338"/>
                </a:lnTo>
                <a:lnTo>
                  <a:pt x="628923" y="2279799"/>
                </a:lnTo>
                <a:lnTo>
                  <a:pt x="637345" y="2325763"/>
                </a:lnTo>
                <a:lnTo>
                  <a:pt x="647216" y="2371205"/>
                </a:lnTo>
                <a:lnTo>
                  <a:pt x="658511" y="2416100"/>
                </a:lnTo>
                <a:lnTo>
                  <a:pt x="671207" y="2460423"/>
                </a:lnTo>
                <a:lnTo>
                  <a:pt x="685276" y="2504149"/>
                </a:lnTo>
                <a:lnTo>
                  <a:pt x="700695" y="2547252"/>
                </a:lnTo>
                <a:lnTo>
                  <a:pt x="717439" y="2589708"/>
                </a:lnTo>
                <a:lnTo>
                  <a:pt x="735481" y="2631490"/>
                </a:lnTo>
                <a:lnTo>
                  <a:pt x="754797" y="2672575"/>
                </a:lnTo>
                <a:lnTo>
                  <a:pt x="775362" y="2712936"/>
                </a:lnTo>
                <a:lnTo>
                  <a:pt x="797151" y="2752549"/>
                </a:lnTo>
                <a:lnTo>
                  <a:pt x="820139" y="2791389"/>
                </a:lnTo>
                <a:lnTo>
                  <a:pt x="844300" y="2829430"/>
                </a:lnTo>
                <a:lnTo>
                  <a:pt x="869609" y="2866646"/>
                </a:lnTo>
                <a:lnTo>
                  <a:pt x="896042" y="2903014"/>
                </a:lnTo>
                <a:lnTo>
                  <a:pt x="923573" y="2938508"/>
                </a:lnTo>
                <a:lnTo>
                  <a:pt x="952177" y="2973103"/>
                </a:lnTo>
                <a:lnTo>
                  <a:pt x="981829" y="3006772"/>
                </a:lnTo>
                <a:lnTo>
                  <a:pt x="1012504" y="3039492"/>
                </a:lnTo>
                <a:lnTo>
                  <a:pt x="1044177" y="3071238"/>
                </a:lnTo>
                <a:lnTo>
                  <a:pt x="1076822" y="3101983"/>
                </a:lnTo>
                <a:lnTo>
                  <a:pt x="1110415" y="3131703"/>
                </a:lnTo>
                <a:lnTo>
                  <a:pt x="1144930" y="3160373"/>
                </a:lnTo>
                <a:lnTo>
                  <a:pt x="1180342" y="3187967"/>
                </a:lnTo>
                <a:lnTo>
                  <a:pt x="1216627" y="3214460"/>
                </a:lnTo>
                <a:lnTo>
                  <a:pt x="1253759" y="3239827"/>
                </a:lnTo>
                <a:lnTo>
                  <a:pt x="1291713" y="3264044"/>
                </a:lnTo>
                <a:lnTo>
                  <a:pt x="1330463" y="3287084"/>
                </a:lnTo>
                <a:lnTo>
                  <a:pt x="1369986" y="3308923"/>
                </a:lnTo>
                <a:lnTo>
                  <a:pt x="1410255" y="3329535"/>
                </a:lnTo>
                <a:lnTo>
                  <a:pt x="1451246" y="3348896"/>
                </a:lnTo>
                <a:lnTo>
                  <a:pt x="1492933" y="3366979"/>
                </a:lnTo>
                <a:lnTo>
                  <a:pt x="1535291" y="3383761"/>
                </a:lnTo>
                <a:lnTo>
                  <a:pt x="1578296" y="3399215"/>
                </a:lnTo>
                <a:lnTo>
                  <a:pt x="1621921" y="3413317"/>
                </a:lnTo>
                <a:lnTo>
                  <a:pt x="1666143" y="3426042"/>
                </a:lnTo>
                <a:lnTo>
                  <a:pt x="1710935" y="3437363"/>
                </a:lnTo>
                <a:lnTo>
                  <a:pt x="1756274" y="3447257"/>
                </a:lnTo>
                <a:lnTo>
                  <a:pt x="1802133" y="3455698"/>
                </a:lnTo>
                <a:lnTo>
                  <a:pt x="1848487" y="3462660"/>
                </a:lnTo>
                <a:lnTo>
                  <a:pt x="1895312" y="3468120"/>
                </a:lnTo>
                <a:lnTo>
                  <a:pt x="1942582" y="3472050"/>
                </a:lnTo>
                <a:lnTo>
                  <a:pt x="1990272" y="3474427"/>
                </a:lnTo>
                <a:lnTo>
                  <a:pt x="2038358" y="3475225"/>
                </a:lnTo>
                <a:lnTo>
                  <a:pt x="2038358" y="4082612"/>
                </a:lnTo>
                <a:lnTo>
                  <a:pt x="1990237" y="4082057"/>
                </a:lnTo>
                <a:lnTo>
                  <a:pt x="1942390" y="4080397"/>
                </a:lnTo>
                <a:lnTo>
                  <a:pt x="1894828" y="4077647"/>
                </a:lnTo>
                <a:lnTo>
                  <a:pt x="1847565" y="4073817"/>
                </a:lnTo>
                <a:lnTo>
                  <a:pt x="1800612" y="4068920"/>
                </a:lnTo>
                <a:lnTo>
                  <a:pt x="1753982" y="4062968"/>
                </a:lnTo>
                <a:lnTo>
                  <a:pt x="1707686" y="4055974"/>
                </a:lnTo>
                <a:lnTo>
                  <a:pt x="1661737" y="4047948"/>
                </a:lnTo>
                <a:lnTo>
                  <a:pt x="1616148" y="4038905"/>
                </a:lnTo>
                <a:lnTo>
                  <a:pt x="1570930" y="4028854"/>
                </a:lnTo>
                <a:lnTo>
                  <a:pt x="1526095" y="4017810"/>
                </a:lnTo>
                <a:lnTo>
                  <a:pt x="1481657" y="4005783"/>
                </a:lnTo>
                <a:lnTo>
                  <a:pt x="1437626" y="3992787"/>
                </a:lnTo>
                <a:lnTo>
                  <a:pt x="1394016" y="3978832"/>
                </a:lnTo>
                <a:lnTo>
                  <a:pt x="1350839" y="3963932"/>
                </a:lnTo>
                <a:lnTo>
                  <a:pt x="1308106" y="3948098"/>
                </a:lnTo>
                <a:lnTo>
                  <a:pt x="1265831" y="3931343"/>
                </a:lnTo>
                <a:lnTo>
                  <a:pt x="1224024" y="3913678"/>
                </a:lnTo>
                <a:lnTo>
                  <a:pt x="1182699" y="3895116"/>
                </a:lnTo>
                <a:lnTo>
                  <a:pt x="1141868" y="3875669"/>
                </a:lnTo>
                <a:lnTo>
                  <a:pt x="1101543" y="3855349"/>
                </a:lnTo>
                <a:lnTo>
                  <a:pt x="1061736" y="3834169"/>
                </a:lnTo>
                <a:lnTo>
                  <a:pt x="1022459" y="3812139"/>
                </a:lnTo>
                <a:lnTo>
                  <a:pt x="983725" y="3789274"/>
                </a:lnTo>
                <a:lnTo>
                  <a:pt x="945546" y="3765583"/>
                </a:lnTo>
                <a:lnTo>
                  <a:pt x="907934" y="3741081"/>
                </a:lnTo>
                <a:lnTo>
                  <a:pt x="870901" y="3715778"/>
                </a:lnTo>
                <a:lnTo>
                  <a:pt x="834459" y="3689688"/>
                </a:lnTo>
                <a:lnTo>
                  <a:pt x="798622" y="3662821"/>
                </a:lnTo>
                <a:lnTo>
                  <a:pt x="763400" y="3635191"/>
                </a:lnTo>
                <a:lnTo>
                  <a:pt x="728807" y="3606809"/>
                </a:lnTo>
                <a:lnTo>
                  <a:pt x="694854" y="3577688"/>
                </a:lnTo>
                <a:lnTo>
                  <a:pt x="661553" y="3547840"/>
                </a:lnTo>
                <a:lnTo>
                  <a:pt x="628918" y="3517276"/>
                </a:lnTo>
                <a:lnTo>
                  <a:pt x="596960" y="3486009"/>
                </a:lnTo>
                <a:lnTo>
                  <a:pt x="565691" y="3454052"/>
                </a:lnTo>
                <a:lnTo>
                  <a:pt x="535123" y="3421415"/>
                </a:lnTo>
                <a:lnTo>
                  <a:pt x="505270" y="3388112"/>
                </a:lnTo>
                <a:lnTo>
                  <a:pt x="476142" y="3354154"/>
                </a:lnTo>
                <a:lnTo>
                  <a:pt x="447753" y="3319554"/>
                </a:lnTo>
                <a:lnTo>
                  <a:pt x="420114" y="3284324"/>
                </a:lnTo>
                <a:lnTo>
                  <a:pt x="393237" y="3248476"/>
                </a:lnTo>
                <a:lnTo>
                  <a:pt x="367136" y="3212021"/>
                </a:lnTo>
                <a:lnTo>
                  <a:pt x="341822" y="3174973"/>
                </a:lnTo>
                <a:lnTo>
                  <a:pt x="317307" y="3137343"/>
                </a:lnTo>
                <a:lnTo>
                  <a:pt x="293604" y="3099144"/>
                </a:lnTo>
                <a:lnTo>
                  <a:pt x="270725" y="3060387"/>
                </a:lnTo>
                <a:lnTo>
                  <a:pt x="248681" y="3021085"/>
                </a:lnTo>
                <a:lnTo>
                  <a:pt x="227487" y="2981249"/>
                </a:lnTo>
                <a:lnTo>
                  <a:pt x="207152" y="2940893"/>
                </a:lnTo>
                <a:lnTo>
                  <a:pt x="187690" y="2900027"/>
                </a:lnTo>
                <a:lnTo>
                  <a:pt x="169114" y="2858665"/>
                </a:lnTo>
                <a:lnTo>
                  <a:pt x="151434" y="2816818"/>
                </a:lnTo>
                <a:lnTo>
                  <a:pt x="134664" y="2774499"/>
                </a:lnTo>
                <a:lnTo>
                  <a:pt x="118815" y="2731720"/>
                </a:lnTo>
                <a:lnTo>
                  <a:pt x="103901" y="2688492"/>
                </a:lnTo>
                <a:lnTo>
                  <a:pt x="89932" y="2644828"/>
                </a:lnTo>
                <a:lnTo>
                  <a:pt x="76922" y="2600740"/>
                </a:lnTo>
                <a:lnTo>
                  <a:pt x="64882" y="2556240"/>
                </a:lnTo>
                <a:lnTo>
                  <a:pt x="53825" y="2511340"/>
                </a:lnTo>
                <a:lnTo>
                  <a:pt x="43764" y="2466053"/>
                </a:lnTo>
                <a:lnTo>
                  <a:pt x="34709" y="2420391"/>
                </a:lnTo>
                <a:lnTo>
                  <a:pt x="26674" y="2374365"/>
                </a:lnTo>
                <a:lnTo>
                  <a:pt x="19670" y="2327988"/>
                </a:lnTo>
                <a:lnTo>
                  <a:pt x="13711" y="2281272"/>
                </a:lnTo>
                <a:lnTo>
                  <a:pt x="8807" y="2234229"/>
                </a:lnTo>
                <a:lnTo>
                  <a:pt x="4972" y="2186872"/>
                </a:lnTo>
                <a:lnTo>
                  <a:pt x="2218" y="2139211"/>
                </a:lnTo>
                <a:lnTo>
                  <a:pt x="556" y="2091261"/>
                </a:lnTo>
                <a:lnTo>
                  <a:pt x="0" y="2043032"/>
                </a:lnTo>
                <a:close/>
              </a:path>
            </a:pathLst>
          </a:custGeom>
          <a:solidFill>
            <a:srgbClr val="FFC824"/>
          </a:solidFill>
        </p:spPr>
        <p:txBody>
          <a:bodyPr wrap="square" lIns="0" tIns="0" rIns="0" bIns="0" rtlCol="0"/>
          <a:lstStyle/>
          <a:p>
            <a:endParaRPr/>
          </a:p>
        </p:txBody>
      </p:sp>
      <p:sp>
        <p:nvSpPr>
          <p:cNvPr id="3" name="TextBox 2">
            <a:extLst>
              <a:ext uri="{FF2B5EF4-FFF2-40B4-BE49-F238E27FC236}">
                <a16:creationId xmlns:a16="http://schemas.microsoft.com/office/drawing/2014/main" id="{607C33BD-6117-FE3C-095F-BC264C167D61}"/>
              </a:ext>
            </a:extLst>
          </p:cNvPr>
          <p:cNvSpPr txBox="1"/>
          <p:nvPr/>
        </p:nvSpPr>
        <p:spPr>
          <a:xfrm>
            <a:off x="838200" y="7050665"/>
            <a:ext cx="16230600" cy="3046988"/>
          </a:xfrm>
          <a:prstGeom prst="rect">
            <a:avLst/>
          </a:prstGeom>
          <a:noFill/>
        </p:spPr>
        <p:txBody>
          <a:bodyPr wrap="square" rtlCol="0">
            <a:spAutoFit/>
          </a:bodyPr>
          <a:lstStyle/>
          <a:p>
            <a:pPr>
              <a:buFont typeface="+mj-lt"/>
              <a:buAutoNum type="arabicPeriod"/>
            </a:pPr>
            <a:r>
              <a:rPr lang="en-US" sz="2400" dirty="0">
                <a:solidFill>
                  <a:schemeClr val="bg1"/>
                </a:solidFill>
              </a:rPr>
              <a:t>Inception V3 is a deep convolutional neural network architecture that was introduced as part of the Inception series by Google Research. It is designed to address the trade-off between depth and computational efficiency in convolutional neural networks.</a:t>
            </a:r>
          </a:p>
          <a:p>
            <a:pPr>
              <a:buFont typeface="+mj-lt"/>
              <a:buAutoNum type="arabicPeriod"/>
            </a:pPr>
            <a:r>
              <a:rPr lang="en-US" sz="2400" dirty="0">
                <a:solidFill>
                  <a:schemeClr val="bg1"/>
                </a:solidFill>
              </a:rPr>
              <a:t>Inception V3 incorporates the use of inception modules, which are convolutional modules with different filter sizes (1x1, 3x3, 5x5) stacked together. This allows the network to capture features at multiple scales and enhances its ability to learn complex patterns.</a:t>
            </a:r>
          </a:p>
          <a:p>
            <a:pPr>
              <a:buFont typeface="+mj-lt"/>
              <a:buAutoNum type="arabicPeriod"/>
            </a:pPr>
            <a:r>
              <a:rPr lang="en-US" sz="2400" dirty="0">
                <a:solidFill>
                  <a:schemeClr val="bg1"/>
                </a:solidFill>
              </a:rPr>
              <a:t>Inception V3 has achieved high performance in various computer vision tasks, including image classification, object detection, and image segmentation. It has been widely adopted and used as a pre-trained model for transfer learning due to its strong performance and generalization capabilities.</a:t>
            </a:r>
          </a:p>
        </p:txBody>
      </p:sp>
      <p:pic>
        <p:nvPicPr>
          <p:cNvPr id="6" name="Picture 2">
            <a:extLst>
              <a:ext uri="{FF2B5EF4-FFF2-40B4-BE49-F238E27FC236}">
                <a16:creationId xmlns:a16="http://schemas.microsoft.com/office/drawing/2014/main" id="{89802E9A-FC70-7116-B3D7-71D1BBD6AA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15537" y="723901"/>
            <a:ext cx="12443664"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950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9AC27580-086E-979D-F459-AD444163B86E}"/>
              </a:ext>
            </a:extLst>
          </p:cNvPr>
          <p:cNvSpPr/>
          <p:nvPr/>
        </p:nvSpPr>
        <p:spPr>
          <a:xfrm>
            <a:off x="43919" y="-1"/>
            <a:ext cx="18280244" cy="10287000"/>
          </a:xfrm>
          <a:custGeom>
            <a:avLst/>
            <a:gdLst/>
            <a:ahLst/>
            <a:cxnLst/>
            <a:rect l="l" t="t" r="r" b="b"/>
            <a:pathLst>
              <a:path w="9153525" h="10287000">
                <a:moveTo>
                  <a:pt x="9153525" y="10287000"/>
                </a:moveTo>
                <a:lnTo>
                  <a:pt x="0" y="10287000"/>
                </a:lnTo>
                <a:lnTo>
                  <a:pt x="0" y="0"/>
                </a:lnTo>
                <a:lnTo>
                  <a:pt x="9153525" y="0"/>
                </a:lnTo>
                <a:lnTo>
                  <a:pt x="9153525" y="10287000"/>
                </a:lnTo>
                <a:close/>
              </a:path>
            </a:pathLst>
          </a:custGeom>
          <a:solidFill>
            <a:srgbClr val="5CAC57"/>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19ECADCC-55EA-C26B-7A0A-8269BE2695F1}"/>
              </a:ext>
            </a:extLst>
          </p:cNvPr>
          <p:cNvSpPr>
            <a:spLocks noGrp="1"/>
          </p:cNvSpPr>
          <p:nvPr>
            <p:ph type="title"/>
          </p:nvPr>
        </p:nvSpPr>
        <p:spPr>
          <a:xfrm>
            <a:off x="1066800" y="723900"/>
            <a:ext cx="14080226" cy="1538883"/>
          </a:xfrm>
        </p:spPr>
        <p:txBody>
          <a:bodyPr/>
          <a:lstStyle/>
          <a:p>
            <a:r>
              <a:rPr lang="en-US" dirty="0">
                <a:solidFill>
                  <a:schemeClr val="bg1"/>
                </a:solidFill>
              </a:rPr>
              <a:t>Inceptionv3</a:t>
            </a:r>
            <a:br>
              <a:rPr lang="en-US" dirty="0">
                <a:solidFill>
                  <a:schemeClr val="bg1"/>
                </a:solidFill>
              </a:rPr>
            </a:br>
            <a:endParaRPr lang="en-US" dirty="0">
              <a:solidFill>
                <a:schemeClr val="bg1"/>
              </a:solidFill>
            </a:endParaRPr>
          </a:p>
        </p:txBody>
      </p:sp>
      <p:sp>
        <p:nvSpPr>
          <p:cNvPr id="5" name="object 4">
            <a:extLst>
              <a:ext uri="{FF2B5EF4-FFF2-40B4-BE49-F238E27FC236}">
                <a16:creationId xmlns:a16="http://schemas.microsoft.com/office/drawing/2014/main" id="{5FAD3ADE-8DFD-2619-D2B6-277B2CB5EAD3}"/>
              </a:ext>
            </a:extLst>
          </p:cNvPr>
          <p:cNvSpPr/>
          <p:nvPr/>
        </p:nvSpPr>
        <p:spPr>
          <a:xfrm>
            <a:off x="16241259" y="86328"/>
            <a:ext cx="2038985" cy="4083050"/>
          </a:xfrm>
          <a:custGeom>
            <a:avLst/>
            <a:gdLst/>
            <a:ahLst/>
            <a:cxnLst/>
            <a:rect l="l" t="t" r="r" b="b"/>
            <a:pathLst>
              <a:path w="2038984" h="4083050">
                <a:moveTo>
                  <a:pt x="0" y="2043032"/>
                </a:moveTo>
                <a:lnTo>
                  <a:pt x="556" y="1994800"/>
                </a:lnTo>
                <a:lnTo>
                  <a:pt x="2218" y="1946843"/>
                </a:lnTo>
                <a:lnTo>
                  <a:pt x="4972" y="1899173"/>
                </a:lnTo>
                <a:lnTo>
                  <a:pt x="8807" y="1851801"/>
                </a:lnTo>
                <a:lnTo>
                  <a:pt x="13711" y="1804741"/>
                </a:lnTo>
                <a:lnTo>
                  <a:pt x="19670" y="1758003"/>
                </a:lnTo>
                <a:lnTo>
                  <a:pt x="26674" y="1711601"/>
                </a:lnTo>
                <a:lnTo>
                  <a:pt x="34709" y="1665547"/>
                </a:lnTo>
                <a:lnTo>
                  <a:pt x="43764" y="1619853"/>
                </a:lnTo>
                <a:lnTo>
                  <a:pt x="53825" y="1574532"/>
                </a:lnTo>
                <a:lnTo>
                  <a:pt x="64882" y="1529594"/>
                </a:lnTo>
                <a:lnTo>
                  <a:pt x="76922" y="1485054"/>
                </a:lnTo>
                <a:lnTo>
                  <a:pt x="89932" y="1440923"/>
                </a:lnTo>
                <a:lnTo>
                  <a:pt x="103901" y="1397213"/>
                </a:lnTo>
                <a:lnTo>
                  <a:pt x="118815" y="1353936"/>
                </a:lnTo>
                <a:lnTo>
                  <a:pt x="134664" y="1311106"/>
                </a:lnTo>
                <a:lnTo>
                  <a:pt x="151434" y="1268733"/>
                </a:lnTo>
                <a:lnTo>
                  <a:pt x="169114" y="1226831"/>
                </a:lnTo>
                <a:lnTo>
                  <a:pt x="187690" y="1185411"/>
                </a:lnTo>
                <a:lnTo>
                  <a:pt x="207152" y="1144486"/>
                </a:lnTo>
                <a:lnTo>
                  <a:pt x="227487" y="1104069"/>
                </a:lnTo>
                <a:lnTo>
                  <a:pt x="248681" y="1064170"/>
                </a:lnTo>
                <a:lnTo>
                  <a:pt x="270725" y="1024803"/>
                </a:lnTo>
                <a:lnTo>
                  <a:pt x="293604" y="985981"/>
                </a:lnTo>
                <a:lnTo>
                  <a:pt x="317307" y="947714"/>
                </a:lnTo>
                <a:lnTo>
                  <a:pt x="341822" y="910015"/>
                </a:lnTo>
                <a:lnTo>
                  <a:pt x="367136" y="872898"/>
                </a:lnTo>
                <a:lnTo>
                  <a:pt x="393237" y="836373"/>
                </a:lnTo>
                <a:lnTo>
                  <a:pt x="420114" y="800453"/>
                </a:lnTo>
                <a:lnTo>
                  <a:pt x="447753" y="765151"/>
                </a:lnTo>
                <a:lnTo>
                  <a:pt x="476142" y="730478"/>
                </a:lnTo>
                <a:lnTo>
                  <a:pt x="505270" y="696447"/>
                </a:lnTo>
                <a:lnTo>
                  <a:pt x="535123" y="663070"/>
                </a:lnTo>
                <a:lnTo>
                  <a:pt x="565691" y="630360"/>
                </a:lnTo>
                <a:lnTo>
                  <a:pt x="596960" y="598328"/>
                </a:lnTo>
                <a:lnTo>
                  <a:pt x="628918" y="566988"/>
                </a:lnTo>
                <a:lnTo>
                  <a:pt x="661553" y="536350"/>
                </a:lnTo>
                <a:lnTo>
                  <a:pt x="694854" y="506428"/>
                </a:lnTo>
                <a:lnTo>
                  <a:pt x="728807" y="477234"/>
                </a:lnTo>
                <a:lnTo>
                  <a:pt x="763400" y="448779"/>
                </a:lnTo>
                <a:lnTo>
                  <a:pt x="798622" y="421077"/>
                </a:lnTo>
                <a:lnTo>
                  <a:pt x="834459" y="394139"/>
                </a:lnTo>
                <a:lnTo>
                  <a:pt x="870901" y="367978"/>
                </a:lnTo>
                <a:lnTo>
                  <a:pt x="907934" y="342606"/>
                </a:lnTo>
                <a:lnTo>
                  <a:pt x="945546" y="318035"/>
                </a:lnTo>
                <a:lnTo>
                  <a:pt x="983725" y="294277"/>
                </a:lnTo>
                <a:lnTo>
                  <a:pt x="1022459" y="271345"/>
                </a:lnTo>
                <a:lnTo>
                  <a:pt x="1061736" y="249252"/>
                </a:lnTo>
                <a:lnTo>
                  <a:pt x="1101543" y="228008"/>
                </a:lnTo>
                <a:lnTo>
                  <a:pt x="1141868" y="207627"/>
                </a:lnTo>
                <a:lnTo>
                  <a:pt x="1182699" y="188121"/>
                </a:lnTo>
                <a:lnTo>
                  <a:pt x="1224024" y="169501"/>
                </a:lnTo>
                <a:lnTo>
                  <a:pt x="1265831" y="151781"/>
                </a:lnTo>
                <a:lnTo>
                  <a:pt x="1308106" y="134973"/>
                </a:lnTo>
                <a:lnTo>
                  <a:pt x="1350839" y="119088"/>
                </a:lnTo>
                <a:lnTo>
                  <a:pt x="1394016" y="104139"/>
                </a:lnTo>
                <a:lnTo>
                  <a:pt x="1437626" y="90138"/>
                </a:lnTo>
                <a:lnTo>
                  <a:pt x="1481657" y="77098"/>
                </a:lnTo>
                <a:lnTo>
                  <a:pt x="1526095" y="65031"/>
                </a:lnTo>
                <a:lnTo>
                  <a:pt x="1570930" y="53949"/>
                </a:lnTo>
                <a:lnTo>
                  <a:pt x="1616148" y="43864"/>
                </a:lnTo>
                <a:lnTo>
                  <a:pt x="1661737" y="34789"/>
                </a:lnTo>
                <a:lnTo>
                  <a:pt x="1707686" y="26735"/>
                </a:lnTo>
                <a:lnTo>
                  <a:pt x="1753982" y="19715"/>
                </a:lnTo>
                <a:lnTo>
                  <a:pt x="1800612" y="13742"/>
                </a:lnTo>
                <a:lnTo>
                  <a:pt x="1847565" y="8827"/>
                </a:lnTo>
                <a:lnTo>
                  <a:pt x="1894828" y="4984"/>
                </a:lnTo>
                <a:lnTo>
                  <a:pt x="1942390" y="2223"/>
                </a:lnTo>
                <a:lnTo>
                  <a:pt x="1990237" y="557"/>
                </a:lnTo>
                <a:lnTo>
                  <a:pt x="2038358" y="0"/>
                </a:lnTo>
                <a:lnTo>
                  <a:pt x="2038358" y="610839"/>
                </a:lnTo>
                <a:lnTo>
                  <a:pt x="1990272" y="611636"/>
                </a:lnTo>
                <a:lnTo>
                  <a:pt x="1942582" y="614013"/>
                </a:lnTo>
                <a:lnTo>
                  <a:pt x="1895312" y="617944"/>
                </a:lnTo>
                <a:lnTo>
                  <a:pt x="1848487" y="623403"/>
                </a:lnTo>
                <a:lnTo>
                  <a:pt x="1802133" y="630365"/>
                </a:lnTo>
                <a:lnTo>
                  <a:pt x="1756274" y="638806"/>
                </a:lnTo>
                <a:lnTo>
                  <a:pt x="1710935" y="648700"/>
                </a:lnTo>
                <a:lnTo>
                  <a:pt x="1666143" y="660021"/>
                </a:lnTo>
                <a:lnTo>
                  <a:pt x="1621921" y="672746"/>
                </a:lnTo>
                <a:lnTo>
                  <a:pt x="1578296" y="686848"/>
                </a:lnTo>
                <a:lnTo>
                  <a:pt x="1535291" y="702302"/>
                </a:lnTo>
                <a:lnTo>
                  <a:pt x="1492933" y="719084"/>
                </a:lnTo>
                <a:lnTo>
                  <a:pt x="1451246" y="737167"/>
                </a:lnTo>
                <a:lnTo>
                  <a:pt x="1410255" y="756528"/>
                </a:lnTo>
                <a:lnTo>
                  <a:pt x="1369986" y="777140"/>
                </a:lnTo>
                <a:lnTo>
                  <a:pt x="1330463" y="798979"/>
                </a:lnTo>
                <a:lnTo>
                  <a:pt x="1291713" y="822019"/>
                </a:lnTo>
                <a:lnTo>
                  <a:pt x="1253759" y="846236"/>
                </a:lnTo>
                <a:lnTo>
                  <a:pt x="1216627" y="871603"/>
                </a:lnTo>
                <a:lnTo>
                  <a:pt x="1180342" y="898097"/>
                </a:lnTo>
                <a:lnTo>
                  <a:pt x="1144930" y="925691"/>
                </a:lnTo>
                <a:lnTo>
                  <a:pt x="1110415" y="954360"/>
                </a:lnTo>
                <a:lnTo>
                  <a:pt x="1076822" y="984080"/>
                </a:lnTo>
                <a:lnTo>
                  <a:pt x="1044177" y="1014825"/>
                </a:lnTo>
                <a:lnTo>
                  <a:pt x="1012504" y="1046571"/>
                </a:lnTo>
                <a:lnTo>
                  <a:pt x="981829" y="1079291"/>
                </a:lnTo>
                <a:lnTo>
                  <a:pt x="952177" y="1112961"/>
                </a:lnTo>
                <a:lnTo>
                  <a:pt x="923573" y="1147555"/>
                </a:lnTo>
                <a:lnTo>
                  <a:pt x="896042" y="1183049"/>
                </a:lnTo>
                <a:lnTo>
                  <a:pt x="869609" y="1219417"/>
                </a:lnTo>
                <a:lnTo>
                  <a:pt x="844300" y="1256634"/>
                </a:lnTo>
                <a:lnTo>
                  <a:pt x="820139" y="1294674"/>
                </a:lnTo>
                <a:lnTo>
                  <a:pt x="797151" y="1333514"/>
                </a:lnTo>
                <a:lnTo>
                  <a:pt x="775362" y="1373127"/>
                </a:lnTo>
                <a:lnTo>
                  <a:pt x="754797" y="1413488"/>
                </a:lnTo>
                <a:lnTo>
                  <a:pt x="735481" y="1454573"/>
                </a:lnTo>
                <a:lnTo>
                  <a:pt x="717439" y="1496356"/>
                </a:lnTo>
                <a:lnTo>
                  <a:pt x="700695" y="1538811"/>
                </a:lnTo>
                <a:lnTo>
                  <a:pt x="685276" y="1581914"/>
                </a:lnTo>
                <a:lnTo>
                  <a:pt x="671207" y="1625640"/>
                </a:lnTo>
                <a:lnTo>
                  <a:pt x="658511" y="1669963"/>
                </a:lnTo>
                <a:lnTo>
                  <a:pt x="647216" y="1714858"/>
                </a:lnTo>
                <a:lnTo>
                  <a:pt x="637345" y="1760300"/>
                </a:lnTo>
                <a:lnTo>
                  <a:pt x="628923" y="1806265"/>
                </a:lnTo>
                <a:lnTo>
                  <a:pt x="621977" y="1852725"/>
                </a:lnTo>
                <a:lnTo>
                  <a:pt x="616530" y="1899657"/>
                </a:lnTo>
                <a:lnTo>
                  <a:pt x="612608" y="1947036"/>
                </a:lnTo>
                <a:lnTo>
                  <a:pt x="610237" y="1994836"/>
                </a:lnTo>
                <a:lnTo>
                  <a:pt x="609441" y="2043032"/>
                </a:lnTo>
                <a:lnTo>
                  <a:pt x="610237" y="2091227"/>
                </a:lnTo>
                <a:lnTo>
                  <a:pt x="612608" y="2139027"/>
                </a:lnTo>
                <a:lnTo>
                  <a:pt x="616530" y="2186406"/>
                </a:lnTo>
                <a:lnTo>
                  <a:pt x="621977" y="2233338"/>
                </a:lnTo>
                <a:lnTo>
                  <a:pt x="628923" y="2279799"/>
                </a:lnTo>
                <a:lnTo>
                  <a:pt x="637345" y="2325763"/>
                </a:lnTo>
                <a:lnTo>
                  <a:pt x="647216" y="2371205"/>
                </a:lnTo>
                <a:lnTo>
                  <a:pt x="658511" y="2416100"/>
                </a:lnTo>
                <a:lnTo>
                  <a:pt x="671207" y="2460423"/>
                </a:lnTo>
                <a:lnTo>
                  <a:pt x="685276" y="2504149"/>
                </a:lnTo>
                <a:lnTo>
                  <a:pt x="700695" y="2547252"/>
                </a:lnTo>
                <a:lnTo>
                  <a:pt x="717439" y="2589708"/>
                </a:lnTo>
                <a:lnTo>
                  <a:pt x="735481" y="2631490"/>
                </a:lnTo>
                <a:lnTo>
                  <a:pt x="754797" y="2672575"/>
                </a:lnTo>
                <a:lnTo>
                  <a:pt x="775362" y="2712936"/>
                </a:lnTo>
                <a:lnTo>
                  <a:pt x="797151" y="2752549"/>
                </a:lnTo>
                <a:lnTo>
                  <a:pt x="820139" y="2791389"/>
                </a:lnTo>
                <a:lnTo>
                  <a:pt x="844300" y="2829430"/>
                </a:lnTo>
                <a:lnTo>
                  <a:pt x="869609" y="2866646"/>
                </a:lnTo>
                <a:lnTo>
                  <a:pt x="896042" y="2903014"/>
                </a:lnTo>
                <a:lnTo>
                  <a:pt x="923573" y="2938508"/>
                </a:lnTo>
                <a:lnTo>
                  <a:pt x="952177" y="2973103"/>
                </a:lnTo>
                <a:lnTo>
                  <a:pt x="981829" y="3006772"/>
                </a:lnTo>
                <a:lnTo>
                  <a:pt x="1012504" y="3039492"/>
                </a:lnTo>
                <a:lnTo>
                  <a:pt x="1044177" y="3071238"/>
                </a:lnTo>
                <a:lnTo>
                  <a:pt x="1076822" y="3101983"/>
                </a:lnTo>
                <a:lnTo>
                  <a:pt x="1110415" y="3131703"/>
                </a:lnTo>
                <a:lnTo>
                  <a:pt x="1144930" y="3160373"/>
                </a:lnTo>
                <a:lnTo>
                  <a:pt x="1180342" y="3187967"/>
                </a:lnTo>
                <a:lnTo>
                  <a:pt x="1216627" y="3214460"/>
                </a:lnTo>
                <a:lnTo>
                  <a:pt x="1253759" y="3239827"/>
                </a:lnTo>
                <a:lnTo>
                  <a:pt x="1291713" y="3264044"/>
                </a:lnTo>
                <a:lnTo>
                  <a:pt x="1330463" y="3287084"/>
                </a:lnTo>
                <a:lnTo>
                  <a:pt x="1369986" y="3308923"/>
                </a:lnTo>
                <a:lnTo>
                  <a:pt x="1410255" y="3329535"/>
                </a:lnTo>
                <a:lnTo>
                  <a:pt x="1451246" y="3348896"/>
                </a:lnTo>
                <a:lnTo>
                  <a:pt x="1492933" y="3366979"/>
                </a:lnTo>
                <a:lnTo>
                  <a:pt x="1535291" y="3383761"/>
                </a:lnTo>
                <a:lnTo>
                  <a:pt x="1578296" y="3399215"/>
                </a:lnTo>
                <a:lnTo>
                  <a:pt x="1621921" y="3413317"/>
                </a:lnTo>
                <a:lnTo>
                  <a:pt x="1666143" y="3426042"/>
                </a:lnTo>
                <a:lnTo>
                  <a:pt x="1710935" y="3437363"/>
                </a:lnTo>
                <a:lnTo>
                  <a:pt x="1756274" y="3447257"/>
                </a:lnTo>
                <a:lnTo>
                  <a:pt x="1802133" y="3455698"/>
                </a:lnTo>
                <a:lnTo>
                  <a:pt x="1848487" y="3462660"/>
                </a:lnTo>
                <a:lnTo>
                  <a:pt x="1895312" y="3468120"/>
                </a:lnTo>
                <a:lnTo>
                  <a:pt x="1942582" y="3472050"/>
                </a:lnTo>
                <a:lnTo>
                  <a:pt x="1990272" y="3474427"/>
                </a:lnTo>
                <a:lnTo>
                  <a:pt x="2038358" y="3475225"/>
                </a:lnTo>
                <a:lnTo>
                  <a:pt x="2038358" y="4082612"/>
                </a:lnTo>
                <a:lnTo>
                  <a:pt x="1990237" y="4082057"/>
                </a:lnTo>
                <a:lnTo>
                  <a:pt x="1942390" y="4080397"/>
                </a:lnTo>
                <a:lnTo>
                  <a:pt x="1894828" y="4077647"/>
                </a:lnTo>
                <a:lnTo>
                  <a:pt x="1847565" y="4073817"/>
                </a:lnTo>
                <a:lnTo>
                  <a:pt x="1800612" y="4068920"/>
                </a:lnTo>
                <a:lnTo>
                  <a:pt x="1753982" y="4062968"/>
                </a:lnTo>
                <a:lnTo>
                  <a:pt x="1707686" y="4055974"/>
                </a:lnTo>
                <a:lnTo>
                  <a:pt x="1661737" y="4047948"/>
                </a:lnTo>
                <a:lnTo>
                  <a:pt x="1616148" y="4038905"/>
                </a:lnTo>
                <a:lnTo>
                  <a:pt x="1570930" y="4028854"/>
                </a:lnTo>
                <a:lnTo>
                  <a:pt x="1526095" y="4017810"/>
                </a:lnTo>
                <a:lnTo>
                  <a:pt x="1481657" y="4005783"/>
                </a:lnTo>
                <a:lnTo>
                  <a:pt x="1437626" y="3992787"/>
                </a:lnTo>
                <a:lnTo>
                  <a:pt x="1394016" y="3978832"/>
                </a:lnTo>
                <a:lnTo>
                  <a:pt x="1350839" y="3963932"/>
                </a:lnTo>
                <a:lnTo>
                  <a:pt x="1308106" y="3948098"/>
                </a:lnTo>
                <a:lnTo>
                  <a:pt x="1265831" y="3931343"/>
                </a:lnTo>
                <a:lnTo>
                  <a:pt x="1224024" y="3913678"/>
                </a:lnTo>
                <a:lnTo>
                  <a:pt x="1182699" y="3895116"/>
                </a:lnTo>
                <a:lnTo>
                  <a:pt x="1141868" y="3875669"/>
                </a:lnTo>
                <a:lnTo>
                  <a:pt x="1101543" y="3855349"/>
                </a:lnTo>
                <a:lnTo>
                  <a:pt x="1061736" y="3834169"/>
                </a:lnTo>
                <a:lnTo>
                  <a:pt x="1022459" y="3812139"/>
                </a:lnTo>
                <a:lnTo>
                  <a:pt x="983725" y="3789274"/>
                </a:lnTo>
                <a:lnTo>
                  <a:pt x="945546" y="3765583"/>
                </a:lnTo>
                <a:lnTo>
                  <a:pt x="907934" y="3741081"/>
                </a:lnTo>
                <a:lnTo>
                  <a:pt x="870901" y="3715778"/>
                </a:lnTo>
                <a:lnTo>
                  <a:pt x="834459" y="3689688"/>
                </a:lnTo>
                <a:lnTo>
                  <a:pt x="798622" y="3662821"/>
                </a:lnTo>
                <a:lnTo>
                  <a:pt x="763400" y="3635191"/>
                </a:lnTo>
                <a:lnTo>
                  <a:pt x="728807" y="3606809"/>
                </a:lnTo>
                <a:lnTo>
                  <a:pt x="694854" y="3577688"/>
                </a:lnTo>
                <a:lnTo>
                  <a:pt x="661553" y="3547840"/>
                </a:lnTo>
                <a:lnTo>
                  <a:pt x="628918" y="3517276"/>
                </a:lnTo>
                <a:lnTo>
                  <a:pt x="596960" y="3486009"/>
                </a:lnTo>
                <a:lnTo>
                  <a:pt x="565691" y="3454052"/>
                </a:lnTo>
                <a:lnTo>
                  <a:pt x="535123" y="3421415"/>
                </a:lnTo>
                <a:lnTo>
                  <a:pt x="505270" y="3388112"/>
                </a:lnTo>
                <a:lnTo>
                  <a:pt x="476142" y="3354154"/>
                </a:lnTo>
                <a:lnTo>
                  <a:pt x="447753" y="3319554"/>
                </a:lnTo>
                <a:lnTo>
                  <a:pt x="420114" y="3284324"/>
                </a:lnTo>
                <a:lnTo>
                  <a:pt x="393237" y="3248476"/>
                </a:lnTo>
                <a:lnTo>
                  <a:pt x="367136" y="3212021"/>
                </a:lnTo>
                <a:lnTo>
                  <a:pt x="341822" y="3174973"/>
                </a:lnTo>
                <a:lnTo>
                  <a:pt x="317307" y="3137343"/>
                </a:lnTo>
                <a:lnTo>
                  <a:pt x="293604" y="3099144"/>
                </a:lnTo>
                <a:lnTo>
                  <a:pt x="270725" y="3060387"/>
                </a:lnTo>
                <a:lnTo>
                  <a:pt x="248681" y="3021085"/>
                </a:lnTo>
                <a:lnTo>
                  <a:pt x="227487" y="2981249"/>
                </a:lnTo>
                <a:lnTo>
                  <a:pt x="207152" y="2940893"/>
                </a:lnTo>
                <a:lnTo>
                  <a:pt x="187690" y="2900027"/>
                </a:lnTo>
                <a:lnTo>
                  <a:pt x="169114" y="2858665"/>
                </a:lnTo>
                <a:lnTo>
                  <a:pt x="151434" y="2816818"/>
                </a:lnTo>
                <a:lnTo>
                  <a:pt x="134664" y="2774499"/>
                </a:lnTo>
                <a:lnTo>
                  <a:pt x="118815" y="2731720"/>
                </a:lnTo>
                <a:lnTo>
                  <a:pt x="103901" y="2688492"/>
                </a:lnTo>
                <a:lnTo>
                  <a:pt x="89932" y="2644828"/>
                </a:lnTo>
                <a:lnTo>
                  <a:pt x="76922" y="2600740"/>
                </a:lnTo>
                <a:lnTo>
                  <a:pt x="64882" y="2556240"/>
                </a:lnTo>
                <a:lnTo>
                  <a:pt x="53825" y="2511340"/>
                </a:lnTo>
                <a:lnTo>
                  <a:pt x="43764" y="2466053"/>
                </a:lnTo>
                <a:lnTo>
                  <a:pt x="34709" y="2420391"/>
                </a:lnTo>
                <a:lnTo>
                  <a:pt x="26674" y="2374365"/>
                </a:lnTo>
                <a:lnTo>
                  <a:pt x="19670" y="2327988"/>
                </a:lnTo>
                <a:lnTo>
                  <a:pt x="13711" y="2281272"/>
                </a:lnTo>
                <a:lnTo>
                  <a:pt x="8807" y="2234229"/>
                </a:lnTo>
                <a:lnTo>
                  <a:pt x="4972" y="2186872"/>
                </a:lnTo>
                <a:lnTo>
                  <a:pt x="2218" y="2139211"/>
                </a:lnTo>
                <a:lnTo>
                  <a:pt x="556" y="2091261"/>
                </a:lnTo>
                <a:lnTo>
                  <a:pt x="0" y="2043032"/>
                </a:lnTo>
                <a:close/>
              </a:path>
            </a:pathLst>
          </a:custGeom>
          <a:solidFill>
            <a:srgbClr val="FFC824"/>
          </a:solidFill>
        </p:spPr>
        <p:txBody>
          <a:bodyPr wrap="square" lIns="0" tIns="0" rIns="0" bIns="0" rtlCol="0"/>
          <a:lstStyle/>
          <a:p>
            <a:endParaRPr/>
          </a:p>
        </p:txBody>
      </p:sp>
      <p:pic>
        <p:nvPicPr>
          <p:cNvPr id="7" name="Picture 6">
            <a:extLst>
              <a:ext uri="{FF2B5EF4-FFF2-40B4-BE49-F238E27FC236}">
                <a16:creationId xmlns:a16="http://schemas.microsoft.com/office/drawing/2014/main" id="{FCC5D090-79A1-9DBD-CDB4-96C7A6539E2E}"/>
              </a:ext>
            </a:extLst>
          </p:cNvPr>
          <p:cNvPicPr>
            <a:picLocks noChangeAspect="1"/>
          </p:cNvPicPr>
          <p:nvPr/>
        </p:nvPicPr>
        <p:blipFill>
          <a:blip r:embed="rId2"/>
          <a:stretch>
            <a:fillRect/>
          </a:stretch>
        </p:blipFill>
        <p:spPr>
          <a:xfrm>
            <a:off x="1081007" y="1943100"/>
            <a:ext cx="16231738" cy="7010400"/>
          </a:xfrm>
          <a:prstGeom prst="rect">
            <a:avLst/>
          </a:prstGeom>
        </p:spPr>
      </p:pic>
    </p:spTree>
    <p:extLst>
      <p:ext uri="{BB962C8B-B14F-4D97-AF65-F5344CB8AC3E}">
        <p14:creationId xmlns:p14="http://schemas.microsoft.com/office/powerpoint/2010/main" val="2756056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A14B83C-B379-41FC-8327-600DA7EFD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B018903-3549-4A3B-A9DF-B26757CAA9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8288000" cy="10287000"/>
            <a:chOff x="0" y="0"/>
            <a:chExt cx="12192000" cy="6858000"/>
          </a:xfrm>
        </p:grpSpPr>
        <p:sp>
          <p:nvSpPr>
            <p:cNvPr id="14" name="Rectangle 13">
              <a:extLst>
                <a:ext uri="{FF2B5EF4-FFF2-40B4-BE49-F238E27FC236}">
                  <a16:creationId xmlns:a16="http://schemas.microsoft.com/office/drawing/2014/main" id="{9E5D3F77-D07F-4F7D-97A2-E36683020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F5A2D-56A0-4ED7-A3E2-3CF67608F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C02EB83-02CE-B38A-D062-648C210401FC}"/>
              </a:ext>
            </a:extLst>
          </p:cNvPr>
          <p:cNvSpPr>
            <a:spLocks noGrp="1"/>
          </p:cNvSpPr>
          <p:nvPr>
            <p:ph type="title"/>
          </p:nvPr>
        </p:nvSpPr>
        <p:spPr>
          <a:xfrm>
            <a:off x="823915" y="687049"/>
            <a:ext cx="7886697" cy="1089336"/>
          </a:xfrm>
        </p:spPr>
        <p:txBody>
          <a:bodyPr vert="horz" wrap="square" lIns="91440" tIns="45720" rIns="91440" bIns="45720" rtlCol="0" anchor="ctr">
            <a:normAutofit/>
          </a:bodyPr>
          <a:lstStyle/>
          <a:p>
            <a:pPr algn="l" rtl="0">
              <a:lnSpc>
                <a:spcPct val="90000"/>
              </a:lnSpc>
              <a:spcBef>
                <a:spcPct val="0"/>
              </a:spcBef>
            </a:pPr>
            <a:r>
              <a:rPr lang="en-US" sz="3300" kern="1200" dirty="0">
                <a:latin typeface="+mj-lt"/>
                <a:cs typeface="+mj-cs"/>
              </a:rPr>
              <a:t>InceptionV3</a:t>
            </a:r>
          </a:p>
        </p:txBody>
      </p:sp>
      <p:pic>
        <p:nvPicPr>
          <p:cNvPr id="6" name="Picture 5" descr="Chart&#10;&#10;Description automatically generated">
            <a:extLst>
              <a:ext uri="{FF2B5EF4-FFF2-40B4-BE49-F238E27FC236}">
                <a16:creationId xmlns:a16="http://schemas.microsoft.com/office/drawing/2014/main" id="{9351AD01-30F4-5216-E093-C35F638E4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94" y="3572476"/>
            <a:ext cx="8180327" cy="5891531"/>
          </a:xfrm>
          <a:prstGeom prst="rect">
            <a:avLst/>
          </a:prstGeom>
          <a:effectLst>
            <a:outerShdw blurRad="508000" dist="101600" dir="5400000" algn="tl" rotWithShape="0">
              <a:prstClr val="black">
                <a:alpha val="10000"/>
              </a:prstClr>
            </a:outerShdw>
          </a:effectLst>
        </p:spPr>
      </p:pic>
      <p:pic>
        <p:nvPicPr>
          <p:cNvPr id="4" name="Picture 3" descr="A picture containing line chart&#10;&#10;Description automatically generated">
            <a:extLst>
              <a:ext uri="{FF2B5EF4-FFF2-40B4-BE49-F238E27FC236}">
                <a16:creationId xmlns:a16="http://schemas.microsoft.com/office/drawing/2014/main" id="{E68406C2-D002-61DA-B3F8-A5357F6DEC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8997" y="3660966"/>
            <a:ext cx="8182707" cy="5803042"/>
          </a:xfrm>
          <a:prstGeom prst="rect">
            <a:avLst/>
          </a:prstGeom>
          <a:effectLst>
            <a:outerShdw blurRad="508000" dist="101600" dir="5400000" algn="tl" rotWithShape="0">
              <a:prstClr val="black">
                <a:alpha val="10000"/>
              </a:prstClr>
            </a:outerShdw>
          </a:effectLst>
        </p:spPr>
      </p:pic>
    </p:spTree>
    <p:extLst>
      <p:ext uri="{BB962C8B-B14F-4D97-AF65-F5344CB8AC3E}">
        <p14:creationId xmlns:p14="http://schemas.microsoft.com/office/powerpoint/2010/main" val="1511763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9AC27580-086E-979D-F459-AD444163B86E}"/>
              </a:ext>
            </a:extLst>
          </p:cNvPr>
          <p:cNvSpPr/>
          <p:nvPr/>
        </p:nvSpPr>
        <p:spPr>
          <a:xfrm>
            <a:off x="43919" y="-1"/>
            <a:ext cx="18280244" cy="10287000"/>
          </a:xfrm>
          <a:custGeom>
            <a:avLst/>
            <a:gdLst/>
            <a:ahLst/>
            <a:cxnLst/>
            <a:rect l="l" t="t" r="r" b="b"/>
            <a:pathLst>
              <a:path w="9153525" h="10287000">
                <a:moveTo>
                  <a:pt x="9153525" y="10287000"/>
                </a:moveTo>
                <a:lnTo>
                  <a:pt x="0" y="10287000"/>
                </a:lnTo>
                <a:lnTo>
                  <a:pt x="0" y="0"/>
                </a:lnTo>
                <a:lnTo>
                  <a:pt x="9153525" y="0"/>
                </a:lnTo>
                <a:lnTo>
                  <a:pt x="9153525" y="10287000"/>
                </a:lnTo>
                <a:close/>
              </a:path>
            </a:pathLst>
          </a:custGeom>
          <a:solidFill>
            <a:srgbClr val="5CAC57"/>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19ECADCC-55EA-C26B-7A0A-8269BE2695F1}"/>
              </a:ext>
            </a:extLst>
          </p:cNvPr>
          <p:cNvSpPr>
            <a:spLocks noGrp="1"/>
          </p:cNvSpPr>
          <p:nvPr>
            <p:ph type="title"/>
          </p:nvPr>
        </p:nvSpPr>
        <p:spPr>
          <a:xfrm>
            <a:off x="1066800" y="723900"/>
            <a:ext cx="14080226" cy="1538883"/>
          </a:xfrm>
        </p:spPr>
        <p:txBody>
          <a:bodyPr/>
          <a:lstStyle/>
          <a:p>
            <a:r>
              <a:rPr lang="en-US" dirty="0">
                <a:solidFill>
                  <a:schemeClr val="bg1"/>
                </a:solidFill>
              </a:rPr>
              <a:t>Vgg19</a:t>
            </a:r>
            <a:br>
              <a:rPr lang="en-US" dirty="0">
                <a:solidFill>
                  <a:schemeClr val="bg1"/>
                </a:solidFill>
              </a:rPr>
            </a:br>
            <a:endParaRPr lang="en-US" dirty="0">
              <a:solidFill>
                <a:schemeClr val="bg1"/>
              </a:solidFill>
            </a:endParaRPr>
          </a:p>
        </p:txBody>
      </p:sp>
      <p:sp>
        <p:nvSpPr>
          <p:cNvPr id="5" name="object 4">
            <a:extLst>
              <a:ext uri="{FF2B5EF4-FFF2-40B4-BE49-F238E27FC236}">
                <a16:creationId xmlns:a16="http://schemas.microsoft.com/office/drawing/2014/main" id="{5FAD3ADE-8DFD-2619-D2B6-277B2CB5EAD3}"/>
              </a:ext>
            </a:extLst>
          </p:cNvPr>
          <p:cNvSpPr/>
          <p:nvPr/>
        </p:nvSpPr>
        <p:spPr>
          <a:xfrm>
            <a:off x="16241259" y="86328"/>
            <a:ext cx="2038985" cy="4083050"/>
          </a:xfrm>
          <a:custGeom>
            <a:avLst/>
            <a:gdLst/>
            <a:ahLst/>
            <a:cxnLst/>
            <a:rect l="l" t="t" r="r" b="b"/>
            <a:pathLst>
              <a:path w="2038984" h="4083050">
                <a:moveTo>
                  <a:pt x="0" y="2043032"/>
                </a:moveTo>
                <a:lnTo>
                  <a:pt x="556" y="1994800"/>
                </a:lnTo>
                <a:lnTo>
                  <a:pt x="2218" y="1946843"/>
                </a:lnTo>
                <a:lnTo>
                  <a:pt x="4972" y="1899173"/>
                </a:lnTo>
                <a:lnTo>
                  <a:pt x="8807" y="1851801"/>
                </a:lnTo>
                <a:lnTo>
                  <a:pt x="13711" y="1804741"/>
                </a:lnTo>
                <a:lnTo>
                  <a:pt x="19670" y="1758003"/>
                </a:lnTo>
                <a:lnTo>
                  <a:pt x="26674" y="1711601"/>
                </a:lnTo>
                <a:lnTo>
                  <a:pt x="34709" y="1665547"/>
                </a:lnTo>
                <a:lnTo>
                  <a:pt x="43764" y="1619853"/>
                </a:lnTo>
                <a:lnTo>
                  <a:pt x="53825" y="1574532"/>
                </a:lnTo>
                <a:lnTo>
                  <a:pt x="64882" y="1529594"/>
                </a:lnTo>
                <a:lnTo>
                  <a:pt x="76922" y="1485054"/>
                </a:lnTo>
                <a:lnTo>
                  <a:pt x="89932" y="1440923"/>
                </a:lnTo>
                <a:lnTo>
                  <a:pt x="103901" y="1397213"/>
                </a:lnTo>
                <a:lnTo>
                  <a:pt x="118815" y="1353936"/>
                </a:lnTo>
                <a:lnTo>
                  <a:pt x="134664" y="1311106"/>
                </a:lnTo>
                <a:lnTo>
                  <a:pt x="151434" y="1268733"/>
                </a:lnTo>
                <a:lnTo>
                  <a:pt x="169114" y="1226831"/>
                </a:lnTo>
                <a:lnTo>
                  <a:pt x="187690" y="1185411"/>
                </a:lnTo>
                <a:lnTo>
                  <a:pt x="207152" y="1144486"/>
                </a:lnTo>
                <a:lnTo>
                  <a:pt x="227487" y="1104069"/>
                </a:lnTo>
                <a:lnTo>
                  <a:pt x="248681" y="1064170"/>
                </a:lnTo>
                <a:lnTo>
                  <a:pt x="270725" y="1024803"/>
                </a:lnTo>
                <a:lnTo>
                  <a:pt x="293604" y="985981"/>
                </a:lnTo>
                <a:lnTo>
                  <a:pt x="317307" y="947714"/>
                </a:lnTo>
                <a:lnTo>
                  <a:pt x="341822" y="910015"/>
                </a:lnTo>
                <a:lnTo>
                  <a:pt x="367136" y="872898"/>
                </a:lnTo>
                <a:lnTo>
                  <a:pt x="393237" y="836373"/>
                </a:lnTo>
                <a:lnTo>
                  <a:pt x="420114" y="800453"/>
                </a:lnTo>
                <a:lnTo>
                  <a:pt x="447753" y="765151"/>
                </a:lnTo>
                <a:lnTo>
                  <a:pt x="476142" y="730478"/>
                </a:lnTo>
                <a:lnTo>
                  <a:pt x="505270" y="696447"/>
                </a:lnTo>
                <a:lnTo>
                  <a:pt x="535123" y="663070"/>
                </a:lnTo>
                <a:lnTo>
                  <a:pt x="565691" y="630360"/>
                </a:lnTo>
                <a:lnTo>
                  <a:pt x="596960" y="598328"/>
                </a:lnTo>
                <a:lnTo>
                  <a:pt x="628918" y="566988"/>
                </a:lnTo>
                <a:lnTo>
                  <a:pt x="661553" y="536350"/>
                </a:lnTo>
                <a:lnTo>
                  <a:pt x="694854" y="506428"/>
                </a:lnTo>
                <a:lnTo>
                  <a:pt x="728807" y="477234"/>
                </a:lnTo>
                <a:lnTo>
                  <a:pt x="763400" y="448779"/>
                </a:lnTo>
                <a:lnTo>
                  <a:pt x="798622" y="421077"/>
                </a:lnTo>
                <a:lnTo>
                  <a:pt x="834459" y="394139"/>
                </a:lnTo>
                <a:lnTo>
                  <a:pt x="870901" y="367978"/>
                </a:lnTo>
                <a:lnTo>
                  <a:pt x="907934" y="342606"/>
                </a:lnTo>
                <a:lnTo>
                  <a:pt x="945546" y="318035"/>
                </a:lnTo>
                <a:lnTo>
                  <a:pt x="983725" y="294277"/>
                </a:lnTo>
                <a:lnTo>
                  <a:pt x="1022459" y="271345"/>
                </a:lnTo>
                <a:lnTo>
                  <a:pt x="1061736" y="249252"/>
                </a:lnTo>
                <a:lnTo>
                  <a:pt x="1101543" y="228008"/>
                </a:lnTo>
                <a:lnTo>
                  <a:pt x="1141868" y="207627"/>
                </a:lnTo>
                <a:lnTo>
                  <a:pt x="1182699" y="188121"/>
                </a:lnTo>
                <a:lnTo>
                  <a:pt x="1224024" y="169501"/>
                </a:lnTo>
                <a:lnTo>
                  <a:pt x="1265831" y="151781"/>
                </a:lnTo>
                <a:lnTo>
                  <a:pt x="1308106" y="134973"/>
                </a:lnTo>
                <a:lnTo>
                  <a:pt x="1350839" y="119088"/>
                </a:lnTo>
                <a:lnTo>
                  <a:pt x="1394016" y="104139"/>
                </a:lnTo>
                <a:lnTo>
                  <a:pt x="1437626" y="90138"/>
                </a:lnTo>
                <a:lnTo>
                  <a:pt x="1481657" y="77098"/>
                </a:lnTo>
                <a:lnTo>
                  <a:pt x="1526095" y="65031"/>
                </a:lnTo>
                <a:lnTo>
                  <a:pt x="1570930" y="53949"/>
                </a:lnTo>
                <a:lnTo>
                  <a:pt x="1616148" y="43864"/>
                </a:lnTo>
                <a:lnTo>
                  <a:pt x="1661737" y="34789"/>
                </a:lnTo>
                <a:lnTo>
                  <a:pt x="1707686" y="26735"/>
                </a:lnTo>
                <a:lnTo>
                  <a:pt x="1753982" y="19715"/>
                </a:lnTo>
                <a:lnTo>
                  <a:pt x="1800612" y="13742"/>
                </a:lnTo>
                <a:lnTo>
                  <a:pt x="1847565" y="8827"/>
                </a:lnTo>
                <a:lnTo>
                  <a:pt x="1894828" y="4984"/>
                </a:lnTo>
                <a:lnTo>
                  <a:pt x="1942390" y="2223"/>
                </a:lnTo>
                <a:lnTo>
                  <a:pt x="1990237" y="557"/>
                </a:lnTo>
                <a:lnTo>
                  <a:pt x="2038358" y="0"/>
                </a:lnTo>
                <a:lnTo>
                  <a:pt x="2038358" y="610839"/>
                </a:lnTo>
                <a:lnTo>
                  <a:pt x="1990272" y="611636"/>
                </a:lnTo>
                <a:lnTo>
                  <a:pt x="1942582" y="614013"/>
                </a:lnTo>
                <a:lnTo>
                  <a:pt x="1895312" y="617944"/>
                </a:lnTo>
                <a:lnTo>
                  <a:pt x="1848487" y="623403"/>
                </a:lnTo>
                <a:lnTo>
                  <a:pt x="1802133" y="630365"/>
                </a:lnTo>
                <a:lnTo>
                  <a:pt x="1756274" y="638806"/>
                </a:lnTo>
                <a:lnTo>
                  <a:pt x="1710935" y="648700"/>
                </a:lnTo>
                <a:lnTo>
                  <a:pt x="1666143" y="660021"/>
                </a:lnTo>
                <a:lnTo>
                  <a:pt x="1621921" y="672746"/>
                </a:lnTo>
                <a:lnTo>
                  <a:pt x="1578296" y="686848"/>
                </a:lnTo>
                <a:lnTo>
                  <a:pt x="1535291" y="702302"/>
                </a:lnTo>
                <a:lnTo>
                  <a:pt x="1492933" y="719084"/>
                </a:lnTo>
                <a:lnTo>
                  <a:pt x="1451246" y="737167"/>
                </a:lnTo>
                <a:lnTo>
                  <a:pt x="1410255" y="756528"/>
                </a:lnTo>
                <a:lnTo>
                  <a:pt x="1369986" y="777140"/>
                </a:lnTo>
                <a:lnTo>
                  <a:pt x="1330463" y="798979"/>
                </a:lnTo>
                <a:lnTo>
                  <a:pt x="1291713" y="822019"/>
                </a:lnTo>
                <a:lnTo>
                  <a:pt x="1253759" y="846236"/>
                </a:lnTo>
                <a:lnTo>
                  <a:pt x="1216627" y="871603"/>
                </a:lnTo>
                <a:lnTo>
                  <a:pt x="1180342" y="898097"/>
                </a:lnTo>
                <a:lnTo>
                  <a:pt x="1144930" y="925691"/>
                </a:lnTo>
                <a:lnTo>
                  <a:pt x="1110415" y="954360"/>
                </a:lnTo>
                <a:lnTo>
                  <a:pt x="1076822" y="984080"/>
                </a:lnTo>
                <a:lnTo>
                  <a:pt x="1044177" y="1014825"/>
                </a:lnTo>
                <a:lnTo>
                  <a:pt x="1012504" y="1046571"/>
                </a:lnTo>
                <a:lnTo>
                  <a:pt x="981829" y="1079291"/>
                </a:lnTo>
                <a:lnTo>
                  <a:pt x="952177" y="1112961"/>
                </a:lnTo>
                <a:lnTo>
                  <a:pt x="923573" y="1147555"/>
                </a:lnTo>
                <a:lnTo>
                  <a:pt x="896042" y="1183049"/>
                </a:lnTo>
                <a:lnTo>
                  <a:pt x="869609" y="1219417"/>
                </a:lnTo>
                <a:lnTo>
                  <a:pt x="844300" y="1256634"/>
                </a:lnTo>
                <a:lnTo>
                  <a:pt x="820139" y="1294674"/>
                </a:lnTo>
                <a:lnTo>
                  <a:pt x="797151" y="1333514"/>
                </a:lnTo>
                <a:lnTo>
                  <a:pt x="775362" y="1373127"/>
                </a:lnTo>
                <a:lnTo>
                  <a:pt x="754797" y="1413488"/>
                </a:lnTo>
                <a:lnTo>
                  <a:pt x="735481" y="1454573"/>
                </a:lnTo>
                <a:lnTo>
                  <a:pt x="717439" y="1496356"/>
                </a:lnTo>
                <a:lnTo>
                  <a:pt x="700695" y="1538811"/>
                </a:lnTo>
                <a:lnTo>
                  <a:pt x="685276" y="1581914"/>
                </a:lnTo>
                <a:lnTo>
                  <a:pt x="671207" y="1625640"/>
                </a:lnTo>
                <a:lnTo>
                  <a:pt x="658511" y="1669963"/>
                </a:lnTo>
                <a:lnTo>
                  <a:pt x="647216" y="1714858"/>
                </a:lnTo>
                <a:lnTo>
                  <a:pt x="637345" y="1760300"/>
                </a:lnTo>
                <a:lnTo>
                  <a:pt x="628923" y="1806265"/>
                </a:lnTo>
                <a:lnTo>
                  <a:pt x="621977" y="1852725"/>
                </a:lnTo>
                <a:lnTo>
                  <a:pt x="616530" y="1899657"/>
                </a:lnTo>
                <a:lnTo>
                  <a:pt x="612608" y="1947036"/>
                </a:lnTo>
                <a:lnTo>
                  <a:pt x="610237" y="1994836"/>
                </a:lnTo>
                <a:lnTo>
                  <a:pt x="609441" y="2043032"/>
                </a:lnTo>
                <a:lnTo>
                  <a:pt x="610237" y="2091227"/>
                </a:lnTo>
                <a:lnTo>
                  <a:pt x="612608" y="2139027"/>
                </a:lnTo>
                <a:lnTo>
                  <a:pt x="616530" y="2186406"/>
                </a:lnTo>
                <a:lnTo>
                  <a:pt x="621977" y="2233338"/>
                </a:lnTo>
                <a:lnTo>
                  <a:pt x="628923" y="2279799"/>
                </a:lnTo>
                <a:lnTo>
                  <a:pt x="637345" y="2325763"/>
                </a:lnTo>
                <a:lnTo>
                  <a:pt x="647216" y="2371205"/>
                </a:lnTo>
                <a:lnTo>
                  <a:pt x="658511" y="2416100"/>
                </a:lnTo>
                <a:lnTo>
                  <a:pt x="671207" y="2460423"/>
                </a:lnTo>
                <a:lnTo>
                  <a:pt x="685276" y="2504149"/>
                </a:lnTo>
                <a:lnTo>
                  <a:pt x="700695" y="2547252"/>
                </a:lnTo>
                <a:lnTo>
                  <a:pt x="717439" y="2589708"/>
                </a:lnTo>
                <a:lnTo>
                  <a:pt x="735481" y="2631490"/>
                </a:lnTo>
                <a:lnTo>
                  <a:pt x="754797" y="2672575"/>
                </a:lnTo>
                <a:lnTo>
                  <a:pt x="775362" y="2712936"/>
                </a:lnTo>
                <a:lnTo>
                  <a:pt x="797151" y="2752549"/>
                </a:lnTo>
                <a:lnTo>
                  <a:pt x="820139" y="2791389"/>
                </a:lnTo>
                <a:lnTo>
                  <a:pt x="844300" y="2829430"/>
                </a:lnTo>
                <a:lnTo>
                  <a:pt x="869609" y="2866646"/>
                </a:lnTo>
                <a:lnTo>
                  <a:pt x="896042" y="2903014"/>
                </a:lnTo>
                <a:lnTo>
                  <a:pt x="923573" y="2938508"/>
                </a:lnTo>
                <a:lnTo>
                  <a:pt x="952177" y="2973103"/>
                </a:lnTo>
                <a:lnTo>
                  <a:pt x="981829" y="3006772"/>
                </a:lnTo>
                <a:lnTo>
                  <a:pt x="1012504" y="3039492"/>
                </a:lnTo>
                <a:lnTo>
                  <a:pt x="1044177" y="3071238"/>
                </a:lnTo>
                <a:lnTo>
                  <a:pt x="1076822" y="3101983"/>
                </a:lnTo>
                <a:lnTo>
                  <a:pt x="1110415" y="3131703"/>
                </a:lnTo>
                <a:lnTo>
                  <a:pt x="1144930" y="3160373"/>
                </a:lnTo>
                <a:lnTo>
                  <a:pt x="1180342" y="3187967"/>
                </a:lnTo>
                <a:lnTo>
                  <a:pt x="1216627" y="3214460"/>
                </a:lnTo>
                <a:lnTo>
                  <a:pt x="1253759" y="3239827"/>
                </a:lnTo>
                <a:lnTo>
                  <a:pt x="1291713" y="3264044"/>
                </a:lnTo>
                <a:lnTo>
                  <a:pt x="1330463" y="3287084"/>
                </a:lnTo>
                <a:lnTo>
                  <a:pt x="1369986" y="3308923"/>
                </a:lnTo>
                <a:lnTo>
                  <a:pt x="1410255" y="3329535"/>
                </a:lnTo>
                <a:lnTo>
                  <a:pt x="1451246" y="3348896"/>
                </a:lnTo>
                <a:lnTo>
                  <a:pt x="1492933" y="3366979"/>
                </a:lnTo>
                <a:lnTo>
                  <a:pt x="1535291" y="3383761"/>
                </a:lnTo>
                <a:lnTo>
                  <a:pt x="1578296" y="3399215"/>
                </a:lnTo>
                <a:lnTo>
                  <a:pt x="1621921" y="3413317"/>
                </a:lnTo>
                <a:lnTo>
                  <a:pt x="1666143" y="3426042"/>
                </a:lnTo>
                <a:lnTo>
                  <a:pt x="1710935" y="3437363"/>
                </a:lnTo>
                <a:lnTo>
                  <a:pt x="1756274" y="3447257"/>
                </a:lnTo>
                <a:lnTo>
                  <a:pt x="1802133" y="3455698"/>
                </a:lnTo>
                <a:lnTo>
                  <a:pt x="1848487" y="3462660"/>
                </a:lnTo>
                <a:lnTo>
                  <a:pt x="1895312" y="3468120"/>
                </a:lnTo>
                <a:lnTo>
                  <a:pt x="1942582" y="3472050"/>
                </a:lnTo>
                <a:lnTo>
                  <a:pt x="1990272" y="3474427"/>
                </a:lnTo>
                <a:lnTo>
                  <a:pt x="2038358" y="3475225"/>
                </a:lnTo>
                <a:lnTo>
                  <a:pt x="2038358" y="4082612"/>
                </a:lnTo>
                <a:lnTo>
                  <a:pt x="1990237" y="4082057"/>
                </a:lnTo>
                <a:lnTo>
                  <a:pt x="1942390" y="4080397"/>
                </a:lnTo>
                <a:lnTo>
                  <a:pt x="1894828" y="4077647"/>
                </a:lnTo>
                <a:lnTo>
                  <a:pt x="1847565" y="4073817"/>
                </a:lnTo>
                <a:lnTo>
                  <a:pt x="1800612" y="4068920"/>
                </a:lnTo>
                <a:lnTo>
                  <a:pt x="1753982" y="4062968"/>
                </a:lnTo>
                <a:lnTo>
                  <a:pt x="1707686" y="4055974"/>
                </a:lnTo>
                <a:lnTo>
                  <a:pt x="1661737" y="4047948"/>
                </a:lnTo>
                <a:lnTo>
                  <a:pt x="1616148" y="4038905"/>
                </a:lnTo>
                <a:lnTo>
                  <a:pt x="1570930" y="4028854"/>
                </a:lnTo>
                <a:lnTo>
                  <a:pt x="1526095" y="4017810"/>
                </a:lnTo>
                <a:lnTo>
                  <a:pt x="1481657" y="4005783"/>
                </a:lnTo>
                <a:lnTo>
                  <a:pt x="1437626" y="3992787"/>
                </a:lnTo>
                <a:lnTo>
                  <a:pt x="1394016" y="3978832"/>
                </a:lnTo>
                <a:lnTo>
                  <a:pt x="1350839" y="3963932"/>
                </a:lnTo>
                <a:lnTo>
                  <a:pt x="1308106" y="3948098"/>
                </a:lnTo>
                <a:lnTo>
                  <a:pt x="1265831" y="3931343"/>
                </a:lnTo>
                <a:lnTo>
                  <a:pt x="1224024" y="3913678"/>
                </a:lnTo>
                <a:lnTo>
                  <a:pt x="1182699" y="3895116"/>
                </a:lnTo>
                <a:lnTo>
                  <a:pt x="1141868" y="3875669"/>
                </a:lnTo>
                <a:lnTo>
                  <a:pt x="1101543" y="3855349"/>
                </a:lnTo>
                <a:lnTo>
                  <a:pt x="1061736" y="3834169"/>
                </a:lnTo>
                <a:lnTo>
                  <a:pt x="1022459" y="3812139"/>
                </a:lnTo>
                <a:lnTo>
                  <a:pt x="983725" y="3789274"/>
                </a:lnTo>
                <a:lnTo>
                  <a:pt x="945546" y="3765583"/>
                </a:lnTo>
                <a:lnTo>
                  <a:pt x="907934" y="3741081"/>
                </a:lnTo>
                <a:lnTo>
                  <a:pt x="870901" y="3715778"/>
                </a:lnTo>
                <a:lnTo>
                  <a:pt x="834459" y="3689688"/>
                </a:lnTo>
                <a:lnTo>
                  <a:pt x="798622" y="3662821"/>
                </a:lnTo>
                <a:lnTo>
                  <a:pt x="763400" y="3635191"/>
                </a:lnTo>
                <a:lnTo>
                  <a:pt x="728807" y="3606809"/>
                </a:lnTo>
                <a:lnTo>
                  <a:pt x="694854" y="3577688"/>
                </a:lnTo>
                <a:lnTo>
                  <a:pt x="661553" y="3547840"/>
                </a:lnTo>
                <a:lnTo>
                  <a:pt x="628918" y="3517276"/>
                </a:lnTo>
                <a:lnTo>
                  <a:pt x="596960" y="3486009"/>
                </a:lnTo>
                <a:lnTo>
                  <a:pt x="565691" y="3454052"/>
                </a:lnTo>
                <a:lnTo>
                  <a:pt x="535123" y="3421415"/>
                </a:lnTo>
                <a:lnTo>
                  <a:pt x="505270" y="3388112"/>
                </a:lnTo>
                <a:lnTo>
                  <a:pt x="476142" y="3354154"/>
                </a:lnTo>
                <a:lnTo>
                  <a:pt x="447753" y="3319554"/>
                </a:lnTo>
                <a:lnTo>
                  <a:pt x="420114" y="3284324"/>
                </a:lnTo>
                <a:lnTo>
                  <a:pt x="393237" y="3248476"/>
                </a:lnTo>
                <a:lnTo>
                  <a:pt x="367136" y="3212021"/>
                </a:lnTo>
                <a:lnTo>
                  <a:pt x="341822" y="3174973"/>
                </a:lnTo>
                <a:lnTo>
                  <a:pt x="317307" y="3137343"/>
                </a:lnTo>
                <a:lnTo>
                  <a:pt x="293604" y="3099144"/>
                </a:lnTo>
                <a:lnTo>
                  <a:pt x="270725" y="3060387"/>
                </a:lnTo>
                <a:lnTo>
                  <a:pt x="248681" y="3021085"/>
                </a:lnTo>
                <a:lnTo>
                  <a:pt x="227487" y="2981249"/>
                </a:lnTo>
                <a:lnTo>
                  <a:pt x="207152" y="2940893"/>
                </a:lnTo>
                <a:lnTo>
                  <a:pt x="187690" y="2900027"/>
                </a:lnTo>
                <a:lnTo>
                  <a:pt x="169114" y="2858665"/>
                </a:lnTo>
                <a:lnTo>
                  <a:pt x="151434" y="2816818"/>
                </a:lnTo>
                <a:lnTo>
                  <a:pt x="134664" y="2774499"/>
                </a:lnTo>
                <a:lnTo>
                  <a:pt x="118815" y="2731720"/>
                </a:lnTo>
                <a:lnTo>
                  <a:pt x="103901" y="2688492"/>
                </a:lnTo>
                <a:lnTo>
                  <a:pt x="89932" y="2644828"/>
                </a:lnTo>
                <a:lnTo>
                  <a:pt x="76922" y="2600740"/>
                </a:lnTo>
                <a:lnTo>
                  <a:pt x="64882" y="2556240"/>
                </a:lnTo>
                <a:lnTo>
                  <a:pt x="53825" y="2511340"/>
                </a:lnTo>
                <a:lnTo>
                  <a:pt x="43764" y="2466053"/>
                </a:lnTo>
                <a:lnTo>
                  <a:pt x="34709" y="2420391"/>
                </a:lnTo>
                <a:lnTo>
                  <a:pt x="26674" y="2374365"/>
                </a:lnTo>
                <a:lnTo>
                  <a:pt x="19670" y="2327988"/>
                </a:lnTo>
                <a:lnTo>
                  <a:pt x="13711" y="2281272"/>
                </a:lnTo>
                <a:lnTo>
                  <a:pt x="8807" y="2234229"/>
                </a:lnTo>
                <a:lnTo>
                  <a:pt x="4972" y="2186872"/>
                </a:lnTo>
                <a:lnTo>
                  <a:pt x="2218" y="2139211"/>
                </a:lnTo>
                <a:lnTo>
                  <a:pt x="556" y="2091261"/>
                </a:lnTo>
                <a:lnTo>
                  <a:pt x="0" y="2043032"/>
                </a:lnTo>
                <a:close/>
              </a:path>
            </a:pathLst>
          </a:custGeom>
          <a:solidFill>
            <a:srgbClr val="FFC824"/>
          </a:solidFill>
        </p:spPr>
        <p:txBody>
          <a:bodyPr wrap="square" lIns="0" tIns="0" rIns="0" bIns="0" rtlCol="0"/>
          <a:lstStyle/>
          <a:p>
            <a:endParaRPr/>
          </a:p>
        </p:txBody>
      </p:sp>
      <p:pic>
        <p:nvPicPr>
          <p:cNvPr id="3076" name="Picture 4">
            <a:extLst>
              <a:ext uri="{FF2B5EF4-FFF2-40B4-BE49-F238E27FC236}">
                <a16:creationId xmlns:a16="http://schemas.microsoft.com/office/drawing/2014/main" id="{084ED94D-FB1A-0A40-ABD2-863A48334F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8156" y="703385"/>
            <a:ext cx="11734800" cy="60934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07C33BD-6117-FE3C-095F-BC264C167D61}"/>
              </a:ext>
            </a:extLst>
          </p:cNvPr>
          <p:cNvSpPr txBox="1"/>
          <p:nvPr/>
        </p:nvSpPr>
        <p:spPr>
          <a:xfrm>
            <a:off x="838200" y="7050665"/>
            <a:ext cx="16230600" cy="3046988"/>
          </a:xfrm>
          <a:prstGeom prst="rect">
            <a:avLst/>
          </a:prstGeom>
          <a:noFill/>
        </p:spPr>
        <p:txBody>
          <a:bodyPr wrap="square" rtlCol="0">
            <a:spAutoFit/>
          </a:bodyPr>
          <a:lstStyle/>
          <a:p>
            <a:pPr>
              <a:buFont typeface="+mj-lt"/>
              <a:buAutoNum type="arabicPeriod"/>
            </a:pPr>
            <a:r>
              <a:rPr lang="en-US" sz="2400" dirty="0">
                <a:solidFill>
                  <a:schemeClr val="bg1"/>
                </a:solidFill>
              </a:rPr>
              <a:t>VGG19 is a convolutional neural network architecture that consists of 19 layers, including convolutional layers, max pooling layers, and fully connected layers. It is known for its simplicity and uniformity in design, with small 3x3 convolutional filters used throughout the network.</a:t>
            </a:r>
          </a:p>
          <a:p>
            <a:pPr>
              <a:buFont typeface="+mj-lt"/>
              <a:buAutoNum type="arabicPeriod"/>
            </a:pPr>
            <a:r>
              <a:rPr lang="en-US" sz="2400" dirty="0">
                <a:solidFill>
                  <a:schemeClr val="bg1"/>
                </a:solidFill>
              </a:rPr>
              <a:t>VGG19 is characterized by its deep architecture, allowing it to capture intricate patterns and features in images. The increased depth of the network enables it to learn complex representations and achieve high accuracy in tasks such as image classification.</a:t>
            </a:r>
          </a:p>
          <a:p>
            <a:pPr>
              <a:buFont typeface="+mj-lt"/>
              <a:buAutoNum type="arabicPeriod"/>
            </a:pPr>
            <a:r>
              <a:rPr lang="en-US" sz="2400" dirty="0">
                <a:solidFill>
                  <a:schemeClr val="bg1"/>
                </a:solidFill>
              </a:rPr>
              <a:t>VGG19 has been widely used as a pre-trained model in transfer learning, where the knowledge learned from large-scale datasets can be leveraged for various computer vision tasks. Its pre-trained weights are available, making it accessible and beneficial for researchers and practitioners working on image-related applications.</a:t>
            </a:r>
          </a:p>
        </p:txBody>
      </p:sp>
    </p:spTree>
    <p:extLst>
      <p:ext uri="{BB962C8B-B14F-4D97-AF65-F5344CB8AC3E}">
        <p14:creationId xmlns:p14="http://schemas.microsoft.com/office/powerpoint/2010/main" val="2003737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9AC27580-086E-979D-F459-AD444163B86E}"/>
              </a:ext>
            </a:extLst>
          </p:cNvPr>
          <p:cNvSpPr/>
          <p:nvPr/>
        </p:nvSpPr>
        <p:spPr>
          <a:xfrm>
            <a:off x="21963" y="-1"/>
            <a:ext cx="18280244" cy="10287000"/>
          </a:xfrm>
          <a:custGeom>
            <a:avLst/>
            <a:gdLst/>
            <a:ahLst/>
            <a:cxnLst/>
            <a:rect l="l" t="t" r="r" b="b"/>
            <a:pathLst>
              <a:path w="9153525" h="10287000">
                <a:moveTo>
                  <a:pt x="9153525" y="10287000"/>
                </a:moveTo>
                <a:lnTo>
                  <a:pt x="0" y="10287000"/>
                </a:lnTo>
                <a:lnTo>
                  <a:pt x="0" y="0"/>
                </a:lnTo>
                <a:lnTo>
                  <a:pt x="9153525" y="0"/>
                </a:lnTo>
                <a:lnTo>
                  <a:pt x="9153525" y="10287000"/>
                </a:lnTo>
                <a:close/>
              </a:path>
            </a:pathLst>
          </a:custGeom>
          <a:solidFill>
            <a:srgbClr val="5CAC57"/>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19ECADCC-55EA-C26B-7A0A-8269BE2695F1}"/>
              </a:ext>
            </a:extLst>
          </p:cNvPr>
          <p:cNvSpPr>
            <a:spLocks noGrp="1"/>
          </p:cNvSpPr>
          <p:nvPr>
            <p:ph type="title"/>
          </p:nvPr>
        </p:nvSpPr>
        <p:spPr>
          <a:xfrm>
            <a:off x="1066800" y="723900"/>
            <a:ext cx="14080226" cy="1538883"/>
          </a:xfrm>
        </p:spPr>
        <p:txBody>
          <a:bodyPr/>
          <a:lstStyle/>
          <a:p>
            <a:r>
              <a:rPr lang="en-US" dirty="0">
                <a:solidFill>
                  <a:schemeClr val="bg1"/>
                </a:solidFill>
              </a:rPr>
              <a:t>VGG 19</a:t>
            </a:r>
            <a:br>
              <a:rPr lang="en-US" dirty="0">
                <a:solidFill>
                  <a:schemeClr val="bg1"/>
                </a:solidFill>
              </a:rPr>
            </a:br>
            <a:endParaRPr lang="en-US" dirty="0">
              <a:solidFill>
                <a:schemeClr val="bg1"/>
              </a:solidFill>
            </a:endParaRPr>
          </a:p>
        </p:txBody>
      </p:sp>
      <p:sp>
        <p:nvSpPr>
          <p:cNvPr id="5" name="object 4">
            <a:extLst>
              <a:ext uri="{FF2B5EF4-FFF2-40B4-BE49-F238E27FC236}">
                <a16:creationId xmlns:a16="http://schemas.microsoft.com/office/drawing/2014/main" id="{5FAD3ADE-8DFD-2619-D2B6-277B2CB5EAD3}"/>
              </a:ext>
            </a:extLst>
          </p:cNvPr>
          <p:cNvSpPr/>
          <p:nvPr/>
        </p:nvSpPr>
        <p:spPr>
          <a:xfrm>
            <a:off x="16241259" y="86328"/>
            <a:ext cx="2038985" cy="4083050"/>
          </a:xfrm>
          <a:custGeom>
            <a:avLst/>
            <a:gdLst/>
            <a:ahLst/>
            <a:cxnLst/>
            <a:rect l="l" t="t" r="r" b="b"/>
            <a:pathLst>
              <a:path w="2038984" h="4083050">
                <a:moveTo>
                  <a:pt x="0" y="2043032"/>
                </a:moveTo>
                <a:lnTo>
                  <a:pt x="556" y="1994800"/>
                </a:lnTo>
                <a:lnTo>
                  <a:pt x="2218" y="1946843"/>
                </a:lnTo>
                <a:lnTo>
                  <a:pt x="4972" y="1899173"/>
                </a:lnTo>
                <a:lnTo>
                  <a:pt x="8807" y="1851801"/>
                </a:lnTo>
                <a:lnTo>
                  <a:pt x="13711" y="1804741"/>
                </a:lnTo>
                <a:lnTo>
                  <a:pt x="19670" y="1758003"/>
                </a:lnTo>
                <a:lnTo>
                  <a:pt x="26674" y="1711601"/>
                </a:lnTo>
                <a:lnTo>
                  <a:pt x="34709" y="1665547"/>
                </a:lnTo>
                <a:lnTo>
                  <a:pt x="43764" y="1619853"/>
                </a:lnTo>
                <a:lnTo>
                  <a:pt x="53825" y="1574532"/>
                </a:lnTo>
                <a:lnTo>
                  <a:pt x="64882" y="1529594"/>
                </a:lnTo>
                <a:lnTo>
                  <a:pt x="76922" y="1485054"/>
                </a:lnTo>
                <a:lnTo>
                  <a:pt x="89932" y="1440923"/>
                </a:lnTo>
                <a:lnTo>
                  <a:pt x="103901" y="1397213"/>
                </a:lnTo>
                <a:lnTo>
                  <a:pt x="118815" y="1353936"/>
                </a:lnTo>
                <a:lnTo>
                  <a:pt x="134664" y="1311106"/>
                </a:lnTo>
                <a:lnTo>
                  <a:pt x="151434" y="1268733"/>
                </a:lnTo>
                <a:lnTo>
                  <a:pt x="169114" y="1226831"/>
                </a:lnTo>
                <a:lnTo>
                  <a:pt x="187690" y="1185411"/>
                </a:lnTo>
                <a:lnTo>
                  <a:pt x="207152" y="1144486"/>
                </a:lnTo>
                <a:lnTo>
                  <a:pt x="227487" y="1104069"/>
                </a:lnTo>
                <a:lnTo>
                  <a:pt x="248681" y="1064170"/>
                </a:lnTo>
                <a:lnTo>
                  <a:pt x="270725" y="1024803"/>
                </a:lnTo>
                <a:lnTo>
                  <a:pt x="293604" y="985981"/>
                </a:lnTo>
                <a:lnTo>
                  <a:pt x="317307" y="947714"/>
                </a:lnTo>
                <a:lnTo>
                  <a:pt x="341822" y="910015"/>
                </a:lnTo>
                <a:lnTo>
                  <a:pt x="367136" y="872898"/>
                </a:lnTo>
                <a:lnTo>
                  <a:pt x="393237" y="836373"/>
                </a:lnTo>
                <a:lnTo>
                  <a:pt x="420114" y="800453"/>
                </a:lnTo>
                <a:lnTo>
                  <a:pt x="447753" y="765151"/>
                </a:lnTo>
                <a:lnTo>
                  <a:pt x="476142" y="730478"/>
                </a:lnTo>
                <a:lnTo>
                  <a:pt x="505270" y="696447"/>
                </a:lnTo>
                <a:lnTo>
                  <a:pt x="535123" y="663070"/>
                </a:lnTo>
                <a:lnTo>
                  <a:pt x="565691" y="630360"/>
                </a:lnTo>
                <a:lnTo>
                  <a:pt x="596960" y="598328"/>
                </a:lnTo>
                <a:lnTo>
                  <a:pt x="628918" y="566988"/>
                </a:lnTo>
                <a:lnTo>
                  <a:pt x="661553" y="536350"/>
                </a:lnTo>
                <a:lnTo>
                  <a:pt x="694854" y="506428"/>
                </a:lnTo>
                <a:lnTo>
                  <a:pt x="728807" y="477234"/>
                </a:lnTo>
                <a:lnTo>
                  <a:pt x="763400" y="448779"/>
                </a:lnTo>
                <a:lnTo>
                  <a:pt x="798622" y="421077"/>
                </a:lnTo>
                <a:lnTo>
                  <a:pt x="834459" y="394139"/>
                </a:lnTo>
                <a:lnTo>
                  <a:pt x="870901" y="367978"/>
                </a:lnTo>
                <a:lnTo>
                  <a:pt x="907934" y="342606"/>
                </a:lnTo>
                <a:lnTo>
                  <a:pt x="945546" y="318035"/>
                </a:lnTo>
                <a:lnTo>
                  <a:pt x="983725" y="294277"/>
                </a:lnTo>
                <a:lnTo>
                  <a:pt x="1022459" y="271345"/>
                </a:lnTo>
                <a:lnTo>
                  <a:pt x="1061736" y="249252"/>
                </a:lnTo>
                <a:lnTo>
                  <a:pt x="1101543" y="228008"/>
                </a:lnTo>
                <a:lnTo>
                  <a:pt x="1141868" y="207627"/>
                </a:lnTo>
                <a:lnTo>
                  <a:pt x="1182699" y="188121"/>
                </a:lnTo>
                <a:lnTo>
                  <a:pt x="1224024" y="169501"/>
                </a:lnTo>
                <a:lnTo>
                  <a:pt x="1265831" y="151781"/>
                </a:lnTo>
                <a:lnTo>
                  <a:pt x="1308106" y="134973"/>
                </a:lnTo>
                <a:lnTo>
                  <a:pt x="1350839" y="119088"/>
                </a:lnTo>
                <a:lnTo>
                  <a:pt x="1394016" y="104139"/>
                </a:lnTo>
                <a:lnTo>
                  <a:pt x="1437626" y="90138"/>
                </a:lnTo>
                <a:lnTo>
                  <a:pt x="1481657" y="77098"/>
                </a:lnTo>
                <a:lnTo>
                  <a:pt x="1526095" y="65031"/>
                </a:lnTo>
                <a:lnTo>
                  <a:pt x="1570930" y="53949"/>
                </a:lnTo>
                <a:lnTo>
                  <a:pt x="1616148" y="43864"/>
                </a:lnTo>
                <a:lnTo>
                  <a:pt x="1661737" y="34789"/>
                </a:lnTo>
                <a:lnTo>
                  <a:pt x="1707686" y="26735"/>
                </a:lnTo>
                <a:lnTo>
                  <a:pt x="1753982" y="19715"/>
                </a:lnTo>
                <a:lnTo>
                  <a:pt x="1800612" y="13742"/>
                </a:lnTo>
                <a:lnTo>
                  <a:pt x="1847565" y="8827"/>
                </a:lnTo>
                <a:lnTo>
                  <a:pt x="1894828" y="4984"/>
                </a:lnTo>
                <a:lnTo>
                  <a:pt x="1942390" y="2223"/>
                </a:lnTo>
                <a:lnTo>
                  <a:pt x="1990237" y="557"/>
                </a:lnTo>
                <a:lnTo>
                  <a:pt x="2038358" y="0"/>
                </a:lnTo>
                <a:lnTo>
                  <a:pt x="2038358" y="610839"/>
                </a:lnTo>
                <a:lnTo>
                  <a:pt x="1990272" y="611636"/>
                </a:lnTo>
                <a:lnTo>
                  <a:pt x="1942582" y="614013"/>
                </a:lnTo>
                <a:lnTo>
                  <a:pt x="1895312" y="617944"/>
                </a:lnTo>
                <a:lnTo>
                  <a:pt x="1848487" y="623403"/>
                </a:lnTo>
                <a:lnTo>
                  <a:pt x="1802133" y="630365"/>
                </a:lnTo>
                <a:lnTo>
                  <a:pt x="1756274" y="638806"/>
                </a:lnTo>
                <a:lnTo>
                  <a:pt x="1710935" y="648700"/>
                </a:lnTo>
                <a:lnTo>
                  <a:pt x="1666143" y="660021"/>
                </a:lnTo>
                <a:lnTo>
                  <a:pt x="1621921" y="672746"/>
                </a:lnTo>
                <a:lnTo>
                  <a:pt x="1578296" y="686848"/>
                </a:lnTo>
                <a:lnTo>
                  <a:pt x="1535291" y="702302"/>
                </a:lnTo>
                <a:lnTo>
                  <a:pt x="1492933" y="719084"/>
                </a:lnTo>
                <a:lnTo>
                  <a:pt x="1451246" y="737167"/>
                </a:lnTo>
                <a:lnTo>
                  <a:pt x="1410255" y="756528"/>
                </a:lnTo>
                <a:lnTo>
                  <a:pt x="1369986" y="777140"/>
                </a:lnTo>
                <a:lnTo>
                  <a:pt x="1330463" y="798979"/>
                </a:lnTo>
                <a:lnTo>
                  <a:pt x="1291713" y="822019"/>
                </a:lnTo>
                <a:lnTo>
                  <a:pt x="1253759" y="846236"/>
                </a:lnTo>
                <a:lnTo>
                  <a:pt x="1216627" y="871603"/>
                </a:lnTo>
                <a:lnTo>
                  <a:pt x="1180342" y="898097"/>
                </a:lnTo>
                <a:lnTo>
                  <a:pt x="1144930" y="925691"/>
                </a:lnTo>
                <a:lnTo>
                  <a:pt x="1110415" y="954360"/>
                </a:lnTo>
                <a:lnTo>
                  <a:pt x="1076822" y="984080"/>
                </a:lnTo>
                <a:lnTo>
                  <a:pt x="1044177" y="1014825"/>
                </a:lnTo>
                <a:lnTo>
                  <a:pt x="1012504" y="1046571"/>
                </a:lnTo>
                <a:lnTo>
                  <a:pt x="981829" y="1079291"/>
                </a:lnTo>
                <a:lnTo>
                  <a:pt x="952177" y="1112961"/>
                </a:lnTo>
                <a:lnTo>
                  <a:pt x="923573" y="1147555"/>
                </a:lnTo>
                <a:lnTo>
                  <a:pt x="896042" y="1183049"/>
                </a:lnTo>
                <a:lnTo>
                  <a:pt x="869609" y="1219417"/>
                </a:lnTo>
                <a:lnTo>
                  <a:pt x="844300" y="1256634"/>
                </a:lnTo>
                <a:lnTo>
                  <a:pt x="820139" y="1294674"/>
                </a:lnTo>
                <a:lnTo>
                  <a:pt x="797151" y="1333514"/>
                </a:lnTo>
                <a:lnTo>
                  <a:pt x="775362" y="1373127"/>
                </a:lnTo>
                <a:lnTo>
                  <a:pt x="754797" y="1413488"/>
                </a:lnTo>
                <a:lnTo>
                  <a:pt x="735481" y="1454573"/>
                </a:lnTo>
                <a:lnTo>
                  <a:pt x="717439" y="1496356"/>
                </a:lnTo>
                <a:lnTo>
                  <a:pt x="700695" y="1538811"/>
                </a:lnTo>
                <a:lnTo>
                  <a:pt x="685276" y="1581914"/>
                </a:lnTo>
                <a:lnTo>
                  <a:pt x="671207" y="1625640"/>
                </a:lnTo>
                <a:lnTo>
                  <a:pt x="658511" y="1669963"/>
                </a:lnTo>
                <a:lnTo>
                  <a:pt x="647216" y="1714858"/>
                </a:lnTo>
                <a:lnTo>
                  <a:pt x="637345" y="1760300"/>
                </a:lnTo>
                <a:lnTo>
                  <a:pt x="628923" y="1806265"/>
                </a:lnTo>
                <a:lnTo>
                  <a:pt x="621977" y="1852725"/>
                </a:lnTo>
                <a:lnTo>
                  <a:pt x="616530" y="1899657"/>
                </a:lnTo>
                <a:lnTo>
                  <a:pt x="612608" y="1947036"/>
                </a:lnTo>
                <a:lnTo>
                  <a:pt x="610237" y="1994836"/>
                </a:lnTo>
                <a:lnTo>
                  <a:pt x="609441" y="2043032"/>
                </a:lnTo>
                <a:lnTo>
                  <a:pt x="610237" y="2091227"/>
                </a:lnTo>
                <a:lnTo>
                  <a:pt x="612608" y="2139027"/>
                </a:lnTo>
                <a:lnTo>
                  <a:pt x="616530" y="2186406"/>
                </a:lnTo>
                <a:lnTo>
                  <a:pt x="621977" y="2233338"/>
                </a:lnTo>
                <a:lnTo>
                  <a:pt x="628923" y="2279799"/>
                </a:lnTo>
                <a:lnTo>
                  <a:pt x="637345" y="2325763"/>
                </a:lnTo>
                <a:lnTo>
                  <a:pt x="647216" y="2371205"/>
                </a:lnTo>
                <a:lnTo>
                  <a:pt x="658511" y="2416100"/>
                </a:lnTo>
                <a:lnTo>
                  <a:pt x="671207" y="2460423"/>
                </a:lnTo>
                <a:lnTo>
                  <a:pt x="685276" y="2504149"/>
                </a:lnTo>
                <a:lnTo>
                  <a:pt x="700695" y="2547252"/>
                </a:lnTo>
                <a:lnTo>
                  <a:pt x="717439" y="2589708"/>
                </a:lnTo>
                <a:lnTo>
                  <a:pt x="735481" y="2631490"/>
                </a:lnTo>
                <a:lnTo>
                  <a:pt x="754797" y="2672575"/>
                </a:lnTo>
                <a:lnTo>
                  <a:pt x="775362" y="2712936"/>
                </a:lnTo>
                <a:lnTo>
                  <a:pt x="797151" y="2752549"/>
                </a:lnTo>
                <a:lnTo>
                  <a:pt x="820139" y="2791389"/>
                </a:lnTo>
                <a:lnTo>
                  <a:pt x="844300" y="2829430"/>
                </a:lnTo>
                <a:lnTo>
                  <a:pt x="869609" y="2866646"/>
                </a:lnTo>
                <a:lnTo>
                  <a:pt x="896042" y="2903014"/>
                </a:lnTo>
                <a:lnTo>
                  <a:pt x="923573" y="2938508"/>
                </a:lnTo>
                <a:lnTo>
                  <a:pt x="952177" y="2973103"/>
                </a:lnTo>
                <a:lnTo>
                  <a:pt x="981829" y="3006772"/>
                </a:lnTo>
                <a:lnTo>
                  <a:pt x="1012504" y="3039492"/>
                </a:lnTo>
                <a:lnTo>
                  <a:pt x="1044177" y="3071238"/>
                </a:lnTo>
                <a:lnTo>
                  <a:pt x="1076822" y="3101983"/>
                </a:lnTo>
                <a:lnTo>
                  <a:pt x="1110415" y="3131703"/>
                </a:lnTo>
                <a:lnTo>
                  <a:pt x="1144930" y="3160373"/>
                </a:lnTo>
                <a:lnTo>
                  <a:pt x="1180342" y="3187967"/>
                </a:lnTo>
                <a:lnTo>
                  <a:pt x="1216627" y="3214460"/>
                </a:lnTo>
                <a:lnTo>
                  <a:pt x="1253759" y="3239827"/>
                </a:lnTo>
                <a:lnTo>
                  <a:pt x="1291713" y="3264044"/>
                </a:lnTo>
                <a:lnTo>
                  <a:pt x="1330463" y="3287084"/>
                </a:lnTo>
                <a:lnTo>
                  <a:pt x="1369986" y="3308923"/>
                </a:lnTo>
                <a:lnTo>
                  <a:pt x="1410255" y="3329535"/>
                </a:lnTo>
                <a:lnTo>
                  <a:pt x="1451246" y="3348896"/>
                </a:lnTo>
                <a:lnTo>
                  <a:pt x="1492933" y="3366979"/>
                </a:lnTo>
                <a:lnTo>
                  <a:pt x="1535291" y="3383761"/>
                </a:lnTo>
                <a:lnTo>
                  <a:pt x="1578296" y="3399215"/>
                </a:lnTo>
                <a:lnTo>
                  <a:pt x="1621921" y="3413317"/>
                </a:lnTo>
                <a:lnTo>
                  <a:pt x="1666143" y="3426042"/>
                </a:lnTo>
                <a:lnTo>
                  <a:pt x="1710935" y="3437363"/>
                </a:lnTo>
                <a:lnTo>
                  <a:pt x="1756274" y="3447257"/>
                </a:lnTo>
                <a:lnTo>
                  <a:pt x="1802133" y="3455698"/>
                </a:lnTo>
                <a:lnTo>
                  <a:pt x="1848487" y="3462660"/>
                </a:lnTo>
                <a:lnTo>
                  <a:pt x="1895312" y="3468120"/>
                </a:lnTo>
                <a:lnTo>
                  <a:pt x="1942582" y="3472050"/>
                </a:lnTo>
                <a:lnTo>
                  <a:pt x="1990272" y="3474427"/>
                </a:lnTo>
                <a:lnTo>
                  <a:pt x="2038358" y="3475225"/>
                </a:lnTo>
                <a:lnTo>
                  <a:pt x="2038358" y="4082612"/>
                </a:lnTo>
                <a:lnTo>
                  <a:pt x="1990237" y="4082057"/>
                </a:lnTo>
                <a:lnTo>
                  <a:pt x="1942390" y="4080397"/>
                </a:lnTo>
                <a:lnTo>
                  <a:pt x="1894828" y="4077647"/>
                </a:lnTo>
                <a:lnTo>
                  <a:pt x="1847565" y="4073817"/>
                </a:lnTo>
                <a:lnTo>
                  <a:pt x="1800612" y="4068920"/>
                </a:lnTo>
                <a:lnTo>
                  <a:pt x="1753982" y="4062968"/>
                </a:lnTo>
                <a:lnTo>
                  <a:pt x="1707686" y="4055974"/>
                </a:lnTo>
                <a:lnTo>
                  <a:pt x="1661737" y="4047948"/>
                </a:lnTo>
                <a:lnTo>
                  <a:pt x="1616148" y="4038905"/>
                </a:lnTo>
                <a:lnTo>
                  <a:pt x="1570930" y="4028854"/>
                </a:lnTo>
                <a:lnTo>
                  <a:pt x="1526095" y="4017810"/>
                </a:lnTo>
                <a:lnTo>
                  <a:pt x="1481657" y="4005783"/>
                </a:lnTo>
                <a:lnTo>
                  <a:pt x="1437626" y="3992787"/>
                </a:lnTo>
                <a:lnTo>
                  <a:pt x="1394016" y="3978832"/>
                </a:lnTo>
                <a:lnTo>
                  <a:pt x="1350839" y="3963932"/>
                </a:lnTo>
                <a:lnTo>
                  <a:pt x="1308106" y="3948098"/>
                </a:lnTo>
                <a:lnTo>
                  <a:pt x="1265831" y="3931343"/>
                </a:lnTo>
                <a:lnTo>
                  <a:pt x="1224024" y="3913678"/>
                </a:lnTo>
                <a:lnTo>
                  <a:pt x="1182699" y="3895116"/>
                </a:lnTo>
                <a:lnTo>
                  <a:pt x="1141868" y="3875669"/>
                </a:lnTo>
                <a:lnTo>
                  <a:pt x="1101543" y="3855349"/>
                </a:lnTo>
                <a:lnTo>
                  <a:pt x="1061736" y="3834169"/>
                </a:lnTo>
                <a:lnTo>
                  <a:pt x="1022459" y="3812139"/>
                </a:lnTo>
                <a:lnTo>
                  <a:pt x="983725" y="3789274"/>
                </a:lnTo>
                <a:lnTo>
                  <a:pt x="945546" y="3765583"/>
                </a:lnTo>
                <a:lnTo>
                  <a:pt x="907934" y="3741081"/>
                </a:lnTo>
                <a:lnTo>
                  <a:pt x="870901" y="3715778"/>
                </a:lnTo>
                <a:lnTo>
                  <a:pt x="834459" y="3689688"/>
                </a:lnTo>
                <a:lnTo>
                  <a:pt x="798622" y="3662821"/>
                </a:lnTo>
                <a:lnTo>
                  <a:pt x="763400" y="3635191"/>
                </a:lnTo>
                <a:lnTo>
                  <a:pt x="728807" y="3606809"/>
                </a:lnTo>
                <a:lnTo>
                  <a:pt x="694854" y="3577688"/>
                </a:lnTo>
                <a:lnTo>
                  <a:pt x="661553" y="3547840"/>
                </a:lnTo>
                <a:lnTo>
                  <a:pt x="628918" y="3517276"/>
                </a:lnTo>
                <a:lnTo>
                  <a:pt x="596960" y="3486009"/>
                </a:lnTo>
                <a:lnTo>
                  <a:pt x="565691" y="3454052"/>
                </a:lnTo>
                <a:lnTo>
                  <a:pt x="535123" y="3421415"/>
                </a:lnTo>
                <a:lnTo>
                  <a:pt x="505270" y="3388112"/>
                </a:lnTo>
                <a:lnTo>
                  <a:pt x="476142" y="3354154"/>
                </a:lnTo>
                <a:lnTo>
                  <a:pt x="447753" y="3319554"/>
                </a:lnTo>
                <a:lnTo>
                  <a:pt x="420114" y="3284324"/>
                </a:lnTo>
                <a:lnTo>
                  <a:pt x="393237" y="3248476"/>
                </a:lnTo>
                <a:lnTo>
                  <a:pt x="367136" y="3212021"/>
                </a:lnTo>
                <a:lnTo>
                  <a:pt x="341822" y="3174973"/>
                </a:lnTo>
                <a:lnTo>
                  <a:pt x="317307" y="3137343"/>
                </a:lnTo>
                <a:lnTo>
                  <a:pt x="293604" y="3099144"/>
                </a:lnTo>
                <a:lnTo>
                  <a:pt x="270725" y="3060387"/>
                </a:lnTo>
                <a:lnTo>
                  <a:pt x="248681" y="3021085"/>
                </a:lnTo>
                <a:lnTo>
                  <a:pt x="227487" y="2981249"/>
                </a:lnTo>
                <a:lnTo>
                  <a:pt x="207152" y="2940893"/>
                </a:lnTo>
                <a:lnTo>
                  <a:pt x="187690" y="2900027"/>
                </a:lnTo>
                <a:lnTo>
                  <a:pt x="169114" y="2858665"/>
                </a:lnTo>
                <a:lnTo>
                  <a:pt x="151434" y="2816818"/>
                </a:lnTo>
                <a:lnTo>
                  <a:pt x="134664" y="2774499"/>
                </a:lnTo>
                <a:lnTo>
                  <a:pt x="118815" y="2731720"/>
                </a:lnTo>
                <a:lnTo>
                  <a:pt x="103901" y="2688492"/>
                </a:lnTo>
                <a:lnTo>
                  <a:pt x="89932" y="2644828"/>
                </a:lnTo>
                <a:lnTo>
                  <a:pt x="76922" y="2600740"/>
                </a:lnTo>
                <a:lnTo>
                  <a:pt x="64882" y="2556240"/>
                </a:lnTo>
                <a:lnTo>
                  <a:pt x="53825" y="2511340"/>
                </a:lnTo>
                <a:lnTo>
                  <a:pt x="43764" y="2466053"/>
                </a:lnTo>
                <a:lnTo>
                  <a:pt x="34709" y="2420391"/>
                </a:lnTo>
                <a:lnTo>
                  <a:pt x="26674" y="2374365"/>
                </a:lnTo>
                <a:lnTo>
                  <a:pt x="19670" y="2327988"/>
                </a:lnTo>
                <a:lnTo>
                  <a:pt x="13711" y="2281272"/>
                </a:lnTo>
                <a:lnTo>
                  <a:pt x="8807" y="2234229"/>
                </a:lnTo>
                <a:lnTo>
                  <a:pt x="4972" y="2186872"/>
                </a:lnTo>
                <a:lnTo>
                  <a:pt x="2218" y="2139211"/>
                </a:lnTo>
                <a:lnTo>
                  <a:pt x="556" y="2091261"/>
                </a:lnTo>
                <a:lnTo>
                  <a:pt x="0" y="2043032"/>
                </a:lnTo>
                <a:close/>
              </a:path>
            </a:pathLst>
          </a:custGeom>
          <a:solidFill>
            <a:srgbClr val="FFC824"/>
          </a:solidFill>
        </p:spPr>
        <p:txBody>
          <a:bodyPr wrap="square" lIns="0" tIns="0" rIns="0" bIns="0" rtlCol="0"/>
          <a:lstStyle/>
          <a:p>
            <a:endParaRPr/>
          </a:p>
        </p:txBody>
      </p:sp>
      <p:pic>
        <p:nvPicPr>
          <p:cNvPr id="10" name="Picture 9">
            <a:extLst>
              <a:ext uri="{FF2B5EF4-FFF2-40B4-BE49-F238E27FC236}">
                <a16:creationId xmlns:a16="http://schemas.microsoft.com/office/drawing/2014/main" id="{2C5F22A7-06D7-6AC0-9BD1-1F1D7F43D0D3}"/>
              </a:ext>
            </a:extLst>
          </p:cNvPr>
          <p:cNvPicPr>
            <a:picLocks noChangeAspect="1"/>
          </p:cNvPicPr>
          <p:nvPr/>
        </p:nvPicPr>
        <p:blipFill>
          <a:blip r:embed="rId2"/>
          <a:stretch>
            <a:fillRect/>
          </a:stretch>
        </p:blipFill>
        <p:spPr>
          <a:xfrm>
            <a:off x="533400" y="2181084"/>
            <a:ext cx="15685896" cy="6690717"/>
          </a:xfrm>
          <a:prstGeom prst="rect">
            <a:avLst/>
          </a:prstGeom>
        </p:spPr>
      </p:pic>
    </p:spTree>
    <p:extLst>
      <p:ext uri="{BB962C8B-B14F-4D97-AF65-F5344CB8AC3E}">
        <p14:creationId xmlns:p14="http://schemas.microsoft.com/office/powerpoint/2010/main" val="3663869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A14B83C-B379-41FC-8327-600DA7EFD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B018903-3549-4A3B-A9DF-B26757CAA9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8288000" cy="10287000"/>
            <a:chOff x="0" y="0"/>
            <a:chExt cx="12192000" cy="6858000"/>
          </a:xfrm>
        </p:grpSpPr>
        <p:sp>
          <p:nvSpPr>
            <p:cNvPr id="14" name="Rectangle 13">
              <a:extLst>
                <a:ext uri="{FF2B5EF4-FFF2-40B4-BE49-F238E27FC236}">
                  <a16:creationId xmlns:a16="http://schemas.microsoft.com/office/drawing/2014/main" id="{9E5D3F77-D07F-4F7D-97A2-E36683020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F5A2D-56A0-4ED7-A3E2-3CF67608F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FC333E4-6574-A8F4-FE64-E91F8FCA1F24}"/>
              </a:ext>
            </a:extLst>
          </p:cNvPr>
          <p:cNvSpPr>
            <a:spLocks noGrp="1"/>
          </p:cNvSpPr>
          <p:nvPr>
            <p:ph type="title"/>
          </p:nvPr>
        </p:nvSpPr>
        <p:spPr>
          <a:xfrm>
            <a:off x="823915" y="687049"/>
            <a:ext cx="7886697" cy="1089336"/>
          </a:xfrm>
        </p:spPr>
        <p:txBody>
          <a:bodyPr vert="horz" wrap="square" lIns="91440" tIns="45720" rIns="91440" bIns="45720" rtlCol="0" anchor="ctr">
            <a:normAutofit/>
          </a:bodyPr>
          <a:lstStyle/>
          <a:p>
            <a:pPr algn="l" rtl="0">
              <a:lnSpc>
                <a:spcPct val="90000"/>
              </a:lnSpc>
              <a:spcBef>
                <a:spcPct val="0"/>
              </a:spcBef>
            </a:pPr>
            <a:r>
              <a:rPr lang="en-US" sz="5400" kern="1200" dirty="0">
                <a:latin typeface="+mj-lt"/>
                <a:cs typeface="+mj-cs"/>
              </a:rPr>
              <a:t>Vgg19</a:t>
            </a:r>
          </a:p>
        </p:txBody>
      </p:sp>
      <p:pic>
        <p:nvPicPr>
          <p:cNvPr id="6" name="Picture 5" descr="Chart, line chart&#10;&#10;Description automatically generated">
            <a:extLst>
              <a:ext uri="{FF2B5EF4-FFF2-40B4-BE49-F238E27FC236}">
                <a16:creationId xmlns:a16="http://schemas.microsoft.com/office/drawing/2014/main" id="{29F9C8D4-B29A-C61B-0F9B-02F6E1EA0E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94" y="3572476"/>
            <a:ext cx="8180327" cy="5891531"/>
          </a:xfrm>
          <a:prstGeom prst="rect">
            <a:avLst/>
          </a:prstGeom>
          <a:effectLst>
            <a:outerShdw blurRad="508000" dist="101600" dir="5400000" algn="tl" rotWithShape="0">
              <a:prstClr val="black">
                <a:alpha val="10000"/>
              </a:prstClr>
            </a:outerShdw>
          </a:effectLst>
        </p:spPr>
      </p:pic>
      <p:pic>
        <p:nvPicPr>
          <p:cNvPr id="4" name="Picture 3" descr="Chart, line chart&#10;&#10;Description automatically generated">
            <a:extLst>
              <a:ext uri="{FF2B5EF4-FFF2-40B4-BE49-F238E27FC236}">
                <a16:creationId xmlns:a16="http://schemas.microsoft.com/office/drawing/2014/main" id="{4F09B6D3-0808-5EFD-EAFA-4692D13766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8997" y="3660966"/>
            <a:ext cx="8182707" cy="5803042"/>
          </a:xfrm>
          <a:prstGeom prst="rect">
            <a:avLst/>
          </a:prstGeom>
          <a:effectLst>
            <a:outerShdw blurRad="508000" dist="101600" dir="5400000" algn="tl" rotWithShape="0">
              <a:prstClr val="black">
                <a:alpha val="10000"/>
              </a:prstClr>
            </a:outerShdw>
          </a:effectLst>
        </p:spPr>
      </p:pic>
    </p:spTree>
    <p:extLst>
      <p:ext uri="{BB962C8B-B14F-4D97-AF65-F5344CB8AC3E}">
        <p14:creationId xmlns:p14="http://schemas.microsoft.com/office/powerpoint/2010/main" val="1212387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9AC27580-086E-979D-F459-AD444163B86E}"/>
              </a:ext>
            </a:extLst>
          </p:cNvPr>
          <p:cNvSpPr/>
          <p:nvPr/>
        </p:nvSpPr>
        <p:spPr>
          <a:xfrm>
            <a:off x="7756" y="-5443"/>
            <a:ext cx="18280244" cy="10287000"/>
          </a:xfrm>
          <a:custGeom>
            <a:avLst/>
            <a:gdLst/>
            <a:ahLst/>
            <a:cxnLst/>
            <a:rect l="l" t="t" r="r" b="b"/>
            <a:pathLst>
              <a:path w="9153525" h="10287000">
                <a:moveTo>
                  <a:pt x="9153525" y="10287000"/>
                </a:moveTo>
                <a:lnTo>
                  <a:pt x="0" y="10287000"/>
                </a:lnTo>
                <a:lnTo>
                  <a:pt x="0" y="0"/>
                </a:lnTo>
                <a:lnTo>
                  <a:pt x="9153525" y="0"/>
                </a:lnTo>
                <a:lnTo>
                  <a:pt x="9153525" y="10287000"/>
                </a:lnTo>
                <a:close/>
              </a:path>
            </a:pathLst>
          </a:custGeom>
          <a:solidFill>
            <a:srgbClr val="5CAC57"/>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19ECADCC-55EA-C26B-7A0A-8269BE2695F1}"/>
              </a:ext>
            </a:extLst>
          </p:cNvPr>
          <p:cNvSpPr>
            <a:spLocks noGrp="1"/>
          </p:cNvSpPr>
          <p:nvPr>
            <p:ph type="title"/>
          </p:nvPr>
        </p:nvSpPr>
        <p:spPr>
          <a:xfrm>
            <a:off x="1066800" y="723900"/>
            <a:ext cx="14080226" cy="1538883"/>
          </a:xfrm>
        </p:spPr>
        <p:txBody>
          <a:bodyPr/>
          <a:lstStyle/>
          <a:p>
            <a:r>
              <a:rPr lang="en-US" dirty="0">
                <a:solidFill>
                  <a:schemeClr val="bg1"/>
                </a:solidFill>
              </a:rPr>
              <a:t>DenseNet201</a:t>
            </a:r>
            <a:br>
              <a:rPr lang="en-US" dirty="0">
                <a:solidFill>
                  <a:schemeClr val="bg1"/>
                </a:solidFill>
              </a:rPr>
            </a:br>
            <a:endParaRPr lang="en-US" dirty="0">
              <a:solidFill>
                <a:schemeClr val="bg1"/>
              </a:solidFill>
            </a:endParaRPr>
          </a:p>
        </p:txBody>
      </p:sp>
      <p:sp>
        <p:nvSpPr>
          <p:cNvPr id="5" name="object 4">
            <a:extLst>
              <a:ext uri="{FF2B5EF4-FFF2-40B4-BE49-F238E27FC236}">
                <a16:creationId xmlns:a16="http://schemas.microsoft.com/office/drawing/2014/main" id="{5FAD3ADE-8DFD-2619-D2B6-277B2CB5EAD3}"/>
              </a:ext>
            </a:extLst>
          </p:cNvPr>
          <p:cNvSpPr/>
          <p:nvPr/>
        </p:nvSpPr>
        <p:spPr>
          <a:xfrm>
            <a:off x="16241259" y="86328"/>
            <a:ext cx="2038985" cy="4083050"/>
          </a:xfrm>
          <a:custGeom>
            <a:avLst/>
            <a:gdLst/>
            <a:ahLst/>
            <a:cxnLst/>
            <a:rect l="l" t="t" r="r" b="b"/>
            <a:pathLst>
              <a:path w="2038984" h="4083050">
                <a:moveTo>
                  <a:pt x="0" y="2043032"/>
                </a:moveTo>
                <a:lnTo>
                  <a:pt x="556" y="1994800"/>
                </a:lnTo>
                <a:lnTo>
                  <a:pt x="2218" y="1946843"/>
                </a:lnTo>
                <a:lnTo>
                  <a:pt x="4972" y="1899173"/>
                </a:lnTo>
                <a:lnTo>
                  <a:pt x="8807" y="1851801"/>
                </a:lnTo>
                <a:lnTo>
                  <a:pt x="13711" y="1804741"/>
                </a:lnTo>
                <a:lnTo>
                  <a:pt x="19670" y="1758003"/>
                </a:lnTo>
                <a:lnTo>
                  <a:pt x="26674" y="1711601"/>
                </a:lnTo>
                <a:lnTo>
                  <a:pt x="34709" y="1665547"/>
                </a:lnTo>
                <a:lnTo>
                  <a:pt x="43764" y="1619853"/>
                </a:lnTo>
                <a:lnTo>
                  <a:pt x="53825" y="1574532"/>
                </a:lnTo>
                <a:lnTo>
                  <a:pt x="64882" y="1529594"/>
                </a:lnTo>
                <a:lnTo>
                  <a:pt x="76922" y="1485054"/>
                </a:lnTo>
                <a:lnTo>
                  <a:pt x="89932" y="1440923"/>
                </a:lnTo>
                <a:lnTo>
                  <a:pt x="103901" y="1397213"/>
                </a:lnTo>
                <a:lnTo>
                  <a:pt x="118815" y="1353936"/>
                </a:lnTo>
                <a:lnTo>
                  <a:pt x="134664" y="1311106"/>
                </a:lnTo>
                <a:lnTo>
                  <a:pt x="151434" y="1268733"/>
                </a:lnTo>
                <a:lnTo>
                  <a:pt x="169114" y="1226831"/>
                </a:lnTo>
                <a:lnTo>
                  <a:pt x="187690" y="1185411"/>
                </a:lnTo>
                <a:lnTo>
                  <a:pt x="207152" y="1144486"/>
                </a:lnTo>
                <a:lnTo>
                  <a:pt x="227487" y="1104069"/>
                </a:lnTo>
                <a:lnTo>
                  <a:pt x="248681" y="1064170"/>
                </a:lnTo>
                <a:lnTo>
                  <a:pt x="270725" y="1024803"/>
                </a:lnTo>
                <a:lnTo>
                  <a:pt x="293604" y="985981"/>
                </a:lnTo>
                <a:lnTo>
                  <a:pt x="317307" y="947714"/>
                </a:lnTo>
                <a:lnTo>
                  <a:pt x="341822" y="910015"/>
                </a:lnTo>
                <a:lnTo>
                  <a:pt x="367136" y="872898"/>
                </a:lnTo>
                <a:lnTo>
                  <a:pt x="393237" y="836373"/>
                </a:lnTo>
                <a:lnTo>
                  <a:pt x="420114" y="800453"/>
                </a:lnTo>
                <a:lnTo>
                  <a:pt x="447753" y="765151"/>
                </a:lnTo>
                <a:lnTo>
                  <a:pt x="476142" y="730478"/>
                </a:lnTo>
                <a:lnTo>
                  <a:pt x="505270" y="696447"/>
                </a:lnTo>
                <a:lnTo>
                  <a:pt x="535123" y="663070"/>
                </a:lnTo>
                <a:lnTo>
                  <a:pt x="565691" y="630360"/>
                </a:lnTo>
                <a:lnTo>
                  <a:pt x="596960" y="598328"/>
                </a:lnTo>
                <a:lnTo>
                  <a:pt x="628918" y="566988"/>
                </a:lnTo>
                <a:lnTo>
                  <a:pt x="661553" y="536350"/>
                </a:lnTo>
                <a:lnTo>
                  <a:pt x="694854" y="506428"/>
                </a:lnTo>
                <a:lnTo>
                  <a:pt x="728807" y="477234"/>
                </a:lnTo>
                <a:lnTo>
                  <a:pt x="763400" y="448779"/>
                </a:lnTo>
                <a:lnTo>
                  <a:pt x="798622" y="421077"/>
                </a:lnTo>
                <a:lnTo>
                  <a:pt x="834459" y="394139"/>
                </a:lnTo>
                <a:lnTo>
                  <a:pt x="870901" y="367978"/>
                </a:lnTo>
                <a:lnTo>
                  <a:pt x="907934" y="342606"/>
                </a:lnTo>
                <a:lnTo>
                  <a:pt x="945546" y="318035"/>
                </a:lnTo>
                <a:lnTo>
                  <a:pt x="983725" y="294277"/>
                </a:lnTo>
                <a:lnTo>
                  <a:pt x="1022459" y="271345"/>
                </a:lnTo>
                <a:lnTo>
                  <a:pt x="1061736" y="249252"/>
                </a:lnTo>
                <a:lnTo>
                  <a:pt x="1101543" y="228008"/>
                </a:lnTo>
                <a:lnTo>
                  <a:pt x="1141868" y="207627"/>
                </a:lnTo>
                <a:lnTo>
                  <a:pt x="1182699" y="188121"/>
                </a:lnTo>
                <a:lnTo>
                  <a:pt x="1224024" y="169501"/>
                </a:lnTo>
                <a:lnTo>
                  <a:pt x="1265831" y="151781"/>
                </a:lnTo>
                <a:lnTo>
                  <a:pt x="1308106" y="134973"/>
                </a:lnTo>
                <a:lnTo>
                  <a:pt x="1350839" y="119088"/>
                </a:lnTo>
                <a:lnTo>
                  <a:pt x="1394016" y="104139"/>
                </a:lnTo>
                <a:lnTo>
                  <a:pt x="1437626" y="90138"/>
                </a:lnTo>
                <a:lnTo>
                  <a:pt x="1481657" y="77098"/>
                </a:lnTo>
                <a:lnTo>
                  <a:pt x="1526095" y="65031"/>
                </a:lnTo>
                <a:lnTo>
                  <a:pt x="1570930" y="53949"/>
                </a:lnTo>
                <a:lnTo>
                  <a:pt x="1616148" y="43864"/>
                </a:lnTo>
                <a:lnTo>
                  <a:pt x="1661737" y="34789"/>
                </a:lnTo>
                <a:lnTo>
                  <a:pt x="1707686" y="26735"/>
                </a:lnTo>
                <a:lnTo>
                  <a:pt x="1753982" y="19715"/>
                </a:lnTo>
                <a:lnTo>
                  <a:pt x="1800612" y="13742"/>
                </a:lnTo>
                <a:lnTo>
                  <a:pt x="1847565" y="8827"/>
                </a:lnTo>
                <a:lnTo>
                  <a:pt x="1894828" y="4984"/>
                </a:lnTo>
                <a:lnTo>
                  <a:pt x="1942390" y="2223"/>
                </a:lnTo>
                <a:lnTo>
                  <a:pt x="1990237" y="557"/>
                </a:lnTo>
                <a:lnTo>
                  <a:pt x="2038358" y="0"/>
                </a:lnTo>
                <a:lnTo>
                  <a:pt x="2038358" y="610839"/>
                </a:lnTo>
                <a:lnTo>
                  <a:pt x="1990272" y="611636"/>
                </a:lnTo>
                <a:lnTo>
                  <a:pt x="1942582" y="614013"/>
                </a:lnTo>
                <a:lnTo>
                  <a:pt x="1895312" y="617944"/>
                </a:lnTo>
                <a:lnTo>
                  <a:pt x="1848487" y="623403"/>
                </a:lnTo>
                <a:lnTo>
                  <a:pt x="1802133" y="630365"/>
                </a:lnTo>
                <a:lnTo>
                  <a:pt x="1756274" y="638806"/>
                </a:lnTo>
                <a:lnTo>
                  <a:pt x="1710935" y="648700"/>
                </a:lnTo>
                <a:lnTo>
                  <a:pt x="1666143" y="660021"/>
                </a:lnTo>
                <a:lnTo>
                  <a:pt x="1621921" y="672746"/>
                </a:lnTo>
                <a:lnTo>
                  <a:pt x="1578296" y="686848"/>
                </a:lnTo>
                <a:lnTo>
                  <a:pt x="1535291" y="702302"/>
                </a:lnTo>
                <a:lnTo>
                  <a:pt x="1492933" y="719084"/>
                </a:lnTo>
                <a:lnTo>
                  <a:pt x="1451246" y="737167"/>
                </a:lnTo>
                <a:lnTo>
                  <a:pt x="1410255" y="756528"/>
                </a:lnTo>
                <a:lnTo>
                  <a:pt x="1369986" y="777140"/>
                </a:lnTo>
                <a:lnTo>
                  <a:pt x="1330463" y="798979"/>
                </a:lnTo>
                <a:lnTo>
                  <a:pt x="1291713" y="822019"/>
                </a:lnTo>
                <a:lnTo>
                  <a:pt x="1253759" y="846236"/>
                </a:lnTo>
                <a:lnTo>
                  <a:pt x="1216627" y="871603"/>
                </a:lnTo>
                <a:lnTo>
                  <a:pt x="1180342" y="898097"/>
                </a:lnTo>
                <a:lnTo>
                  <a:pt x="1144930" y="925691"/>
                </a:lnTo>
                <a:lnTo>
                  <a:pt x="1110415" y="954360"/>
                </a:lnTo>
                <a:lnTo>
                  <a:pt x="1076822" y="984080"/>
                </a:lnTo>
                <a:lnTo>
                  <a:pt x="1044177" y="1014825"/>
                </a:lnTo>
                <a:lnTo>
                  <a:pt x="1012504" y="1046571"/>
                </a:lnTo>
                <a:lnTo>
                  <a:pt x="981829" y="1079291"/>
                </a:lnTo>
                <a:lnTo>
                  <a:pt x="952177" y="1112961"/>
                </a:lnTo>
                <a:lnTo>
                  <a:pt x="923573" y="1147555"/>
                </a:lnTo>
                <a:lnTo>
                  <a:pt x="896042" y="1183049"/>
                </a:lnTo>
                <a:lnTo>
                  <a:pt x="869609" y="1219417"/>
                </a:lnTo>
                <a:lnTo>
                  <a:pt x="844300" y="1256634"/>
                </a:lnTo>
                <a:lnTo>
                  <a:pt x="820139" y="1294674"/>
                </a:lnTo>
                <a:lnTo>
                  <a:pt x="797151" y="1333514"/>
                </a:lnTo>
                <a:lnTo>
                  <a:pt x="775362" y="1373127"/>
                </a:lnTo>
                <a:lnTo>
                  <a:pt x="754797" y="1413488"/>
                </a:lnTo>
                <a:lnTo>
                  <a:pt x="735481" y="1454573"/>
                </a:lnTo>
                <a:lnTo>
                  <a:pt x="717439" y="1496356"/>
                </a:lnTo>
                <a:lnTo>
                  <a:pt x="700695" y="1538811"/>
                </a:lnTo>
                <a:lnTo>
                  <a:pt x="685276" y="1581914"/>
                </a:lnTo>
                <a:lnTo>
                  <a:pt x="671207" y="1625640"/>
                </a:lnTo>
                <a:lnTo>
                  <a:pt x="658511" y="1669963"/>
                </a:lnTo>
                <a:lnTo>
                  <a:pt x="647216" y="1714858"/>
                </a:lnTo>
                <a:lnTo>
                  <a:pt x="637345" y="1760300"/>
                </a:lnTo>
                <a:lnTo>
                  <a:pt x="628923" y="1806265"/>
                </a:lnTo>
                <a:lnTo>
                  <a:pt x="621977" y="1852725"/>
                </a:lnTo>
                <a:lnTo>
                  <a:pt x="616530" y="1899657"/>
                </a:lnTo>
                <a:lnTo>
                  <a:pt x="612608" y="1947036"/>
                </a:lnTo>
                <a:lnTo>
                  <a:pt x="610237" y="1994836"/>
                </a:lnTo>
                <a:lnTo>
                  <a:pt x="609441" y="2043032"/>
                </a:lnTo>
                <a:lnTo>
                  <a:pt x="610237" y="2091227"/>
                </a:lnTo>
                <a:lnTo>
                  <a:pt x="612608" y="2139027"/>
                </a:lnTo>
                <a:lnTo>
                  <a:pt x="616530" y="2186406"/>
                </a:lnTo>
                <a:lnTo>
                  <a:pt x="621977" y="2233338"/>
                </a:lnTo>
                <a:lnTo>
                  <a:pt x="628923" y="2279799"/>
                </a:lnTo>
                <a:lnTo>
                  <a:pt x="637345" y="2325763"/>
                </a:lnTo>
                <a:lnTo>
                  <a:pt x="647216" y="2371205"/>
                </a:lnTo>
                <a:lnTo>
                  <a:pt x="658511" y="2416100"/>
                </a:lnTo>
                <a:lnTo>
                  <a:pt x="671207" y="2460423"/>
                </a:lnTo>
                <a:lnTo>
                  <a:pt x="685276" y="2504149"/>
                </a:lnTo>
                <a:lnTo>
                  <a:pt x="700695" y="2547252"/>
                </a:lnTo>
                <a:lnTo>
                  <a:pt x="717439" y="2589708"/>
                </a:lnTo>
                <a:lnTo>
                  <a:pt x="735481" y="2631490"/>
                </a:lnTo>
                <a:lnTo>
                  <a:pt x="754797" y="2672575"/>
                </a:lnTo>
                <a:lnTo>
                  <a:pt x="775362" y="2712936"/>
                </a:lnTo>
                <a:lnTo>
                  <a:pt x="797151" y="2752549"/>
                </a:lnTo>
                <a:lnTo>
                  <a:pt x="820139" y="2791389"/>
                </a:lnTo>
                <a:lnTo>
                  <a:pt x="844300" y="2829430"/>
                </a:lnTo>
                <a:lnTo>
                  <a:pt x="869609" y="2866646"/>
                </a:lnTo>
                <a:lnTo>
                  <a:pt x="896042" y="2903014"/>
                </a:lnTo>
                <a:lnTo>
                  <a:pt x="923573" y="2938508"/>
                </a:lnTo>
                <a:lnTo>
                  <a:pt x="952177" y="2973103"/>
                </a:lnTo>
                <a:lnTo>
                  <a:pt x="981829" y="3006772"/>
                </a:lnTo>
                <a:lnTo>
                  <a:pt x="1012504" y="3039492"/>
                </a:lnTo>
                <a:lnTo>
                  <a:pt x="1044177" y="3071238"/>
                </a:lnTo>
                <a:lnTo>
                  <a:pt x="1076822" y="3101983"/>
                </a:lnTo>
                <a:lnTo>
                  <a:pt x="1110415" y="3131703"/>
                </a:lnTo>
                <a:lnTo>
                  <a:pt x="1144930" y="3160373"/>
                </a:lnTo>
                <a:lnTo>
                  <a:pt x="1180342" y="3187967"/>
                </a:lnTo>
                <a:lnTo>
                  <a:pt x="1216627" y="3214460"/>
                </a:lnTo>
                <a:lnTo>
                  <a:pt x="1253759" y="3239827"/>
                </a:lnTo>
                <a:lnTo>
                  <a:pt x="1291713" y="3264044"/>
                </a:lnTo>
                <a:lnTo>
                  <a:pt x="1330463" y="3287084"/>
                </a:lnTo>
                <a:lnTo>
                  <a:pt x="1369986" y="3308923"/>
                </a:lnTo>
                <a:lnTo>
                  <a:pt x="1410255" y="3329535"/>
                </a:lnTo>
                <a:lnTo>
                  <a:pt x="1451246" y="3348896"/>
                </a:lnTo>
                <a:lnTo>
                  <a:pt x="1492933" y="3366979"/>
                </a:lnTo>
                <a:lnTo>
                  <a:pt x="1535291" y="3383761"/>
                </a:lnTo>
                <a:lnTo>
                  <a:pt x="1578296" y="3399215"/>
                </a:lnTo>
                <a:lnTo>
                  <a:pt x="1621921" y="3413317"/>
                </a:lnTo>
                <a:lnTo>
                  <a:pt x="1666143" y="3426042"/>
                </a:lnTo>
                <a:lnTo>
                  <a:pt x="1710935" y="3437363"/>
                </a:lnTo>
                <a:lnTo>
                  <a:pt x="1756274" y="3447257"/>
                </a:lnTo>
                <a:lnTo>
                  <a:pt x="1802133" y="3455698"/>
                </a:lnTo>
                <a:lnTo>
                  <a:pt x="1848487" y="3462660"/>
                </a:lnTo>
                <a:lnTo>
                  <a:pt x="1895312" y="3468120"/>
                </a:lnTo>
                <a:lnTo>
                  <a:pt x="1942582" y="3472050"/>
                </a:lnTo>
                <a:lnTo>
                  <a:pt x="1990272" y="3474427"/>
                </a:lnTo>
                <a:lnTo>
                  <a:pt x="2038358" y="3475225"/>
                </a:lnTo>
                <a:lnTo>
                  <a:pt x="2038358" y="4082612"/>
                </a:lnTo>
                <a:lnTo>
                  <a:pt x="1990237" y="4082057"/>
                </a:lnTo>
                <a:lnTo>
                  <a:pt x="1942390" y="4080397"/>
                </a:lnTo>
                <a:lnTo>
                  <a:pt x="1894828" y="4077647"/>
                </a:lnTo>
                <a:lnTo>
                  <a:pt x="1847565" y="4073817"/>
                </a:lnTo>
                <a:lnTo>
                  <a:pt x="1800612" y="4068920"/>
                </a:lnTo>
                <a:lnTo>
                  <a:pt x="1753982" y="4062968"/>
                </a:lnTo>
                <a:lnTo>
                  <a:pt x="1707686" y="4055974"/>
                </a:lnTo>
                <a:lnTo>
                  <a:pt x="1661737" y="4047948"/>
                </a:lnTo>
                <a:lnTo>
                  <a:pt x="1616148" y="4038905"/>
                </a:lnTo>
                <a:lnTo>
                  <a:pt x="1570930" y="4028854"/>
                </a:lnTo>
                <a:lnTo>
                  <a:pt x="1526095" y="4017810"/>
                </a:lnTo>
                <a:lnTo>
                  <a:pt x="1481657" y="4005783"/>
                </a:lnTo>
                <a:lnTo>
                  <a:pt x="1437626" y="3992787"/>
                </a:lnTo>
                <a:lnTo>
                  <a:pt x="1394016" y="3978832"/>
                </a:lnTo>
                <a:lnTo>
                  <a:pt x="1350839" y="3963932"/>
                </a:lnTo>
                <a:lnTo>
                  <a:pt x="1308106" y="3948098"/>
                </a:lnTo>
                <a:lnTo>
                  <a:pt x="1265831" y="3931343"/>
                </a:lnTo>
                <a:lnTo>
                  <a:pt x="1224024" y="3913678"/>
                </a:lnTo>
                <a:lnTo>
                  <a:pt x="1182699" y="3895116"/>
                </a:lnTo>
                <a:lnTo>
                  <a:pt x="1141868" y="3875669"/>
                </a:lnTo>
                <a:lnTo>
                  <a:pt x="1101543" y="3855349"/>
                </a:lnTo>
                <a:lnTo>
                  <a:pt x="1061736" y="3834169"/>
                </a:lnTo>
                <a:lnTo>
                  <a:pt x="1022459" y="3812139"/>
                </a:lnTo>
                <a:lnTo>
                  <a:pt x="983725" y="3789274"/>
                </a:lnTo>
                <a:lnTo>
                  <a:pt x="945546" y="3765583"/>
                </a:lnTo>
                <a:lnTo>
                  <a:pt x="907934" y="3741081"/>
                </a:lnTo>
                <a:lnTo>
                  <a:pt x="870901" y="3715778"/>
                </a:lnTo>
                <a:lnTo>
                  <a:pt x="834459" y="3689688"/>
                </a:lnTo>
                <a:lnTo>
                  <a:pt x="798622" y="3662821"/>
                </a:lnTo>
                <a:lnTo>
                  <a:pt x="763400" y="3635191"/>
                </a:lnTo>
                <a:lnTo>
                  <a:pt x="728807" y="3606809"/>
                </a:lnTo>
                <a:lnTo>
                  <a:pt x="694854" y="3577688"/>
                </a:lnTo>
                <a:lnTo>
                  <a:pt x="661553" y="3547840"/>
                </a:lnTo>
                <a:lnTo>
                  <a:pt x="628918" y="3517276"/>
                </a:lnTo>
                <a:lnTo>
                  <a:pt x="596960" y="3486009"/>
                </a:lnTo>
                <a:lnTo>
                  <a:pt x="565691" y="3454052"/>
                </a:lnTo>
                <a:lnTo>
                  <a:pt x="535123" y="3421415"/>
                </a:lnTo>
                <a:lnTo>
                  <a:pt x="505270" y="3388112"/>
                </a:lnTo>
                <a:lnTo>
                  <a:pt x="476142" y="3354154"/>
                </a:lnTo>
                <a:lnTo>
                  <a:pt x="447753" y="3319554"/>
                </a:lnTo>
                <a:lnTo>
                  <a:pt x="420114" y="3284324"/>
                </a:lnTo>
                <a:lnTo>
                  <a:pt x="393237" y="3248476"/>
                </a:lnTo>
                <a:lnTo>
                  <a:pt x="367136" y="3212021"/>
                </a:lnTo>
                <a:lnTo>
                  <a:pt x="341822" y="3174973"/>
                </a:lnTo>
                <a:lnTo>
                  <a:pt x="317307" y="3137343"/>
                </a:lnTo>
                <a:lnTo>
                  <a:pt x="293604" y="3099144"/>
                </a:lnTo>
                <a:lnTo>
                  <a:pt x="270725" y="3060387"/>
                </a:lnTo>
                <a:lnTo>
                  <a:pt x="248681" y="3021085"/>
                </a:lnTo>
                <a:lnTo>
                  <a:pt x="227487" y="2981249"/>
                </a:lnTo>
                <a:lnTo>
                  <a:pt x="207152" y="2940893"/>
                </a:lnTo>
                <a:lnTo>
                  <a:pt x="187690" y="2900027"/>
                </a:lnTo>
                <a:lnTo>
                  <a:pt x="169114" y="2858665"/>
                </a:lnTo>
                <a:lnTo>
                  <a:pt x="151434" y="2816818"/>
                </a:lnTo>
                <a:lnTo>
                  <a:pt x="134664" y="2774499"/>
                </a:lnTo>
                <a:lnTo>
                  <a:pt x="118815" y="2731720"/>
                </a:lnTo>
                <a:lnTo>
                  <a:pt x="103901" y="2688492"/>
                </a:lnTo>
                <a:lnTo>
                  <a:pt x="89932" y="2644828"/>
                </a:lnTo>
                <a:lnTo>
                  <a:pt x="76922" y="2600740"/>
                </a:lnTo>
                <a:lnTo>
                  <a:pt x="64882" y="2556240"/>
                </a:lnTo>
                <a:lnTo>
                  <a:pt x="53825" y="2511340"/>
                </a:lnTo>
                <a:lnTo>
                  <a:pt x="43764" y="2466053"/>
                </a:lnTo>
                <a:lnTo>
                  <a:pt x="34709" y="2420391"/>
                </a:lnTo>
                <a:lnTo>
                  <a:pt x="26674" y="2374365"/>
                </a:lnTo>
                <a:lnTo>
                  <a:pt x="19670" y="2327988"/>
                </a:lnTo>
                <a:lnTo>
                  <a:pt x="13711" y="2281272"/>
                </a:lnTo>
                <a:lnTo>
                  <a:pt x="8807" y="2234229"/>
                </a:lnTo>
                <a:lnTo>
                  <a:pt x="4972" y="2186872"/>
                </a:lnTo>
                <a:lnTo>
                  <a:pt x="2218" y="2139211"/>
                </a:lnTo>
                <a:lnTo>
                  <a:pt x="556" y="2091261"/>
                </a:lnTo>
                <a:lnTo>
                  <a:pt x="0" y="2043032"/>
                </a:lnTo>
                <a:close/>
              </a:path>
            </a:pathLst>
          </a:custGeom>
          <a:solidFill>
            <a:srgbClr val="FFC824"/>
          </a:solidFill>
        </p:spPr>
        <p:txBody>
          <a:bodyPr wrap="square" lIns="0" tIns="0" rIns="0" bIns="0" rtlCol="0"/>
          <a:lstStyle/>
          <a:p>
            <a:endParaRPr/>
          </a:p>
        </p:txBody>
      </p:sp>
      <p:pic>
        <p:nvPicPr>
          <p:cNvPr id="6" name="Picture 5">
            <a:extLst>
              <a:ext uri="{FF2B5EF4-FFF2-40B4-BE49-F238E27FC236}">
                <a16:creationId xmlns:a16="http://schemas.microsoft.com/office/drawing/2014/main" id="{3AA4A094-ACDD-599B-C669-AC9C70587D30}"/>
              </a:ext>
            </a:extLst>
          </p:cNvPr>
          <p:cNvPicPr>
            <a:picLocks noChangeAspect="1"/>
          </p:cNvPicPr>
          <p:nvPr/>
        </p:nvPicPr>
        <p:blipFill>
          <a:blip r:embed="rId2"/>
          <a:stretch>
            <a:fillRect/>
          </a:stretch>
        </p:blipFill>
        <p:spPr>
          <a:xfrm>
            <a:off x="1752600" y="1790700"/>
            <a:ext cx="14215532" cy="4572000"/>
          </a:xfrm>
          <a:prstGeom prst="rect">
            <a:avLst/>
          </a:prstGeom>
        </p:spPr>
      </p:pic>
      <p:sp>
        <p:nvSpPr>
          <p:cNvPr id="14" name="TextBox 13">
            <a:extLst>
              <a:ext uri="{FF2B5EF4-FFF2-40B4-BE49-F238E27FC236}">
                <a16:creationId xmlns:a16="http://schemas.microsoft.com/office/drawing/2014/main" id="{D5591298-3666-4F57-8D56-2F5B9F7EFE1A}"/>
              </a:ext>
            </a:extLst>
          </p:cNvPr>
          <p:cNvSpPr txBox="1"/>
          <p:nvPr/>
        </p:nvSpPr>
        <p:spPr>
          <a:xfrm>
            <a:off x="745066" y="6750459"/>
            <a:ext cx="16230600" cy="3416320"/>
          </a:xfrm>
          <a:prstGeom prst="rect">
            <a:avLst/>
          </a:prstGeom>
          <a:noFill/>
        </p:spPr>
        <p:txBody>
          <a:bodyPr wrap="square" rtlCol="0">
            <a:spAutoFit/>
          </a:bodyPr>
          <a:lstStyle/>
          <a:p>
            <a:pPr>
              <a:buFont typeface="+mj-lt"/>
              <a:buAutoNum type="arabicPeriod"/>
            </a:pPr>
            <a:r>
              <a:rPr lang="en-US" sz="2400" dirty="0">
                <a:solidFill>
                  <a:schemeClr val="bg1"/>
                </a:solidFill>
              </a:rPr>
              <a:t>DenseNet201 is a convolutional neural network architecture known for its dense connections, where each layer is connected to every other layer in a feed-forward fashion. This dense connectivity enables feature reuse and gradient flow, leading to improved information flow and reduced vanishing gradient problems.</a:t>
            </a:r>
          </a:p>
          <a:p>
            <a:pPr>
              <a:buFont typeface="+mj-lt"/>
              <a:buAutoNum type="arabicPeriod"/>
            </a:pPr>
            <a:r>
              <a:rPr lang="en-US" sz="2400" dirty="0">
                <a:solidFill>
                  <a:schemeClr val="bg1"/>
                </a:solidFill>
              </a:rPr>
              <a:t>DenseNet201 introduces the concept of "bottleneck layers" to reduce the number of parameters and computational cost. These bottleneck layers use 1x1 convolutions to compress the feature maps before applying the standard 3x3 convolutions, making the network more efficient.</a:t>
            </a:r>
          </a:p>
          <a:p>
            <a:pPr>
              <a:buFont typeface="+mj-lt"/>
              <a:buAutoNum type="arabicPeriod"/>
            </a:pPr>
            <a:r>
              <a:rPr lang="en-US" sz="2400" dirty="0">
                <a:solidFill>
                  <a:schemeClr val="bg1"/>
                </a:solidFill>
              </a:rPr>
              <a:t>DenseNet201 has achieved state-of-the-art performance on various image classification tasks, surpassing other popular architectures like VGG and </a:t>
            </a:r>
            <a:r>
              <a:rPr lang="en-US" sz="2400" dirty="0" err="1">
                <a:solidFill>
                  <a:schemeClr val="bg1"/>
                </a:solidFill>
              </a:rPr>
              <a:t>ResNet</a:t>
            </a:r>
            <a:r>
              <a:rPr lang="en-US" sz="2400" dirty="0">
                <a:solidFill>
                  <a:schemeClr val="bg1"/>
                </a:solidFill>
              </a:rPr>
              <a:t>. Its ability to capture intricate details and learn rich feature representations makes it highly effective for complex visual recognition tasks.</a:t>
            </a:r>
          </a:p>
        </p:txBody>
      </p:sp>
    </p:spTree>
    <p:extLst>
      <p:ext uri="{BB962C8B-B14F-4D97-AF65-F5344CB8AC3E}">
        <p14:creationId xmlns:p14="http://schemas.microsoft.com/office/powerpoint/2010/main" val="3726407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9AC27580-086E-979D-F459-AD444163B86E}"/>
              </a:ext>
            </a:extLst>
          </p:cNvPr>
          <p:cNvSpPr/>
          <p:nvPr/>
        </p:nvSpPr>
        <p:spPr>
          <a:xfrm>
            <a:off x="43919" y="-1"/>
            <a:ext cx="18280244" cy="10287000"/>
          </a:xfrm>
          <a:custGeom>
            <a:avLst/>
            <a:gdLst/>
            <a:ahLst/>
            <a:cxnLst/>
            <a:rect l="l" t="t" r="r" b="b"/>
            <a:pathLst>
              <a:path w="9153525" h="10287000">
                <a:moveTo>
                  <a:pt x="9153525" y="10287000"/>
                </a:moveTo>
                <a:lnTo>
                  <a:pt x="0" y="10287000"/>
                </a:lnTo>
                <a:lnTo>
                  <a:pt x="0" y="0"/>
                </a:lnTo>
                <a:lnTo>
                  <a:pt x="9153525" y="0"/>
                </a:lnTo>
                <a:lnTo>
                  <a:pt x="9153525" y="10287000"/>
                </a:lnTo>
                <a:close/>
              </a:path>
            </a:pathLst>
          </a:custGeom>
          <a:solidFill>
            <a:srgbClr val="5CAC57"/>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19ECADCC-55EA-C26B-7A0A-8269BE2695F1}"/>
              </a:ext>
            </a:extLst>
          </p:cNvPr>
          <p:cNvSpPr>
            <a:spLocks noGrp="1"/>
          </p:cNvSpPr>
          <p:nvPr>
            <p:ph type="title"/>
          </p:nvPr>
        </p:nvSpPr>
        <p:spPr>
          <a:xfrm>
            <a:off x="1066800" y="723900"/>
            <a:ext cx="14080226" cy="1538883"/>
          </a:xfrm>
        </p:spPr>
        <p:txBody>
          <a:bodyPr/>
          <a:lstStyle/>
          <a:p>
            <a:r>
              <a:rPr lang="en-US" dirty="0">
                <a:solidFill>
                  <a:schemeClr val="bg1"/>
                </a:solidFill>
              </a:rPr>
              <a:t>DenseNet201</a:t>
            </a:r>
            <a:br>
              <a:rPr lang="en-US" dirty="0">
                <a:solidFill>
                  <a:schemeClr val="bg1"/>
                </a:solidFill>
              </a:rPr>
            </a:br>
            <a:endParaRPr lang="en-US" dirty="0">
              <a:solidFill>
                <a:schemeClr val="bg1"/>
              </a:solidFill>
            </a:endParaRPr>
          </a:p>
        </p:txBody>
      </p:sp>
      <p:sp>
        <p:nvSpPr>
          <p:cNvPr id="5" name="object 4">
            <a:extLst>
              <a:ext uri="{FF2B5EF4-FFF2-40B4-BE49-F238E27FC236}">
                <a16:creationId xmlns:a16="http://schemas.microsoft.com/office/drawing/2014/main" id="{5FAD3ADE-8DFD-2619-D2B6-277B2CB5EAD3}"/>
              </a:ext>
            </a:extLst>
          </p:cNvPr>
          <p:cNvSpPr/>
          <p:nvPr/>
        </p:nvSpPr>
        <p:spPr>
          <a:xfrm>
            <a:off x="16241259" y="86328"/>
            <a:ext cx="2038985" cy="4083050"/>
          </a:xfrm>
          <a:custGeom>
            <a:avLst/>
            <a:gdLst/>
            <a:ahLst/>
            <a:cxnLst/>
            <a:rect l="l" t="t" r="r" b="b"/>
            <a:pathLst>
              <a:path w="2038984" h="4083050">
                <a:moveTo>
                  <a:pt x="0" y="2043032"/>
                </a:moveTo>
                <a:lnTo>
                  <a:pt x="556" y="1994800"/>
                </a:lnTo>
                <a:lnTo>
                  <a:pt x="2218" y="1946843"/>
                </a:lnTo>
                <a:lnTo>
                  <a:pt x="4972" y="1899173"/>
                </a:lnTo>
                <a:lnTo>
                  <a:pt x="8807" y="1851801"/>
                </a:lnTo>
                <a:lnTo>
                  <a:pt x="13711" y="1804741"/>
                </a:lnTo>
                <a:lnTo>
                  <a:pt x="19670" y="1758003"/>
                </a:lnTo>
                <a:lnTo>
                  <a:pt x="26674" y="1711601"/>
                </a:lnTo>
                <a:lnTo>
                  <a:pt x="34709" y="1665547"/>
                </a:lnTo>
                <a:lnTo>
                  <a:pt x="43764" y="1619853"/>
                </a:lnTo>
                <a:lnTo>
                  <a:pt x="53825" y="1574532"/>
                </a:lnTo>
                <a:lnTo>
                  <a:pt x="64882" y="1529594"/>
                </a:lnTo>
                <a:lnTo>
                  <a:pt x="76922" y="1485054"/>
                </a:lnTo>
                <a:lnTo>
                  <a:pt x="89932" y="1440923"/>
                </a:lnTo>
                <a:lnTo>
                  <a:pt x="103901" y="1397213"/>
                </a:lnTo>
                <a:lnTo>
                  <a:pt x="118815" y="1353936"/>
                </a:lnTo>
                <a:lnTo>
                  <a:pt x="134664" y="1311106"/>
                </a:lnTo>
                <a:lnTo>
                  <a:pt x="151434" y="1268733"/>
                </a:lnTo>
                <a:lnTo>
                  <a:pt x="169114" y="1226831"/>
                </a:lnTo>
                <a:lnTo>
                  <a:pt x="187690" y="1185411"/>
                </a:lnTo>
                <a:lnTo>
                  <a:pt x="207152" y="1144486"/>
                </a:lnTo>
                <a:lnTo>
                  <a:pt x="227487" y="1104069"/>
                </a:lnTo>
                <a:lnTo>
                  <a:pt x="248681" y="1064170"/>
                </a:lnTo>
                <a:lnTo>
                  <a:pt x="270725" y="1024803"/>
                </a:lnTo>
                <a:lnTo>
                  <a:pt x="293604" y="985981"/>
                </a:lnTo>
                <a:lnTo>
                  <a:pt x="317307" y="947714"/>
                </a:lnTo>
                <a:lnTo>
                  <a:pt x="341822" y="910015"/>
                </a:lnTo>
                <a:lnTo>
                  <a:pt x="367136" y="872898"/>
                </a:lnTo>
                <a:lnTo>
                  <a:pt x="393237" y="836373"/>
                </a:lnTo>
                <a:lnTo>
                  <a:pt x="420114" y="800453"/>
                </a:lnTo>
                <a:lnTo>
                  <a:pt x="447753" y="765151"/>
                </a:lnTo>
                <a:lnTo>
                  <a:pt x="476142" y="730478"/>
                </a:lnTo>
                <a:lnTo>
                  <a:pt x="505270" y="696447"/>
                </a:lnTo>
                <a:lnTo>
                  <a:pt x="535123" y="663070"/>
                </a:lnTo>
                <a:lnTo>
                  <a:pt x="565691" y="630360"/>
                </a:lnTo>
                <a:lnTo>
                  <a:pt x="596960" y="598328"/>
                </a:lnTo>
                <a:lnTo>
                  <a:pt x="628918" y="566988"/>
                </a:lnTo>
                <a:lnTo>
                  <a:pt x="661553" y="536350"/>
                </a:lnTo>
                <a:lnTo>
                  <a:pt x="694854" y="506428"/>
                </a:lnTo>
                <a:lnTo>
                  <a:pt x="728807" y="477234"/>
                </a:lnTo>
                <a:lnTo>
                  <a:pt x="763400" y="448779"/>
                </a:lnTo>
                <a:lnTo>
                  <a:pt x="798622" y="421077"/>
                </a:lnTo>
                <a:lnTo>
                  <a:pt x="834459" y="394139"/>
                </a:lnTo>
                <a:lnTo>
                  <a:pt x="870901" y="367978"/>
                </a:lnTo>
                <a:lnTo>
                  <a:pt x="907934" y="342606"/>
                </a:lnTo>
                <a:lnTo>
                  <a:pt x="945546" y="318035"/>
                </a:lnTo>
                <a:lnTo>
                  <a:pt x="983725" y="294277"/>
                </a:lnTo>
                <a:lnTo>
                  <a:pt x="1022459" y="271345"/>
                </a:lnTo>
                <a:lnTo>
                  <a:pt x="1061736" y="249252"/>
                </a:lnTo>
                <a:lnTo>
                  <a:pt x="1101543" y="228008"/>
                </a:lnTo>
                <a:lnTo>
                  <a:pt x="1141868" y="207627"/>
                </a:lnTo>
                <a:lnTo>
                  <a:pt x="1182699" y="188121"/>
                </a:lnTo>
                <a:lnTo>
                  <a:pt x="1224024" y="169501"/>
                </a:lnTo>
                <a:lnTo>
                  <a:pt x="1265831" y="151781"/>
                </a:lnTo>
                <a:lnTo>
                  <a:pt x="1308106" y="134973"/>
                </a:lnTo>
                <a:lnTo>
                  <a:pt x="1350839" y="119088"/>
                </a:lnTo>
                <a:lnTo>
                  <a:pt x="1394016" y="104139"/>
                </a:lnTo>
                <a:lnTo>
                  <a:pt x="1437626" y="90138"/>
                </a:lnTo>
                <a:lnTo>
                  <a:pt x="1481657" y="77098"/>
                </a:lnTo>
                <a:lnTo>
                  <a:pt x="1526095" y="65031"/>
                </a:lnTo>
                <a:lnTo>
                  <a:pt x="1570930" y="53949"/>
                </a:lnTo>
                <a:lnTo>
                  <a:pt x="1616148" y="43864"/>
                </a:lnTo>
                <a:lnTo>
                  <a:pt x="1661737" y="34789"/>
                </a:lnTo>
                <a:lnTo>
                  <a:pt x="1707686" y="26735"/>
                </a:lnTo>
                <a:lnTo>
                  <a:pt x="1753982" y="19715"/>
                </a:lnTo>
                <a:lnTo>
                  <a:pt x="1800612" y="13742"/>
                </a:lnTo>
                <a:lnTo>
                  <a:pt x="1847565" y="8827"/>
                </a:lnTo>
                <a:lnTo>
                  <a:pt x="1894828" y="4984"/>
                </a:lnTo>
                <a:lnTo>
                  <a:pt x="1942390" y="2223"/>
                </a:lnTo>
                <a:lnTo>
                  <a:pt x="1990237" y="557"/>
                </a:lnTo>
                <a:lnTo>
                  <a:pt x="2038358" y="0"/>
                </a:lnTo>
                <a:lnTo>
                  <a:pt x="2038358" y="610839"/>
                </a:lnTo>
                <a:lnTo>
                  <a:pt x="1990272" y="611636"/>
                </a:lnTo>
                <a:lnTo>
                  <a:pt x="1942582" y="614013"/>
                </a:lnTo>
                <a:lnTo>
                  <a:pt x="1895312" y="617944"/>
                </a:lnTo>
                <a:lnTo>
                  <a:pt x="1848487" y="623403"/>
                </a:lnTo>
                <a:lnTo>
                  <a:pt x="1802133" y="630365"/>
                </a:lnTo>
                <a:lnTo>
                  <a:pt x="1756274" y="638806"/>
                </a:lnTo>
                <a:lnTo>
                  <a:pt x="1710935" y="648700"/>
                </a:lnTo>
                <a:lnTo>
                  <a:pt x="1666143" y="660021"/>
                </a:lnTo>
                <a:lnTo>
                  <a:pt x="1621921" y="672746"/>
                </a:lnTo>
                <a:lnTo>
                  <a:pt x="1578296" y="686848"/>
                </a:lnTo>
                <a:lnTo>
                  <a:pt x="1535291" y="702302"/>
                </a:lnTo>
                <a:lnTo>
                  <a:pt x="1492933" y="719084"/>
                </a:lnTo>
                <a:lnTo>
                  <a:pt x="1451246" y="737167"/>
                </a:lnTo>
                <a:lnTo>
                  <a:pt x="1410255" y="756528"/>
                </a:lnTo>
                <a:lnTo>
                  <a:pt x="1369986" y="777140"/>
                </a:lnTo>
                <a:lnTo>
                  <a:pt x="1330463" y="798979"/>
                </a:lnTo>
                <a:lnTo>
                  <a:pt x="1291713" y="822019"/>
                </a:lnTo>
                <a:lnTo>
                  <a:pt x="1253759" y="846236"/>
                </a:lnTo>
                <a:lnTo>
                  <a:pt x="1216627" y="871603"/>
                </a:lnTo>
                <a:lnTo>
                  <a:pt x="1180342" y="898097"/>
                </a:lnTo>
                <a:lnTo>
                  <a:pt x="1144930" y="925691"/>
                </a:lnTo>
                <a:lnTo>
                  <a:pt x="1110415" y="954360"/>
                </a:lnTo>
                <a:lnTo>
                  <a:pt x="1076822" y="984080"/>
                </a:lnTo>
                <a:lnTo>
                  <a:pt x="1044177" y="1014825"/>
                </a:lnTo>
                <a:lnTo>
                  <a:pt x="1012504" y="1046571"/>
                </a:lnTo>
                <a:lnTo>
                  <a:pt x="981829" y="1079291"/>
                </a:lnTo>
                <a:lnTo>
                  <a:pt x="952177" y="1112961"/>
                </a:lnTo>
                <a:lnTo>
                  <a:pt x="923573" y="1147555"/>
                </a:lnTo>
                <a:lnTo>
                  <a:pt x="896042" y="1183049"/>
                </a:lnTo>
                <a:lnTo>
                  <a:pt x="869609" y="1219417"/>
                </a:lnTo>
                <a:lnTo>
                  <a:pt x="844300" y="1256634"/>
                </a:lnTo>
                <a:lnTo>
                  <a:pt x="820139" y="1294674"/>
                </a:lnTo>
                <a:lnTo>
                  <a:pt x="797151" y="1333514"/>
                </a:lnTo>
                <a:lnTo>
                  <a:pt x="775362" y="1373127"/>
                </a:lnTo>
                <a:lnTo>
                  <a:pt x="754797" y="1413488"/>
                </a:lnTo>
                <a:lnTo>
                  <a:pt x="735481" y="1454573"/>
                </a:lnTo>
                <a:lnTo>
                  <a:pt x="717439" y="1496356"/>
                </a:lnTo>
                <a:lnTo>
                  <a:pt x="700695" y="1538811"/>
                </a:lnTo>
                <a:lnTo>
                  <a:pt x="685276" y="1581914"/>
                </a:lnTo>
                <a:lnTo>
                  <a:pt x="671207" y="1625640"/>
                </a:lnTo>
                <a:lnTo>
                  <a:pt x="658511" y="1669963"/>
                </a:lnTo>
                <a:lnTo>
                  <a:pt x="647216" y="1714858"/>
                </a:lnTo>
                <a:lnTo>
                  <a:pt x="637345" y="1760300"/>
                </a:lnTo>
                <a:lnTo>
                  <a:pt x="628923" y="1806265"/>
                </a:lnTo>
                <a:lnTo>
                  <a:pt x="621977" y="1852725"/>
                </a:lnTo>
                <a:lnTo>
                  <a:pt x="616530" y="1899657"/>
                </a:lnTo>
                <a:lnTo>
                  <a:pt x="612608" y="1947036"/>
                </a:lnTo>
                <a:lnTo>
                  <a:pt x="610237" y="1994836"/>
                </a:lnTo>
                <a:lnTo>
                  <a:pt x="609441" y="2043032"/>
                </a:lnTo>
                <a:lnTo>
                  <a:pt x="610237" y="2091227"/>
                </a:lnTo>
                <a:lnTo>
                  <a:pt x="612608" y="2139027"/>
                </a:lnTo>
                <a:lnTo>
                  <a:pt x="616530" y="2186406"/>
                </a:lnTo>
                <a:lnTo>
                  <a:pt x="621977" y="2233338"/>
                </a:lnTo>
                <a:lnTo>
                  <a:pt x="628923" y="2279799"/>
                </a:lnTo>
                <a:lnTo>
                  <a:pt x="637345" y="2325763"/>
                </a:lnTo>
                <a:lnTo>
                  <a:pt x="647216" y="2371205"/>
                </a:lnTo>
                <a:lnTo>
                  <a:pt x="658511" y="2416100"/>
                </a:lnTo>
                <a:lnTo>
                  <a:pt x="671207" y="2460423"/>
                </a:lnTo>
                <a:lnTo>
                  <a:pt x="685276" y="2504149"/>
                </a:lnTo>
                <a:lnTo>
                  <a:pt x="700695" y="2547252"/>
                </a:lnTo>
                <a:lnTo>
                  <a:pt x="717439" y="2589708"/>
                </a:lnTo>
                <a:lnTo>
                  <a:pt x="735481" y="2631490"/>
                </a:lnTo>
                <a:lnTo>
                  <a:pt x="754797" y="2672575"/>
                </a:lnTo>
                <a:lnTo>
                  <a:pt x="775362" y="2712936"/>
                </a:lnTo>
                <a:lnTo>
                  <a:pt x="797151" y="2752549"/>
                </a:lnTo>
                <a:lnTo>
                  <a:pt x="820139" y="2791389"/>
                </a:lnTo>
                <a:lnTo>
                  <a:pt x="844300" y="2829430"/>
                </a:lnTo>
                <a:lnTo>
                  <a:pt x="869609" y="2866646"/>
                </a:lnTo>
                <a:lnTo>
                  <a:pt x="896042" y="2903014"/>
                </a:lnTo>
                <a:lnTo>
                  <a:pt x="923573" y="2938508"/>
                </a:lnTo>
                <a:lnTo>
                  <a:pt x="952177" y="2973103"/>
                </a:lnTo>
                <a:lnTo>
                  <a:pt x="981829" y="3006772"/>
                </a:lnTo>
                <a:lnTo>
                  <a:pt x="1012504" y="3039492"/>
                </a:lnTo>
                <a:lnTo>
                  <a:pt x="1044177" y="3071238"/>
                </a:lnTo>
                <a:lnTo>
                  <a:pt x="1076822" y="3101983"/>
                </a:lnTo>
                <a:lnTo>
                  <a:pt x="1110415" y="3131703"/>
                </a:lnTo>
                <a:lnTo>
                  <a:pt x="1144930" y="3160373"/>
                </a:lnTo>
                <a:lnTo>
                  <a:pt x="1180342" y="3187967"/>
                </a:lnTo>
                <a:lnTo>
                  <a:pt x="1216627" y="3214460"/>
                </a:lnTo>
                <a:lnTo>
                  <a:pt x="1253759" y="3239827"/>
                </a:lnTo>
                <a:lnTo>
                  <a:pt x="1291713" y="3264044"/>
                </a:lnTo>
                <a:lnTo>
                  <a:pt x="1330463" y="3287084"/>
                </a:lnTo>
                <a:lnTo>
                  <a:pt x="1369986" y="3308923"/>
                </a:lnTo>
                <a:lnTo>
                  <a:pt x="1410255" y="3329535"/>
                </a:lnTo>
                <a:lnTo>
                  <a:pt x="1451246" y="3348896"/>
                </a:lnTo>
                <a:lnTo>
                  <a:pt x="1492933" y="3366979"/>
                </a:lnTo>
                <a:lnTo>
                  <a:pt x="1535291" y="3383761"/>
                </a:lnTo>
                <a:lnTo>
                  <a:pt x="1578296" y="3399215"/>
                </a:lnTo>
                <a:lnTo>
                  <a:pt x="1621921" y="3413317"/>
                </a:lnTo>
                <a:lnTo>
                  <a:pt x="1666143" y="3426042"/>
                </a:lnTo>
                <a:lnTo>
                  <a:pt x="1710935" y="3437363"/>
                </a:lnTo>
                <a:lnTo>
                  <a:pt x="1756274" y="3447257"/>
                </a:lnTo>
                <a:lnTo>
                  <a:pt x="1802133" y="3455698"/>
                </a:lnTo>
                <a:lnTo>
                  <a:pt x="1848487" y="3462660"/>
                </a:lnTo>
                <a:lnTo>
                  <a:pt x="1895312" y="3468120"/>
                </a:lnTo>
                <a:lnTo>
                  <a:pt x="1942582" y="3472050"/>
                </a:lnTo>
                <a:lnTo>
                  <a:pt x="1990272" y="3474427"/>
                </a:lnTo>
                <a:lnTo>
                  <a:pt x="2038358" y="3475225"/>
                </a:lnTo>
                <a:lnTo>
                  <a:pt x="2038358" y="4082612"/>
                </a:lnTo>
                <a:lnTo>
                  <a:pt x="1990237" y="4082057"/>
                </a:lnTo>
                <a:lnTo>
                  <a:pt x="1942390" y="4080397"/>
                </a:lnTo>
                <a:lnTo>
                  <a:pt x="1894828" y="4077647"/>
                </a:lnTo>
                <a:lnTo>
                  <a:pt x="1847565" y="4073817"/>
                </a:lnTo>
                <a:lnTo>
                  <a:pt x="1800612" y="4068920"/>
                </a:lnTo>
                <a:lnTo>
                  <a:pt x="1753982" y="4062968"/>
                </a:lnTo>
                <a:lnTo>
                  <a:pt x="1707686" y="4055974"/>
                </a:lnTo>
                <a:lnTo>
                  <a:pt x="1661737" y="4047948"/>
                </a:lnTo>
                <a:lnTo>
                  <a:pt x="1616148" y="4038905"/>
                </a:lnTo>
                <a:lnTo>
                  <a:pt x="1570930" y="4028854"/>
                </a:lnTo>
                <a:lnTo>
                  <a:pt x="1526095" y="4017810"/>
                </a:lnTo>
                <a:lnTo>
                  <a:pt x="1481657" y="4005783"/>
                </a:lnTo>
                <a:lnTo>
                  <a:pt x="1437626" y="3992787"/>
                </a:lnTo>
                <a:lnTo>
                  <a:pt x="1394016" y="3978832"/>
                </a:lnTo>
                <a:lnTo>
                  <a:pt x="1350839" y="3963932"/>
                </a:lnTo>
                <a:lnTo>
                  <a:pt x="1308106" y="3948098"/>
                </a:lnTo>
                <a:lnTo>
                  <a:pt x="1265831" y="3931343"/>
                </a:lnTo>
                <a:lnTo>
                  <a:pt x="1224024" y="3913678"/>
                </a:lnTo>
                <a:lnTo>
                  <a:pt x="1182699" y="3895116"/>
                </a:lnTo>
                <a:lnTo>
                  <a:pt x="1141868" y="3875669"/>
                </a:lnTo>
                <a:lnTo>
                  <a:pt x="1101543" y="3855349"/>
                </a:lnTo>
                <a:lnTo>
                  <a:pt x="1061736" y="3834169"/>
                </a:lnTo>
                <a:lnTo>
                  <a:pt x="1022459" y="3812139"/>
                </a:lnTo>
                <a:lnTo>
                  <a:pt x="983725" y="3789274"/>
                </a:lnTo>
                <a:lnTo>
                  <a:pt x="945546" y="3765583"/>
                </a:lnTo>
                <a:lnTo>
                  <a:pt x="907934" y="3741081"/>
                </a:lnTo>
                <a:lnTo>
                  <a:pt x="870901" y="3715778"/>
                </a:lnTo>
                <a:lnTo>
                  <a:pt x="834459" y="3689688"/>
                </a:lnTo>
                <a:lnTo>
                  <a:pt x="798622" y="3662821"/>
                </a:lnTo>
                <a:lnTo>
                  <a:pt x="763400" y="3635191"/>
                </a:lnTo>
                <a:lnTo>
                  <a:pt x="728807" y="3606809"/>
                </a:lnTo>
                <a:lnTo>
                  <a:pt x="694854" y="3577688"/>
                </a:lnTo>
                <a:lnTo>
                  <a:pt x="661553" y="3547840"/>
                </a:lnTo>
                <a:lnTo>
                  <a:pt x="628918" y="3517276"/>
                </a:lnTo>
                <a:lnTo>
                  <a:pt x="596960" y="3486009"/>
                </a:lnTo>
                <a:lnTo>
                  <a:pt x="565691" y="3454052"/>
                </a:lnTo>
                <a:lnTo>
                  <a:pt x="535123" y="3421415"/>
                </a:lnTo>
                <a:lnTo>
                  <a:pt x="505270" y="3388112"/>
                </a:lnTo>
                <a:lnTo>
                  <a:pt x="476142" y="3354154"/>
                </a:lnTo>
                <a:lnTo>
                  <a:pt x="447753" y="3319554"/>
                </a:lnTo>
                <a:lnTo>
                  <a:pt x="420114" y="3284324"/>
                </a:lnTo>
                <a:lnTo>
                  <a:pt x="393237" y="3248476"/>
                </a:lnTo>
                <a:lnTo>
                  <a:pt x="367136" y="3212021"/>
                </a:lnTo>
                <a:lnTo>
                  <a:pt x="341822" y="3174973"/>
                </a:lnTo>
                <a:lnTo>
                  <a:pt x="317307" y="3137343"/>
                </a:lnTo>
                <a:lnTo>
                  <a:pt x="293604" y="3099144"/>
                </a:lnTo>
                <a:lnTo>
                  <a:pt x="270725" y="3060387"/>
                </a:lnTo>
                <a:lnTo>
                  <a:pt x="248681" y="3021085"/>
                </a:lnTo>
                <a:lnTo>
                  <a:pt x="227487" y="2981249"/>
                </a:lnTo>
                <a:lnTo>
                  <a:pt x="207152" y="2940893"/>
                </a:lnTo>
                <a:lnTo>
                  <a:pt x="187690" y="2900027"/>
                </a:lnTo>
                <a:lnTo>
                  <a:pt x="169114" y="2858665"/>
                </a:lnTo>
                <a:lnTo>
                  <a:pt x="151434" y="2816818"/>
                </a:lnTo>
                <a:lnTo>
                  <a:pt x="134664" y="2774499"/>
                </a:lnTo>
                <a:lnTo>
                  <a:pt x="118815" y="2731720"/>
                </a:lnTo>
                <a:lnTo>
                  <a:pt x="103901" y="2688492"/>
                </a:lnTo>
                <a:lnTo>
                  <a:pt x="89932" y="2644828"/>
                </a:lnTo>
                <a:lnTo>
                  <a:pt x="76922" y="2600740"/>
                </a:lnTo>
                <a:lnTo>
                  <a:pt x="64882" y="2556240"/>
                </a:lnTo>
                <a:lnTo>
                  <a:pt x="53825" y="2511340"/>
                </a:lnTo>
                <a:lnTo>
                  <a:pt x="43764" y="2466053"/>
                </a:lnTo>
                <a:lnTo>
                  <a:pt x="34709" y="2420391"/>
                </a:lnTo>
                <a:lnTo>
                  <a:pt x="26674" y="2374365"/>
                </a:lnTo>
                <a:lnTo>
                  <a:pt x="19670" y="2327988"/>
                </a:lnTo>
                <a:lnTo>
                  <a:pt x="13711" y="2281272"/>
                </a:lnTo>
                <a:lnTo>
                  <a:pt x="8807" y="2234229"/>
                </a:lnTo>
                <a:lnTo>
                  <a:pt x="4972" y="2186872"/>
                </a:lnTo>
                <a:lnTo>
                  <a:pt x="2218" y="2139211"/>
                </a:lnTo>
                <a:lnTo>
                  <a:pt x="556" y="2091261"/>
                </a:lnTo>
                <a:lnTo>
                  <a:pt x="0" y="2043032"/>
                </a:lnTo>
                <a:close/>
              </a:path>
            </a:pathLst>
          </a:custGeom>
          <a:solidFill>
            <a:srgbClr val="FFC824"/>
          </a:solidFill>
        </p:spPr>
        <p:txBody>
          <a:bodyPr wrap="square" lIns="0" tIns="0" rIns="0" bIns="0" rtlCol="0"/>
          <a:lstStyle/>
          <a:p>
            <a:endParaRPr/>
          </a:p>
        </p:txBody>
      </p:sp>
      <p:pic>
        <p:nvPicPr>
          <p:cNvPr id="6" name="Picture 5">
            <a:extLst>
              <a:ext uri="{FF2B5EF4-FFF2-40B4-BE49-F238E27FC236}">
                <a16:creationId xmlns:a16="http://schemas.microsoft.com/office/drawing/2014/main" id="{9293A4F9-8E2B-00AD-E51B-1306738840B5}"/>
              </a:ext>
            </a:extLst>
          </p:cNvPr>
          <p:cNvPicPr>
            <a:picLocks noChangeAspect="1"/>
          </p:cNvPicPr>
          <p:nvPr/>
        </p:nvPicPr>
        <p:blipFill>
          <a:blip r:embed="rId2"/>
          <a:stretch>
            <a:fillRect/>
          </a:stretch>
        </p:blipFill>
        <p:spPr>
          <a:xfrm>
            <a:off x="533400" y="2292645"/>
            <a:ext cx="15443550" cy="6919317"/>
          </a:xfrm>
          <a:prstGeom prst="rect">
            <a:avLst/>
          </a:prstGeom>
        </p:spPr>
      </p:pic>
    </p:spTree>
    <p:extLst>
      <p:ext uri="{BB962C8B-B14F-4D97-AF65-F5344CB8AC3E}">
        <p14:creationId xmlns:p14="http://schemas.microsoft.com/office/powerpoint/2010/main" val="2115782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6904004" cy="3012958"/>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DFC333E4-6574-A8F4-FE64-E91F8FCA1F24}"/>
              </a:ext>
            </a:extLst>
          </p:cNvPr>
          <p:cNvSpPr>
            <a:spLocks noGrp="1"/>
          </p:cNvSpPr>
          <p:nvPr>
            <p:ph type="title"/>
          </p:nvPr>
        </p:nvSpPr>
        <p:spPr>
          <a:xfrm>
            <a:off x="746959" y="590070"/>
            <a:ext cx="11483141" cy="1109821"/>
          </a:xfrm>
        </p:spPr>
        <p:txBody>
          <a:bodyPr vert="horz" lIns="91440" tIns="45720" rIns="91440" bIns="45720" rtlCol="0" anchor="b">
            <a:normAutofit/>
          </a:bodyPr>
          <a:lstStyle/>
          <a:p>
            <a:pPr algn="l" rtl="0">
              <a:lnSpc>
                <a:spcPct val="90000"/>
              </a:lnSpc>
              <a:spcBef>
                <a:spcPct val="0"/>
              </a:spcBef>
            </a:pPr>
            <a:r>
              <a:rPr lang="en-US" sz="3400" kern="1200" dirty="0">
                <a:latin typeface="+mj-lt"/>
                <a:cs typeface="+mj-cs"/>
              </a:rPr>
              <a:t>DenseNet201</a:t>
            </a:r>
            <a:br>
              <a:rPr lang="en-US" sz="3400" kern="1200" dirty="0">
                <a:latin typeface="+mj-lt"/>
                <a:cs typeface="+mj-cs"/>
              </a:rPr>
            </a:br>
            <a:endParaRPr lang="en-US" sz="3400" kern="1200" dirty="0">
              <a:latin typeface="+mj-lt"/>
              <a:cs typeface="+mj-cs"/>
            </a:endParaRPr>
          </a:p>
        </p:txBody>
      </p:sp>
      <p:sp>
        <p:nvSpPr>
          <p:cNvPr id="24" name="Freeform: Shape 23">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32" y="9416956"/>
            <a:ext cx="10327368" cy="870045"/>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diagram, plot, line&#10;&#10;Description automatically generated">
            <a:extLst>
              <a:ext uri="{FF2B5EF4-FFF2-40B4-BE49-F238E27FC236}">
                <a16:creationId xmlns:a16="http://schemas.microsoft.com/office/drawing/2014/main" id="{D272B5AE-805E-B2FA-8569-7089AADA1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279164"/>
            <a:ext cx="7604272" cy="5924560"/>
          </a:xfrm>
          <a:prstGeom prst="rect">
            <a:avLst/>
          </a:prstGeom>
        </p:spPr>
      </p:pic>
      <p:pic>
        <p:nvPicPr>
          <p:cNvPr id="10" name="Picture 9" descr="A picture containing text, diagram, plot, line&#10;&#10;Description automatically generated">
            <a:extLst>
              <a:ext uri="{FF2B5EF4-FFF2-40B4-BE49-F238E27FC236}">
                <a16:creationId xmlns:a16="http://schemas.microsoft.com/office/drawing/2014/main" id="{19EA2568-A99A-18E2-67DB-2ED6CBC3B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8416" y="3252678"/>
            <a:ext cx="7382913" cy="5924560"/>
          </a:xfrm>
          <a:prstGeom prst="rect">
            <a:avLst/>
          </a:prstGeom>
        </p:spPr>
      </p:pic>
    </p:spTree>
    <p:extLst>
      <p:ext uri="{BB962C8B-B14F-4D97-AF65-F5344CB8AC3E}">
        <p14:creationId xmlns:p14="http://schemas.microsoft.com/office/powerpoint/2010/main" val="4108800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D364-E941-B06D-1DCA-3CB1E0A0408E}"/>
              </a:ext>
            </a:extLst>
          </p:cNvPr>
          <p:cNvSpPr>
            <a:spLocks noGrp="1"/>
          </p:cNvSpPr>
          <p:nvPr>
            <p:ph type="title"/>
          </p:nvPr>
        </p:nvSpPr>
        <p:spPr>
          <a:xfrm>
            <a:off x="2103886" y="1998772"/>
            <a:ext cx="14080226" cy="769441"/>
          </a:xfrm>
        </p:spPr>
        <p:txBody>
          <a:bodyPr/>
          <a:lstStyle/>
          <a:p>
            <a:r>
              <a:rPr lang="en-US" dirty="0">
                <a:solidFill>
                  <a:schemeClr val="bg1"/>
                </a:solidFill>
              </a:rPr>
              <a:t>GIT HUB</a:t>
            </a:r>
          </a:p>
        </p:txBody>
      </p:sp>
      <p:sp>
        <p:nvSpPr>
          <p:cNvPr id="3" name="Text Placeholder 2">
            <a:extLst>
              <a:ext uri="{FF2B5EF4-FFF2-40B4-BE49-F238E27FC236}">
                <a16:creationId xmlns:a16="http://schemas.microsoft.com/office/drawing/2014/main" id="{00827129-AF96-B141-1F54-1E84E03F8EB0}"/>
              </a:ext>
            </a:extLst>
          </p:cNvPr>
          <p:cNvSpPr>
            <a:spLocks noGrp="1"/>
          </p:cNvSpPr>
          <p:nvPr>
            <p:ph type="body" idx="1"/>
          </p:nvPr>
        </p:nvSpPr>
        <p:spPr>
          <a:xfrm>
            <a:off x="2114218" y="2822510"/>
            <a:ext cx="10860304" cy="492443"/>
          </a:xfrm>
        </p:spPr>
        <p:txBody>
          <a:bodyPr/>
          <a:lstStyle/>
          <a:p>
            <a:r>
              <a:rPr lang="en-US" sz="3200" dirty="0">
                <a:solidFill>
                  <a:schemeClr val="bg1"/>
                </a:solidFill>
              </a:rPr>
              <a:t>https://github.com/vsailesh/Alzheimers_Project</a:t>
            </a:r>
          </a:p>
        </p:txBody>
      </p:sp>
      <p:pic>
        <p:nvPicPr>
          <p:cNvPr id="5" name="Picture 4">
            <a:extLst>
              <a:ext uri="{FF2B5EF4-FFF2-40B4-BE49-F238E27FC236}">
                <a16:creationId xmlns:a16="http://schemas.microsoft.com/office/drawing/2014/main" id="{A49927C8-E86F-2064-F133-6C78AA6DB983}"/>
              </a:ext>
            </a:extLst>
          </p:cNvPr>
          <p:cNvPicPr>
            <a:picLocks noChangeAspect="1"/>
          </p:cNvPicPr>
          <p:nvPr/>
        </p:nvPicPr>
        <p:blipFill>
          <a:blip r:embed="rId2"/>
          <a:stretch>
            <a:fillRect/>
          </a:stretch>
        </p:blipFill>
        <p:spPr>
          <a:xfrm>
            <a:off x="7344912" y="3848100"/>
            <a:ext cx="8839200" cy="4904820"/>
          </a:xfrm>
          <a:prstGeom prst="rect">
            <a:avLst/>
          </a:prstGeom>
        </p:spPr>
      </p:pic>
    </p:spTree>
    <p:extLst>
      <p:ext uri="{BB962C8B-B14F-4D97-AF65-F5344CB8AC3E}">
        <p14:creationId xmlns:p14="http://schemas.microsoft.com/office/powerpoint/2010/main" val="2073451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9AC27580-086E-979D-F459-AD444163B86E}"/>
              </a:ext>
            </a:extLst>
          </p:cNvPr>
          <p:cNvSpPr/>
          <p:nvPr/>
        </p:nvSpPr>
        <p:spPr>
          <a:xfrm>
            <a:off x="-5862" y="102865"/>
            <a:ext cx="18280244" cy="10287000"/>
          </a:xfrm>
          <a:custGeom>
            <a:avLst/>
            <a:gdLst/>
            <a:ahLst/>
            <a:cxnLst/>
            <a:rect l="l" t="t" r="r" b="b"/>
            <a:pathLst>
              <a:path w="9153525" h="10287000">
                <a:moveTo>
                  <a:pt x="9153525" y="10287000"/>
                </a:moveTo>
                <a:lnTo>
                  <a:pt x="0" y="10287000"/>
                </a:lnTo>
                <a:lnTo>
                  <a:pt x="0" y="0"/>
                </a:lnTo>
                <a:lnTo>
                  <a:pt x="9153525" y="0"/>
                </a:lnTo>
                <a:lnTo>
                  <a:pt x="9153525" y="10287000"/>
                </a:lnTo>
                <a:close/>
              </a:path>
            </a:pathLst>
          </a:custGeom>
          <a:solidFill>
            <a:srgbClr val="5CAC57"/>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19ECADCC-55EA-C26B-7A0A-8269BE2695F1}"/>
              </a:ext>
            </a:extLst>
          </p:cNvPr>
          <p:cNvSpPr>
            <a:spLocks noGrp="1"/>
          </p:cNvSpPr>
          <p:nvPr>
            <p:ph type="title"/>
          </p:nvPr>
        </p:nvSpPr>
        <p:spPr>
          <a:xfrm>
            <a:off x="1066800" y="723900"/>
            <a:ext cx="14080226" cy="1538883"/>
          </a:xfrm>
        </p:spPr>
        <p:txBody>
          <a:bodyPr/>
          <a:lstStyle/>
          <a:p>
            <a:r>
              <a:rPr lang="en-US" dirty="0">
                <a:solidFill>
                  <a:schemeClr val="bg1"/>
                </a:solidFill>
              </a:rPr>
              <a:t>DenseNet201 + Vgg19</a:t>
            </a:r>
            <a:br>
              <a:rPr lang="en-US" dirty="0">
                <a:solidFill>
                  <a:schemeClr val="bg1"/>
                </a:solidFill>
              </a:rPr>
            </a:br>
            <a:endParaRPr lang="en-US" dirty="0">
              <a:solidFill>
                <a:schemeClr val="bg1"/>
              </a:solidFill>
            </a:endParaRPr>
          </a:p>
        </p:txBody>
      </p:sp>
      <p:sp>
        <p:nvSpPr>
          <p:cNvPr id="5" name="object 4">
            <a:extLst>
              <a:ext uri="{FF2B5EF4-FFF2-40B4-BE49-F238E27FC236}">
                <a16:creationId xmlns:a16="http://schemas.microsoft.com/office/drawing/2014/main" id="{5FAD3ADE-8DFD-2619-D2B6-277B2CB5EAD3}"/>
              </a:ext>
            </a:extLst>
          </p:cNvPr>
          <p:cNvSpPr/>
          <p:nvPr/>
        </p:nvSpPr>
        <p:spPr>
          <a:xfrm>
            <a:off x="16241259" y="86328"/>
            <a:ext cx="2038985" cy="4083050"/>
          </a:xfrm>
          <a:custGeom>
            <a:avLst/>
            <a:gdLst/>
            <a:ahLst/>
            <a:cxnLst/>
            <a:rect l="l" t="t" r="r" b="b"/>
            <a:pathLst>
              <a:path w="2038984" h="4083050">
                <a:moveTo>
                  <a:pt x="0" y="2043032"/>
                </a:moveTo>
                <a:lnTo>
                  <a:pt x="556" y="1994800"/>
                </a:lnTo>
                <a:lnTo>
                  <a:pt x="2218" y="1946843"/>
                </a:lnTo>
                <a:lnTo>
                  <a:pt x="4972" y="1899173"/>
                </a:lnTo>
                <a:lnTo>
                  <a:pt x="8807" y="1851801"/>
                </a:lnTo>
                <a:lnTo>
                  <a:pt x="13711" y="1804741"/>
                </a:lnTo>
                <a:lnTo>
                  <a:pt x="19670" y="1758003"/>
                </a:lnTo>
                <a:lnTo>
                  <a:pt x="26674" y="1711601"/>
                </a:lnTo>
                <a:lnTo>
                  <a:pt x="34709" y="1665547"/>
                </a:lnTo>
                <a:lnTo>
                  <a:pt x="43764" y="1619853"/>
                </a:lnTo>
                <a:lnTo>
                  <a:pt x="53825" y="1574532"/>
                </a:lnTo>
                <a:lnTo>
                  <a:pt x="64882" y="1529594"/>
                </a:lnTo>
                <a:lnTo>
                  <a:pt x="76922" y="1485054"/>
                </a:lnTo>
                <a:lnTo>
                  <a:pt x="89932" y="1440923"/>
                </a:lnTo>
                <a:lnTo>
                  <a:pt x="103901" y="1397213"/>
                </a:lnTo>
                <a:lnTo>
                  <a:pt x="118815" y="1353936"/>
                </a:lnTo>
                <a:lnTo>
                  <a:pt x="134664" y="1311106"/>
                </a:lnTo>
                <a:lnTo>
                  <a:pt x="151434" y="1268733"/>
                </a:lnTo>
                <a:lnTo>
                  <a:pt x="169114" y="1226831"/>
                </a:lnTo>
                <a:lnTo>
                  <a:pt x="187690" y="1185411"/>
                </a:lnTo>
                <a:lnTo>
                  <a:pt x="207152" y="1144486"/>
                </a:lnTo>
                <a:lnTo>
                  <a:pt x="227487" y="1104069"/>
                </a:lnTo>
                <a:lnTo>
                  <a:pt x="248681" y="1064170"/>
                </a:lnTo>
                <a:lnTo>
                  <a:pt x="270725" y="1024803"/>
                </a:lnTo>
                <a:lnTo>
                  <a:pt x="293604" y="985981"/>
                </a:lnTo>
                <a:lnTo>
                  <a:pt x="317307" y="947714"/>
                </a:lnTo>
                <a:lnTo>
                  <a:pt x="341822" y="910015"/>
                </a:lnTo>
                <a:lnTo>
                  <a:pt x="367136" y="872898"/>
                </a:lnTo>
                <a:lnTo>
                  <a:pt x="393237" y="836373"/>
                </a:lnTo>
                <a:lnTo>
                  <a:pt x="420114" y="800453"/>
                </a:lnTo>
                <a:lnTo>
                  <a:pt x="447753" y="765151"/>
                </a:lnTo>
                <a:lnTo>
                  <a:pt x="476142" y="730478"/>
                </a:lnTo>
                <a:lnTo>
                  <a:pt x="505270" y="696447"/>
                </a:lnTo>
                <a:lnTo>
                  <a:pt x="535123" y="663070"/>
                </a:lnTo>
                <a:lnTo>
                  <a:pt x="565691" y="630360"/>
                </a:lnTo>
                <a:lnTo>
                  <a:pt x="596960" y="598328"/>
                </a:lnTo>
                <a:lnTo>
                  <a:pt x="628918" y="566988"/>
                </a:lnTo>
                <a:lnTo>
                  <a:pt x="661553" y="536350"/>
                </a:lnTo>
                <a:lnTo>
                  <a:pt x="694854" y="506428"/>
                </a:lnTo>
                <a:lnTo>
                  <a:pt x="728807" y="477234"/>
                </a:lnTo>
                <a:lnTo>
                  <a:pt x="763400" y="448779"/>
                </a:lnTo>
                <a:lnTo>
                  <a:pt x="798622" y="421077"/>
                </a:lnTo>
                <a:lnTo>
                  <a:pt x="834459" y="394139"/>
                </a:lnTo>
                <a:lnTo>
                  <a:pt x="870901" y="367978"/>
                </a:lnTo>
                <a:lnTo>
                  <a:pt x="907934" y="342606"/>
                </a:lnTo>
                <a:lnTo>
                  <a:pt x="945546" y="318035"/>
                </a:lnTo>
                <a:lnTo>
                  <a:pt x="983725" y="294277"/>
                </a:lnTo>
                <a:lnTo>
                  <a:pt x="1022459" y="271345"/>
                </a:lnTo>
                <a:lnTo>
                  <a:pt x="1061736" y="249252"/>
                </a:lnTo>
                <a:lnTo>
                  <a:pt x="1101543" y="228008"/>
                </a:lnTo>
                <a:lnTo>
                  <a:pt x="1141868" y="207627"/>
                </a:lnTo>
                <a:lnTo>
                  <a:pt x="1182699" y="188121"/>
                </a:lnTo>
                <a:lnTo>
                  <a:pt x="1224024" y="169501"/>
                </a:lnTo>
                <a:lnTo>
                  <a:pt x="1265831" y="151781"/>
                </a:lnTo>
                <a:lnTo>
                  <a:pt x="1308106" y="134973"/>
                </a:lnTo>
                <a:lnTo>
                  <a:pt x="1350839" y="119088"/>
                </a:lnTo>
                <a:lnTo>
                  <a:pt x="1394016" y="104139"/>
                </a:lnTo>
                <a:lnTo>
                  <a:pt x="1437626" y="90138"/>
                </a:lnTo>
                <a:lnTo>
                  <a:pt x="1481657" y="77098"/>
                </a:lnTo>
                <a:lnTo>
                  <a:pt x="1526095" y="65031"/>
                </a:lnTo>
                <a:lnTo>
                  <a:pt x="1570930" y="53949"/>
                </a:lnTo>
                <a:lnTo>
                  <a:pt x="1616148" y="43864"/>
                </a:lnTo>
                <a:lnTo>
                  <a:pt x="1661737" y="34789"/>
                </a:lnTo>
                <a:lnTo>
                  <a:pt x="1707686" y="26735"/>
                </a:lnTo>
                <a:lnTo>
                  <a:pt x="1753982" y="19715"/>
                </a:lnTo>
                <a:lnTo>
                  <a:pt x="1800612" y="13742"/>
                </a:lnTo>
                <a:lnTo>
                  <a:pt x="1847565" y="8827"/>
                </a:lnTo>
                <a:lnTo>
                  <a:pt x="1894828" y="4984"/>
                </a:lnTo>
                <a:lnTo>
                  <a:pt x="1942390" y="2223"/>
                </a:lnTo>
                <a:lnTo>
                  <a:pt x="1990237" y="557"/>
                </a:lnTo>
                <a:lnTo>
                  <a:pt x="2038358" y="0"/>
                </a:lnTo>
                <a:lnTo>
                  <a:pt x="2038358" y="610839"/>
                </a:lnTo>
                <a:lnTo>
                  <a:pt x="1990272" y="611636"/>
                </a:lnTo>
                <a:lnTo>
                  <a:pt x="1942582" y="614013"/>
                </a:lnTo>
                <a:lnTo>
                  <a:pt x="1895312" y="617944"/>
                </a:lnTo>
                <a:lnTo>
                  <a:pt x="1848487" y="623403"/>
                </a:lnTo>
                <a:lnTo>
                  <a:pt x="1802133" y="630365"/>
                </a:lnTo>
                <a:lnTo>
                  <a:pt x="1756274" y="638806"/>
                </a:lnTo>
                <a:lnTo>
                  <a:pt x="1710935" y="648700"/>
                </a:lnTo>
                <a:lnTo>
                  <a:pt x="1666143" y="660021"/>
                </a:lnTo>
                <a:lnTo>
                  <a:pt x="1621921" y="672746"/>
                </a:lnTo>
                <a:lnTo>
                  <a:pt x="1578296" y="686848"/>
                </a:lnTo>
                <a:lnTo>
                  <a:pt x="1535291" y="702302"/>
                </a:lnTo>
                <a:lnTo>
                  <a:pt x="1492933" y="719084"/>
                </a:lnTo>
                <a:lnTo>
                  <a:pt x="1451246" y="737167"/>
                </a:lnTo>
                <a:lnTo>
                  <a:pt x="1410255" y="756528"/>
                </a:lnTo>
                <a:lnTo>
                  <a:pt x="1369986" y="777140"/>
                </a:lnTo>
                <a:lnTo>
                  <a:pt x="1330463" y="798979"/>
                </a:lnTo>
                <a:lnTo>
                  <a:pt x="1291713" y="822019"/>
                </a:lnTo>
                <a:lnTo>
                  <a:pt x="1253759" y="846236"/>
                </a:lnTo>
                <a:lnTo>
                  <a:pt x="1216627" y="871603"/>
                </a:lnTo>
                <a:lnTo>
                  <a:pt x="1180342" y="898097"/>
                </a:lnTo>
                <a:lnTo>
                  <a:pt x="1144930" y="925691"/>
                </a:lnTo>
                <a:lnTo>
                  <a:pt x="1110415" y="954360"/>
                </a:lnTo>
                <a:lnTo>
                  <a:pt x="1076822" y="984080"/>
                </a:lnTo>
                <a:lnTo>
                  <a:pt x="1044177" y="1014825"/>
                </a:lnTo>
                <a:lnTo>
                  <a:pt x="1012504" y="1046571"/>
                </a:lnTo>
                <a:lnTo>
                  <a:pt x="981829" y="1079291"/>
                </a:lnTo>
                <a:lnTo>
                  <a:pt x="952177" y="1112961"/>
                </a:lnTo>
                <a:lnTo>
                  <a:pt x="923573" y="1147555"/>
                </a:lnTo>
                <a:lnTo>
                  <a:pt x="896042" y="1183049"/>
                </a:lnTo>
                <a:lnTo>
                  <a:pt x="869609" y="1219417"/>
                </a:lnTo>
                <a:lnTo>
                  <a:pt x="844300" y="1256634"/>
                </a:lnTo>
                <a:lnTo>
                  <a:pt x="820139" y="1294674"/>
                </a:lnTo>
                <a:lnTo>
                  <a:pt x="797151" y="1333514"/>
                </a:lnTo>
                <a:lnTo>
                  <a:pt x="775362" y="1373127"/>
                </a:lnTo>
                <a:lnTo>
                  <a:pt x="754797" y="1413488"/>
                </a:lnTo>
                <a:lnTo>
                  <a:pt x="735481" y="1454573"/>
                </a:lnTo>
                <a:lnTo>
                  <a:pt x="717439" y="1496356"/>
                </a:lnTo>
                <a:lnTo>
                  <a:pt x="700695" y="1538811"/>
                </a:lnTo>
                <a:lnTo>
                  <a:pt x="685276" y="1581914"/>
                </a:lnTo>
                <a:lnTo>
                  <a:pt x="671207" y="1625640"/>
                </a:lnTo>
                <a:lnTo>
                  <a:pt x="658511" y="1669963"/>
                </a:lnTo>
                <a:lnTo>
                  <a:pt x="647216" y="1714858"/>
                </a:lnTo>
                <a:lnTo>
                  <a:pt x="637345" y="1760300"/>
                </a:lnTo>
                <a:lnTo>
                  <a:pt x="628923" y="1806265"/>
                </a:lnTo>
                <a:lnTo>
                  <a:pt x="621977" y="1852725"/>
                </a:lnTo>
                <a:lnTo>
                  <a:pt x="616530" y="1899657"/>
                </a:lnTo>
                <a:lnTo>
                  <a:pt x="612608" y="1947036"/>
                </a:lnTo>
                <a:lnTo>
                  <a:pt x="610237" y="1994836"/>
                </a:lnTo>
                <a:lnTo>
                  <a:pt x="609441" y="2043032"/>
                </a:lnTo>
                <a:lnTo>
                  <a:pt x="610237" y="2091227"/>
                </a:lnTo>
                <a:lnTo>
                  <a:pt x="612608" y="2139027"/>
                </a:lnTo>
                <a:lnTo>
                  <a:pt x="616530" y="2186406"/>
                </a:lnTo>
                <a:lnTo>
                  <a:pt x="621977" y="2233338"/>
                </a:lnTo>
                <a:lnTo>
                  <a:pt x="628923" y="2279799"/>
                </a:lnTo>
                <a:lnTo>
                  <a:pt x="637345" y="2325763"/>
                </a:lnTo>
                <a:lnTo>
                  <a:pt x="647216" y="2371205"/>
                </a:lnTo>
                <a:lnTo>
                  <a:pt x="658511" y="2416100"/>
                </a:lnTo>
                <a:lnTo>
                  <a:pt x="671207" y="2460423"/>
                </a:lnTo>
                <a:lnTo>
                  <a:pt x="685276" y="2504149"/>
                </a:lnTo>
                <a:lnTo>
                  <a:pt x="700695" y="2547252"/>
                </a:lnTo>
                <a:lnTo>
                  <a:pt x="717439" y="2589708"/>
                </a:lnTo>
                <a:lnTo>
                  <a:pt x="735481" y="2631490"/>
                </a:lnTo>
                <a:lnTo>
                  <a:pt x="754797" y="2672575"/>
                </a:lnTo>
                <a:lnTo>
                  <a:pt x="775362" y="2712936"/>
                </a:lnTo>
                <a:lnTo>
                  <a:pt x="797151" y="2752549"/>
                </a:lnTo>
                <a:lnTo>
                  <a:pt x="820139" y="2791389"/>
                </a:lnTo>
                <a:lnTo>
                  <a:pt x="844300" y="2829430"/>
                </a:lnTo>
                <a:lnTo>
                  <a:pt x="869609" y="2866646"/>
                </a:lnTo>
                <a:lnTo>
                  <a:pt x="896042" y="2903014"/>
                </a:lnTo>
                <a:lnTo>
                  <a:pt x="923573" y="2938508"/>
                </a:lnTo>
                <a:lnTo>
                  <a:pt x="952177" y="2973103"/>
                </a:lnTo>
                <a:lnTo>
                  <a:pt x="981829" y="3006772"/>
                </a:lnTo>
                <a:lnTo>
                  <a:pt x="1012504" y="3039492"/>
                </a:lnTo>
                <a:lnTo>
                  <a:pt x="1044177" y="3071238"/>
                </a:lnTo>
                <a:lnTo>
                  <a:pt x="1076822" y="3101983"/>
                </a:lnTo>
                <a:lnTo>
                  <a:pt x="1110415" y="3131703"/>
                </a:lnTo>
                <a:lnTo>
                  <a:pt x="1144930" y="3160373"/>
                </a:lnTo>
                <a:lnTo>
                  <a:pt x="1180342" y="3187967"/>
                </a:lnTo>
                <a:lnTo>
                  <a:pt x="1216627" y="3214460"/>
                </a:lnTo>
                <a:lnTo>
                  <a:pt x="1253759" y="3239827"/>
                </a:lnTo>
                <a:lnTo>
                  <a:pt x="1291713" y="3264044"/>
                </a:lnTo>
                <a:lnTo>
                  <a:pt x="1330463" y="3287084"/>
                </a:lnTo>
                <a:lnTo>
                  <a:pt x="1369986" y="3308923"/>
                </a:lnTo>
                <a:lnTo>
                  <a:pt x="1410255" y="3329535"/>
                </a:lnTo>
                <a:lnTo>
                  <a:pt x="1451246" y="3348896"/>
                </a:lnTo>
                <a:lnTo>
                  <a:pt x="1492933" y="3366979"/>
                </a:lnTo>
                <a:lnTo>
                  <a:pt x="1535291" y="3383761"/>
                </a:lnTo>
                <a:lnTo>
                  <a:pt x="1578296" y="3399215"/>
                </a:lnTo>
                <a:lnTo>
                  <a:pt x="1621921" y="3413317"/>
                </a:lnTo>
                <a:lnTo>
                  <a:pt x="1666143" y="3426042"/>
                </a:lnTo>
                <a:lnTo>
                  <a:pt x="1710935" y="3437363"/>
                </a:lnTo>
                <a:lnTo>
                  <a:pt x="1756274" y="3447257"/>
                </a:lnTo>
                <a:lnTo>
                  <a:pt x="1802133" y="3455698"/>
                </a:lnTo>
                <a:lnTo>
                  <a:pt x="1848487" y="3462660"/>
                </a:lnTo>
                <a:lnTo>
                  <a:pt x="1895312" y="3468120"/>
                </a:lnTo>
                <a:lnTo>
                  <a:pt x="1942582" y="3472050"/>
                </a:lnTo>
                <a:lnTo>
                  <a:pt x="1990272" y="3474427"/>
                </a:lnTo>
                <a:lnTo>
                  <a:pt x="2038358" y="3475225"/>
                </a:lnTo>
                <a:lnTo>
                  <a:pt x="2038358" y="4082612"/>
                </a:lnTo>
                <a:lnTo>
                  <a:pt x="1990237" y="4082057"/>
                </a:lnTo>
                <a:lnTo>
                  <a:pt x="1942390" y="4080397"/>
                </a:lnTo>
                <a:lnTo>
                  <a:pt x="1894828" y="4077647"/>
                </a:lnTo>
                <a:lnTo>
                  <a:pt x="1847565" y="4073817"/>
                </a:lnTo>
                <a:lnTo>
                  <a:pt x="1800612" y="4068920"/>
                </a:lnTo>
                <a:lnTo>
                  <a:pt x="1753982" y="4062968"/>
                </a:lnTo>
                <a:lnTo>
                  <a:pt x="1707686" y="4055974"/>
                </a:lnTo>
                <a:lnTo>
                  <a:pt x="1661737" y="4047948"/>
                </a:lnTo>
                <a:lnTo>
                  <a:pt x="1616148" y="4038905"/>
                </a:lnTo>
                <a:lnTo>
                  <a:pt x="1570930" y="4028854"/>
                </a:lnTo>
                <a:lnTo>
                  <a:pt x="1526095" y="4017810"/>
                </a:lnTo>
                <a:lnTo>
                  <a:pt x="1481657" y="4005783"/>
                </a:lnTo>
                <a:lnTo>
                  <a:pt x="1437626" y="3992787"/>
                </a:lnTo>
                <a:lnTo>
                  <a:pt x="1394016" y="3978832"/>
                </a:lnTo>
                <a:lnTo>
                  <a:pt x="1350839" y="3963932"/>
                </a:lnTo>
                <a:lnTo>
                  <a:pt x="1308106" y="3948098"/>
                </a:lnTo>
                <a:lnTo>
                  <a:pt x="1265831" y="3931343"/>
                </a:lnTo>
                <a:lnTo>
                  <a:pt x="1224024" y="3913678"/>
                </a:lnTo>
                <a:lnTo>
                  <a:pt x="1182699" y="3895116"/>
                </a:lnTo>
                <a:lnTo>
                  <a:pt x="1141868" y="3875669"/>
                </a:lnTo>
                <a:lnTo>
                  <a:pt x="1101543" y="3855349"/>
                </a:lnTo>
                <a:lnTo>
                  <a:pt x="1061736" y="3834169"/>
                </a:lnTo>
                <a:lnTo>
                  <a:pt x="1022459" y="3812139"/>
                </a:lnTo>
                <a:lnTo>
                  <a:pt x="983725" y="3789274"/>
                </a:lnTo>
                <a:lnTo>
                  <a:pt x="945546" y="3765583"/>
                </a:lnTo>
                <a:lnTo>
                  <a:pt x="907934" y="3741081"/>
                </a:lnTo>
                <a:lnTo>
                  <a:pt x="870901" y="3715778"/>
                </a:lnTo>
                <a:lnTo>
                  <a:pt x="834459" y="3689688"/>
                </a:lnTo>
                <a:lnTo>
                  <a:pt x="798622" y="3662821"/>
                </a:lnTo>
                <a:lnTo>
                  <a:pt x="763400" y="3635191"/>
                </a:lnTo>
                <a:lnTo>
                  <a:pt x="728807" y="3606809"/>
                </a:lnTo>
                <a:lnTo>
                  <a:pt x="694854" y="3577688"/>
                </a:lnTo>
                <a:lnTo>
                  <a:pt x="661553" y="3547840"/>
                </a:lnTo>
                <a:lnTo>
                  <a:pt x="628918" y="3517276"/>
                </a:lnTo>
                <a:lnTo>
                  <a:pt x="596960" y="3486009"/>
                </a:lnTo>
                <a:lnTo>
                  <a:pt x="565691" y="3454052"/>
                </a:lnTo>
                <a:lnTo>
                  <a:pt x="535123" y="3421415"/>
                </a:lnTo>
                <a:lnTo>
                  <a:pt x="505270" y="3388112"/>
                </a:lnTo>
                <a:lnTo>
                  <a:pt x="476142" y="3354154"/>
                </a:lnTo>
                <a:lnTo>
                  <a:pt x="447753" y="3319554"/>
                </a:lnTo>
                <a:lnTo>
                  <a:pt x="420114" y="3284324"/>
                </a:lnTo>
                <a:lnTo>
                  <a:pt x="393237" y="3248476"/>
                </a:lnTo>
                <a:lnTo>
                  <a:pt x="367136" y="3212021"/>
                </a:lnTo>
                <a:lnTo>
                  <a:pt x="341822" y="3174973"/>
                </a:lnTo>
                <a:lnTo>
                  <a:pt x="317307" y="3137343"/>
                </a:lnTo>
                <a:lnTo>
                  <a:pt x="293604" y="3099144"/>
                </a:lnTo>
                <a:lnTo>
                  <a:pt x="270725" y="3060387"/>
                </a:lnTo>
                <a:lnTo>
                  <a:pt x="248681" y="3021085"/>
                </a:lnTo>
                <a:lnTo>
                  <a:pt x="227487" y="2981249"/>
                </a:lnTo>
                <a:lnTo>
                  <a:pt x="207152" y="2940893"/>
                </a:lnTo>
                <a:lnTo>
                  <a:pt x="187690" y="2900027"/>
                </a:lnTo>
                <a:lnTo>
                  <a:pt x="169114" y="2858665"/>
                </a:lnTo>
                <a:lnTo>
                  <a:pt x="151434" y="2816818"/>
                </a:lnTo>
                <a:lnTo>
                  <a:pt x="134664" y="2774499"/>
                </a:lnTo>
                <a:lnTo>
                  <a:pt x="118815" y="2731720"/>
                </a:lnTo>
                <a:lnTo>
                  <a:pt x="103901" y="2688492"/>
                </a:lnTo>
                <a:lnTo>
                  <a:pt x="89932" y="2644828"/>
                </a:lnTo>
                <a:lnTo>
                  <a:pt x="76922" y="2600740"/>
                </a:lnTo>
                <a:lnTo>
                  <a:pt x="64882" y="2556240"/>
                </a:lnTo>
                <a:lnTo>
                  <a:pt x="53825" y="2511340"/>
                </a:lnTo>
                <a:lnTo>
                  <a:pt x="43764" y="2466053"/>
                </a:lnTo>
                <a:lnTo>
                  <a:pt x="34709" y="2420391"/>
                </a:lnTo>
                <a:lnTo>
                  <a:pt x="26674" y="2374365"/>
                </a:lnTo>
                <a:lnTo>
                  <a:pt x="19670" y="2327988"/>
                </a:lnTo>
                <a:lnTo>
                  <a:pt x="13711" y="2281272"/>
                </a:lnTo>
                <a:lnTo>
                  <a:pt x="8807" y="2234229"/>
                </a:lnTo>
                <a:lnTo>
                  <a:pt x="4972" y="2186872"/>
                </a:lnTo>
                <a:lnTo>
                  <a:pt x="2218" y="2139211"/>
                </a:lnTo>
                <a:lnTo>
                  <a:pt x="556" y="2091261"/>
                </a:lnTo>
                <a:lnTo>
                  <a:pt x="0" y="2043032"/>
                </a:lnTo>
                <a:close/>
              </a:path>
            </a:pathLst>
          </a:custGeom>
          <a:solidFill>
            <a:srgbClr val="FFC824"/>
          </a:solidFill>
        </p:spPr>
        <p:txBody>
          <a:bodyPr wrap="square" lIns="0" tIns="0" rIns="0" bIns="0" rtlCol="0"/>
          <a:lstStyle/>
          <a:p>
            <a:endParaRPr/>
          </a:p>
        </p:txBody>
      </p:sp>
      <p:pic>
        <p:nvPicPr>
          <p:cNvPr id="9" name="Picture 8">
            <a:extLst>
              <a:ext uri="{FF2B5EF4-FFF2-40B4-BE49-F238E27FC236}">
                <a16:creationId xmlns:a16="http://schemas.microsoft.com/office/drawing/2014/main" id="{47D5DEFA-607B-2902-94F7-2694DA790E43}"/>
              </a:ext>
            </a:extLst>
          </p:cNvPr>
          <p:cNvPicPr>
            <a:picLocks noChangeAspect="1"/>
          </p:cNvPicPr>
          <p:nvPr/>
        </p:nvPicPr>
        <p:blipFill>
          <a:blip r:embed="rId2"/>
          <a:stretch>
            <a:fillRect/>
          </a:stretch>
        </p:blipFill>
        <p:spPr>
          <a:xfrm>
            <a:off x="1066800" y="1779522"/>
            <a:ext cx="14627343" cy="5038784"/>
          </a:xfrm>
          <a:prstGeom prst="rect">
            <a:avLst/>
          </a:prstGeom>
        </p:spPr>
      </p:pic>
      <p:sp>
        <p:nvSpPr>
          <p:cNvPr id="3" name="TextBox 2">
            <a:extLst>
              <a:ext uri="{FF2B5EF4-FFF2-40B4-BE49-F238E27FC236}">
                <a16:creationId xmlns:a16="http://schemas.microsoft.com/office/drawing/2014/main" id="{52EB4157-F684-DCBE-0593-CF3A0B268F48}"/>
              </a:ext>
            </a:extLst>
          </p:cNvPr>
          <p:cNvSpPr txBox="1"/>
          <p:nvPr/>
        </p:nvSpPr>
        <p:spPr>
          <a:xfrm>
            <a:off x="838200" y="7429500"/>
            <a:ext cx="16611600" cy="1938992"/>
          </a:xfrm>
          <a:prstGeom prst="rect">
            <a:avLst/>
          </a:prstGeom>
          <a:noFill/>
        </p:spPr>
        <p:txBody>
          <a:bodyPr wrap="square" rtlCol="0">
            <a:spAutoFit/>
          </a:bodyPr>
          <a:lstStyle/>
          <a:p>
            <a:pPr>
              <a:buFont typeface="+mj-lt"/>
              <a:buAutoNum type="arabicPeriod"/>
            </a:pPr>
            <a:r>
              <a:rPr lang="en-US" sz="2400" dirty="0">
                <a:solidFill>
                  <a:schemeClr val="bg1"/>
                </a:solidFill>
              </a:rPr>
              <a:t>DenseNet201 and VGG19 are powerful deep learning architectures used for image classification tasks.</a:t>
            </a:r>
          </a:p>
          <a:p>
            <a:pPr>
              <a:buFont typeface="+mj-lt"/>
              <a:buAutoNum type="arabicPeriod"/>
            </a:pPr>
            <a:r>
              <a:rPr lang="en-US" sz="2400" dirty="0">
                <a:solidFill>
                  <a:schemeClr val="bg1"/>
                </a:solidFill>
              </a:rPr>
              <a:t>Combining DenseNet201 and VGG19 can leverage the strengths of dense connections and deep layer representation, potentially improving overall performance.</a:t>
            </a:r>
          </a:p>
          <a:p>
            <a:pPr>
              <a:buFont typeface="+mj-lt"/>
              <a:buAutoNum type="arabicPeriod"/>
            </a:pPr>
            <a:r>
              <a:rPr lang="en-US" sz="2400" dirty="0">
                <a:solidFill>
                  <a:schemeClr val="bg1"/>
                </a:solidFill>
              </a:rPr>
              <a:t>Ensemble techniques or transfer learning with fine-tuning can be employed to effectively combine DenseNet201 and VGG19 for enhanced accuracy and robustness in image classification.</a:t>
            </a:r>
          </a:p>
        </p:txBody>
      </p:sp>
    </p:spTree>
    <p:extLst>
      <p:ext uri="{BB962C8B-B14F-4D97-AF65-F5344CB8AC3E}">
        <p14:creationId xmlns:p14="http://schemas.microsoft.com/office/powerpoint/2010/main" val="164752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9AC27580-086E-979D-F459-AD444163B86E}"/>
              </a:ext>
            </a:extLst>
          </p:cNvPr>
          <p:cNvSpPr/>
          <p:nvPr/>
        </p:nvSpPr>
        <p:spPr>
          <a:xfrm>
            <a:off x="21963" y="-1"/>
            <a:ext cx="18280244" cy="10287000"/>
          </a:xfrm>
          <a:custGeom>
            <a:avLst/>
            <a:gdLst/>
            <a:ahLst/>
            <a:cxnLst/>
            <a:rect l="l" t="t" r="r" b="b"/>
            <a:pathLst>
              <a:path w="9153525" h="10287000">
                <a:moveTo>
                  <a:pt x="9153525" y="10287000"/>
                </a:moveTo>
                <a:lnTo>
                  <a:pt x="0" y="10287000"/>
                </a:lnTo>
                <a:lnTo>
                  <a:pt x="0" y="0"/>
                </a:lnTo>
                <a:lnTo>
                  <a:pt x="9153525" y="0"/>
                </a:lnTo>
                <a:lnTo>
                  <a:pt x="9153525" y="10287000"/>
                </a:lnTo>
                <a:close/>
              </a:path>
            </a:pathLst>
          </a:custGeom>
          <a:solidFill>
            <a:srgbClr val="5CAC57"/>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19ECADCC-55EA-C26B-7A0A-8269BE2695F1}"/>
              </a:ext>
            </a:extLst>
          </p:cNvPr>
          <p:cNvSpPr>
            <a:spLocks noGrp="1"/>
          </p:cNvSpPr>
          <p:nvPr>
            <p:ph type="title"/>
          </p:nvPr>
        </p:nvSpPr>
        <p:spPr>
          <a:xfrm>
            <a:off x="1066800" y="723900"/>
            <a:ext cx="14080226" cy="1538883"/>
          </a:xfrm>
        </p:spPr>
        <p:txBody>
          <a:bodyPr/>
          <a:lstStyle/>
          <a:p>
            <a:r>
              <a:rPr lang="en-US" dirty="0">
                <a:solidFill>
                  <a:schemeClr val="bg1"/>
                </a:solidFill>
              </a:rPr>
              <a:t>DenseNet201 + Vgg19</a:t>
            </a:r>
            <a:br>
              <a:rPr lang="en-US" dirty="0">
                <a:solidFill>
                  <a:schemeClr val="bg1"/>
                </a:solidFill>
              </a:rPr>
            </a:br>
            <a:endParaRPr lang="en-US" dirty="0">
              <a:solidFill>
                <a:schemeClr val="bg1"/>
              </a:solidFill>
            </a:endParaRPr>
          </a:p>
        </p:txBody>
      </p:sp>
      <p:sp>
        <p:nvSpPr>
          <p:cNvPr id="5" name="object 4">
            <a:extLst>
              <a:ext uri="{FF2B5EF4-FFF2-40B4-BE49-F238E27FC236}">
                <a16:creationId xmlns:a16="http://schemas.microsoft.com/office/drawing/2014/main" id="{5FAD3ADE-8DFD-2619-D2B6-277B2CB5EAD3}"/>
              </a:ext>
            </a:extLst>
          </p:cNvPr>
          <p:cNvSpPr/>
          <p:nvPr/>
        </p:nvSpPr>
        <p:spPr>
          <a:xfrm>
            <a:off x="16241259" y="86328"/>
            <a:ext cx="2038985" cy="4083050"/>
          </a:xfrm>
          <a:custGeom>
            <a:avLst/>
            <a:gdLst/>
            <a:ahLst/>
            <a:cxnLst/>
            <a:rect l="l" t="t" r="r" b="b"/>
            <a:pathLst>
              <a:path w="2038984" h="4083050">
                <a:moveTo>
                  <a:pt x="0" y="2043032"/>
                </a:moveTo>
                <a:lnTo>
                  <a:pt x="556" y="1994800"/>
                </a:lnTo>
                <a:lnTo>
                  <a:pt x="2218" y="1946843"/>
                </a:lnTo>
                <a:lnTo>
                  <a:pt x="4972" y="1899173"/>
                </a:lnTo>
                <a:lnTo>
                  <a:pt x="8807" y="1851801"/>
                </a:lnTo>
                <a:lnTo>
                  <a:pt x="13711" y="1804741"/>
                </a:lnTo>
                <a:lnTo>
                  <a:pt x="19670" y="1758003"/>
                </a:lnTo>
                <a:lnTo>
                  <a:pt x="26674" y="1711601"/>
                </a:lnTo>
                <a:lnTo>
                  <a:pt x="34709" y="1665547"/>
                </a:lnTo>
                <a:lnTo>
                  <a:pt x="43764" y="1619853"/>
                </a:lnTo>
                <a:lnTo>
                  <a:pt x="53825" y="1574532"/>
                </a:lnTo>
                <a:lnTo>
                  <a:pt x="64882" y="1529594"/>
                </a:lnTo>
                <a:lnTo>
                  <a:pt x="76922" y="1485054"/>
                </a:lnTo>
                <a:lnTo>
                  <a:pt x="89932" y="1440923"/>
                </a:lnTo>
                <a:lnTo>
                  <a:pt x="103901" y="1397213"/>
                </a:lnTo>
                <a:lnTo>
                  <a:pt x="118815" y="1353936"/>
                </a:lnTo>
                <a:lnTo>
                  <a:pt x="134664" y="1311106"/>
                </a:lnTo>
                <a:lnTo>
                  <a:pt x="151434" y="1268733"/>
                </a:lnTo>
                <a:lnTo>
                  <a:pt x="169114" y="1226831"/>
                </a:lnTo>
                <a:lnTo>
                  <a:pt x="187690" y="1185411"/>
                </a:lnTo>
                <a:lnTo>
                  <a:pt x="207152" y="1144486"/>
                </a:lnTo>
                <a:lnTo>
                  <a:pt x="227487" y="1104069"/>
                </a:lnTo>
                <a:lnTo>
                  <a:pt x="248681" y="1064170"/>
                </a:lnTo>
                <a:lnTo>
                  <a:pt x="270725" y="1024803"/>
                </a:lnTo>
                <a:lnTo>
                  <a:pt x="293604" y="985981"/>
                </a:lnTo>
                <a:lnTo>
                  <a:pt x="317307" y="947714"/>
                </a:lnTo>
                <a:lnTo>
                  <a:pt x="341822" y="910015"/>
                </a:lnTo>
                <a:lnTo>
                  <a:pt x="367136" y="872898"/>
                </a:lnTo>
                <a:lnTo>
                  <a:pt x="393237" y="836373"/>
                </a:lnTo>
                <a:lnTo>
                  <a:pt x="420114" y="800453"/>
                </a:lnTo>
                <a:lnTo>
                  <a:pt x="447753" y="765151"/>
                </a:lnTo>
                <a:lnTo>
                  <a:pt x="476142" y="730478"/>
                </a:lnTo>
                <a:lnTo>
                  <a:pt x="505270" y="696447"/>
                </a:lnTo>
                <a:lnTo>
                  <a:pt x="535123" y="663070"/>
                </a:lnTo>
                <a:lnTo>
                  <a:pt x="565691" y="630360"/>
                </a:lnTo>
                <a:lnTo>
                  <a:pt x="596960" y="598328"/>
                </a:lnTo>
                <a:lnTo>
                  <a:pt x="628918" y="566988"/>
                </a:lnTo>
                <a:lnTo>
                  <a:pt x="661553" y="536350"/>
                </a:lnTo>
                <a:lnTo>
                  <a:pt x="694854" y="506428"/>
                </a:lnTo>
                <a:lnTo>
                  <a:pt x="728807" y="477234"/>
                </a:lnTo>
                <a:lnTo>
                  <a:pt x="763400" y="448779"/>
                </a:lnTo>
                <a:lnTo>
                  <a:pt x="798622" y="421077"/>
                </a:lnTo>
                <a:lnTo>
                  <a:pt x="834459" y="394139"/>
                </a:lnTo>
                <a:lnTo>
                  <a:pt x="870901" y="367978"/>
                </a:lnTo>
                <a:lnTo>
                  <a:pt x="907934" y="342606"/>
                </a:lnTo>
                <a:lnTo>
                  <a:pt x="945546" y="318035"/>
                </a:lnTo>
                <a:lnTo>
                  <a:pt x="983725" y="294277"/>
                </a:lnTo>
                <a:lnTo>
                  <a:pt x="1022459" y="271345"/>
                </a:lnTo>
                <a:lnTo>
                  <a:pt x="1061736" y="249252"/>
                </a:lnTo>
                <a:lnTo>
                  <a:pt x="1101543" y="228008"/>
                </a:lnTo>
                <a:lnTo>
                  <a:pt x="1141868" y="207627"/>
                </a:lnTo>
                <a:lnTo>
                  <a:pt x="1182699" y="188121"/>
                </a:lnTo>
                <a:lnTo>
                  <a:pt x="1224024" y="169501"/>
                </a:lnTo>
                <a:lnTo>
                  <a:pt x="1265831" y="151781"/>
                </a:lnTo>
                <a:lnTo>
                  <a:pt x="1308106" y="134973"/>
                </a:lnTo>
                <a:lnTo>
                  <a:pt x="1350839" y="119088"/>
                </a:lnTo>
                <a:lnTo>
                  <a:pt x="1394016" y="104139"/>
                </a:lnTo>
                <a:lnTo>
                  <a:pt x="1437626" y="90138"/>
                </a:lnTo>
                <a:lnTo>
                  <a:pt x="1481657" y="77098"/>
                </a:lnTo>
                <a:lnTo>
                  <a:pt x="1526095" y="65031"/>
                </a:lnTo>
                <a:lnTo>
                  <a:pt x="1570930" y="53949"/>
                </a:lnTo>
                <a:lnTo>
                  <a:pt x="1616148" y="43864"/>
                </a:lnTo>
                <a:lnTo>
                  <a:pt x="1661737" y="34789"/>
                </a:lnTo>
                <a:lnTo>
                  <a:pt x="1707686" y="26735"/>
                </a:lnTo>
                <a:lnTo>
                  <a:pt x="1753982" y="19715"/>
                </a:lnTo>
                <a:lnTo>
                  <a:pt x="1800612" y="13742"/>
                </a:lnTo>
                <a:lnTo>
                  <a:pt x="1847565" y="8827"/>
                </a:lnTo>
                <a:lnTo>
                  <a:pt x="1894828" y="4984"/>
                </a:lnTo>
                <a:lnTo>
                  <a:pt x="1942390" y="2223"/>
                </a:lnTo>
                <a:lnTo>
                  <a:pt x="1990237" y="557"/>
                </a:lnTo>
                <a:lnTo>
                  <a:pt x="2038358" y="0"/>
                </a:lnTo>
                <a:lnTo>
                  <a:pt x="2038358" y="610839"/>
                </a:lnTo>
                <a:lnTo>
                  <a:pt x="1990272" y="611636"/>
                </a:lnTo>
                <a:lnTo>
                  <a:pt x="1942582" y="614013"/>
                </a:lnTo>
                <a:lnTo>
                  <a:pt x="1895312" y="617944"/>
                </a:lnTo>
                <a:lnTo>
                  <a:pt x="1848487" y="623403"/>
                </a:lnTo>
                <a:lnTo>
                  <a:pt x="1802133" y="630365"/>
                </a:lnTo>
                <a:lnTo>
                  <a:pt x="1756274" y="638806"/>
                </a:lnTo>
                <a:lnTo>
                  <a:pt x="1710935" y="648700"/>
                </a:lnTo>
                <a:lnTo>
                  <a:pt x="1666143" y="660021"/>
                </a:lnTo>
                <a:lnTo>
                  <a:pt x="1621921" y="672746"/>
                </a:lnTo>
                <a:lnTo>
                  <a:pt x="1578296" y="686848"/>
                </a:lnTo>
                <a:lnTo>
                  <a:pt x="1535291" y="702302"/>
                </a:lnTo>
                <a:lnTo>
                  <a:pt x="1492933" y="719084"/>
                </a:lnTo>
                <a:lnTo>
                  <a:pt x="1451246" y="737167"/>
                </a:lnTo>
                <a:lnTo>
                  <a:pt x="1410255" y="756528"/>
                </a:lnTo>
                <a:lnTo>
                  <a:pt x="1369986" y="777140"/>
                </a:lnTo>
                <a:lnTo>
                  <a:pt x="1330463" y="798979"/>
                </a:lnTo>
                <a:lnTo>
                  <a:pt x="1291713" y="822019"/>
                </a:lnTo>
                <a:lnTo>
                  <a:pt x="1253759" y="846236"/>
                </a:lnTo>
                <a:lnTo>
                  <a:pt x="1216627" y="871603"/>
                </a:lnTo>
                <a:lnTo>
                  <a:pt x="1180342" y="898097"/>
                </a:lnTo>
                <a:lnTo>
                  <a:pt x="1144930" y="925691"/>
                </a:lnTo>
                <a:lnTo>
                  <a:pt x="1110415" y="954360"/>
                </a:lnTo>
                <a:lnTo>
                  <a:pt x="1076822" y="984080"/>
                </a:lnTo>
                <a:lnTo>
                  <a:pt x="1044177" y="1014825"/>
                </a:lnTo>
                <a:lnTo>
                  <a:pt x="1012504" y="1046571"/>
                </a:lnTo>
                <a:lnTo>
                  <a:pt x="981829" y="1079291"/>
                </a:lnTo>
                <a:lnTo>
                  <a:pt x="952177" y="1112961"/>
                </a:lnTo>
                <a:lnTo>
                  <a:pt x="923573" y="1147555"/>
                </a:lnTo>
                <a:lnTo>
                  <a:pt x="896042" y="1183049"/>
                </a:lnTo>
                <a:lnTo>
                  <a:pt x="869609" y="1219417"/>
                </a:lnTo>
                <a:lnTo>
                  <a:pt x="844300" y="1256634"/>
                </a:lnTo>
                <a:lnTo>
                  <a:pt x="820139" y="1294674"/>
                </a:lnTo>
                <a:lnTo>
                  <a:pt x="797151" y="1333514"/>
                </a:lnTo>
                <a:lnTo>
                  <a:pt x="775362" y="1373127"/>
                </a:lnTo>
                <a:lnTo>
                  <a:pt x="754797" y="1413488"/>
                </a:lnTo>
                <a:lnTo>
                  <a:pt x="735481" y="1454573"/>
                </a:lnTo>
                <a:lnTo>
                  <a:pt x="717439" y="1496356"/>
                </a:lnTo>
                <a:lnTo>
                  <a:pt x="700695" y="1538811"/>
                </a:lnTo>
                <a:lnTo>
                  <a:pt x="685276" y="1581914"/>
                </a:lnTo>
                <a:lnTo>
                  <a:pt x="671207" y="1625640"/>
                </a:lnTo>
                <a:lnTo>
                  <a:pt x="658511" y="1669963"/>
                </a:lnTo>
                <a:lnTo>
                  <a:pt x="647216" y="1714858"/>
                </a:lnTo>
                <a:lnTo>
                  <a:pt x="637345" y="1760300"/>
                </a:lnTo>
                <a:lnTo>
                  <a:pt x="628923" y="1806265"/>
                </a:lnTo>
                <a:lnTo>
                  <a:pt x="621977" y="1852725"/>
                </a:lnTo>
                <a:lnTo>
                  <a:pt x="616530" y="1899657"/>
                </a:lnTo>
                <a:lnTo>
                  <a:pt x="612608" y="1947036"/>
                </a:lnTo>
                <a:lnTo>
                  <a:pt x="610237" y="1994836"/>
                </a:lnTo>
                <a:lnTo>
                  <a:pt x="609441" y="2043032"/>
                </a:lnTo>
                <a:lnTo>
                  <a:pt x="610237" y="2091227"/>
                </a:lnTo>
                <a:lnTo>
                  <a:pt x="612608" y="2139027"/>
                </a:lnTo>
                <a:lnTo>
                  <a:pt x="616530" y="2186406"/>
                </a:lnTo>
                <a:lnTo>
                  <a:pt x="621977" y="2233338"/>
                </a:lnTo>
                <a:lnTo>
                  <a:pt x="628923" y="2279799"/>
                </a:lnTo>
                <a:lnTo>
                  <a:pt x="637345" y="2325763"/>
                </a:lnTo>
                <a:lnTo>
                  <a:pt x="647216" y="2371205"/>
                </a:lnTo>
                <a:lnTo>
                  <a:pt x="658511" y="2416100"/>
                </a:lnTo>
                <a:lnTo>
                  <a:pt x="671207" y="2460423"/>
                </a:lnTo>
                <a:lnTo>
                  <a:pt x="685276" y="2504149"/>
                </a:lnTo>
                <a:lnTo>
                  <a:pt x="700695" y="2547252"/>
                </a:lnTo>
                <a:lnTo>
                  <a:pt x="717439" y="2589708"/>
                </a:lnTo>
                <a:lnTo>
                  <a:pt x="735481" y="2631490"/>
                </a:lnTo>
                <a:lnTo>
                  <a:pt x="754797" y="2672575"/>
                </a:lnTo>
                <a:lnTo>
                  <a:pt x="775362" y="2712936"/>
                </a:lnTo>
                <a:lnTo>
                  <a:pt x="797151" y="2752549"/>
                </a:lnTo>
                <a:lnTo>
                  <a:pt x="820139" y="2791389"/>
                </a:lnTo>
                <a:lnTo>
                  <a:pt x="844300" y="2829430"/>
                </a:lnTo>
                <a:lnTo>
                  <a:pt x="869609" y="2866646"/>
                </a:lnTo>
                <a:lnTo>
                  <a:pt x="896042" y="2903014"/>
                </a:lnTo>
                <a:lnTo>
                  <a:pt x="923573" y="2938508"/>
                </a:lnTo>
                <a:lnTo>
                  <a:pt x="952177" y="2973103"/>
                </a:lnTo>
                <a:lnTo>
                  <a:pt x="981829" y="3006772"/>
                </a:lnTo>
                <a:lnTo>
                  <a:pt x="1012504" y="3039492"/>
                </a:lnTo>
                <a:lnTo>
                  <a:pt x="1044177" y="3071238"/>
                </a:lnTo>
                <a:lnTo>
                  <a:pt x="1076822" y="3101983"/>
                </a:lnTo>
                <a:lnTo>
                  <a:pt x="1110415" y="3131703"/>
                </a:lnTo>
                <a:lnTo>
                  <a:pt x="1144930" y="3160373"/>
                </a:lnTo>
                <a:lnTo>
                  <a:pt x="1180342" y="3187967"/>
                </a:lnTo>
                <a:lnTo>
                  <a:pt x="1216627" y="3214460"/>
                </a:lnTo>
                <a:lnTo>
                  <a:pt x="1253759" y="3239827"/>
                </a:lnTo>
                <a:lnTo>
                  <a:pt x="1291713" y="3264044"/>
                </a:lnTo>
                <a:lnTo>
                  <a:pt x="1330463" y="3287084"/>
                </a:lnTo>
                <a:lnTo>
                  <a:pt x="1369986" y="3308923"/>
                </a:lnTo>
                <a:lnTo>
                  <a:pt x="1410255" y="3329535"/>
                </a:lnTo>
                <a:lnTo>
                  <a:pt x="1451246" y="3348896"/>
                </a:lnTo>
                <a:lnTo>
                  <a:pt x="1492933" y="3366979"/>
                </a:lnTo>
                <a:lnTo>
                  <a:pt x="1535291" y="3383761"/>
                </a:lnTo>
                <a:lnTo>
                  <a:pt x="1578296" y="3399215"/>
                </a:lnTo>
                <a:lnTo>
                  <a:pt x="1621921" y="3413317"/>
                </a:lnTo>
                <a:lnTo>
                  <a:pt x="1666143" y="3426042"/>
                </a:lnTo>
                <a:lnTo>
                  <a:pt x="1710935" y="3437363"/>
                </a:lnTo>
                <a:lnTo>
                  <a:pt x="1756274" y="3447257"/>
                </a:lnTo>
                <a:lnTo>
                  <a:pt x="1802133" y="3455698"/>
                </a:lnTo>
                <a:lnTo>
                  <a:pt x="1848487" y="3462660"/>
                </a:lnTo>
                <a:lnTo>
                  <a:pt x="1895312" y="3468120"/>
                </a:lnTo>
                <a:lnTo>
                  <a:pt x="1942582" y="3472050"/>
                </a:lnTo>
                <a:lnTo>
                  <a:pt x="1990272" y="3474427"/>
                </a:lnTo>
                <a:lnTo>
                  <a:pt x="2038358" y="3475225"/>
                </a:lnTo>
                <a:lnTo>
                  <a:pt x="2038358" y="4082612"/>
                </a:lnTo>
                <a:lnTo>
                  <a:pt x="1990237" y="4082057"/>
                </a:lnTo>
                <a:lnTo>
                  <a:pt x="1942390" y="4080397"/>
                </a:lnTo>
                <a:lnTo>
                  <a:pt x="1894828" y="4077647"/>
                </a:lnTo>
                <a:lnTo>
                  <a:pt x="1847565" y="4073817"/>
                </a:lnTo>
                <a:lnTo>
                  <a:pt x="1800612" y="4068920"/>
                </a:lnTo>
                <a:lnTo>
                  <a:pt x="1753982" y="4062968"/>
                </a:lnTo>
                <a:lnTo>
                  <a:pt x="1707686" y="4055974"/>
                </a:lnTo>
                <a:lnTo>
                  <a:pt x="1661737" y="4047948"/>
                </a:lnTo>
                <a:lnTo>
                  <a:pt x="1616148" y="4038905"/>
                </a:lnTo>
                <a:lnTo>
                  <a:pt x="1570930" y="4028854"/>
                </a:lnTo>
                <a:lnTo>
                  <a:pt x="1526095" y="4017810"/>
                </a:lnTo>
                <a:lnTo>
                  <a:pt x="1481657" y="4005783"/>
                </a:lnTo>
                <a:lnTo>
                  <a:pt x="1437626" y="3992787"/>
                </a:lnTo>
                <a:lnTo>
                  <a:pt x="1394016" y="3978832"/>
                </a:lnTo>
                <a:lnTo>
                  <a:pt x="1350839" y="3963932"/>
                </a:lnTo>
                <a:lnTo>
                  <a:pt x="1308106" y="3948098"/>
                </a:lnTo>
                <a:lnTo>
                  <a:pt x="1265831" y="3931343"/>
                </a:lnTo>
                <a:lnTo>
                  <a:pt x="1224024" y="3913678"/>
                </a:lnTo>
                <a:lnTo>
                  <a:pt x="1182699" y="3895116"/>
                </a:lnTo>
                <a:lnTo>
                  <a:pt x="1141868" y="3875669"/>
                </a:lnTo>
                <a:lnTo>
                  <a:pt x="1101543" y="3855349"/>
                </a:lnTo>
                <a:lnTo>
                  <a:pt x="1061736" y="3834169"/>
                </a:lnTo>
                <a:lnTo>
                  <a:pt x="1022459" y="3812139"/>
                </a:lnTo>
                <a:lnTo>
                  <a:pt x="983725" y="3789274"/>
                </a:lnTo>
                <a:lnTo>
                  <a:pt x="945546" y="3765583"/>
                </a:lnTo>
                <a:lnTo>
                  <a:pt x="907934" y="3741081"/>
                </a:lnTo>
                <a:lnTo>
                  <a:pt x="870901" y="3715778"/>
                </a:lnTo>
                <a:lnTo>
                  <a:pt x="834459" y="3689688"/>
                </a:lnTo>
                <a:lnTo>
                  <a:pt x="798622" y="3662821"/>
                </a:lnTo>
                <a:lnTo>
                  <a:pt x="763400" y="3635191"/>
                </a:lnTo>
                <a:lnTo>
                  <a:pt x="728807" y="3606809"/>
                </a:lnTo>
                <a:lnTo>
                  <a:pt x="694854" y="3577688"/>
                </a:lnTo>
                <a:lnTo>
                  <a:pt x="661553" y="3547840"/>
                </a:lnTo>
                <a:lnTo>
                  <a:pt x="628918" y="3517276"/>
                </a:lnTo>
                <a:lnTo>
                  <a:pt x="596960" y="3486009"/>
                </a:lnTo>
                <a:lnTo>
                  <a:pt x="565691" y="3454052"/>
                </a:lnTo>
                <a:lnTo>
                  <a:pt x="535123" y="3421415"/>
                </a:lnTo>
                <a:lnTo>
                  <a:pt x="505270" y="3388112"/>
                </a:lnTo>
                <a:lnTo>
                  <a:pt x="476142" y="3354154"/>
                </a:lnTo>
                <a:lnTo>
                  <a:pt x="447753" y="3319554"/>
                </a:lnTo>
                <a:lnTo>
                  <a:pt x="420114" y="3284324"/>
                </a:lnTo>
                <a:lnTo>
                  <a:pt x="393237" y="3248476"/>
                </a:lnTo>
                <a:lnTo>
                  <a:pt x="367136" y="3212021"/>
                </a:lnTo>
                <a:lnTo>
                  <a:pt x="341822" y="3174973"/>
                </a:lnTo>
                <a:lnTo>
                  <a:pt x="317307" y="3137343"/>
                </a:lnTo>
                <a:lnTo>
                  <a:pt x="293604" y="3099144"/>
                </a:lnTo>
                <a:lnTo>
                  <a:pt x="270725" y="3060387"/>
                </a:lnTo>
                <a:lnTo>
                  <a:pt x="248681" y="3021085"/>
                </a:lnTo>
                <a:lnTo>
                  <a:pt x="227487" y="2981249"/>
                </a:lnTo>
                <a:lnTo>
                  <a:pt x="207152" y="2940893"/>
                </a:lnTo>
                <a:lnTo>
                  <a:pt x="187690" y="2900027"/>
                </a:lnTo>
                <a:lnTo>
                  <a:pt x="169114" y="2858665"/>
                </a:lnTo>
                <a:lnTo>
                  <a:pt x="151434" y="2816818"/>
                </a:lnTo>
                <a:lnTo>
                  <a:pt x="134664" y="2774499"/>
                </a:lnTo>
                <a:lnTo>
                  <a:pt x="118815" y="2731720"/>
                </a:lnTo>
                <a:lnTo>
                  <a:pt x="103901" y="2688492"/>
                </a:lnTo>
                <a:lnTo>
                  <a:pt x="89932" y="2644828"/>
                </a:lnTo>
                <a:lnTo>
                  <a:pt x="76922" y="2600740"/>
                </a:lnTo>
                <a:lnTo>
                  <a:pt x="64882" y="2556240"/>
                </a:lnTo>
                <a:lnTo>
                  <a:pt x="53825" y="2511340"/>
                </a:lnTo>
                <a:lnTo>
                  <a:pt x="43764" y="2466053"/>
                </a:lnTo>
                <a:lnTo>
                  <a:pt x="34709" y="2420391"/>
                </a:lnTo>
                <a:lnTo>
                  <a:pt x="26674" y="2374365"/>
                </a:lnTo>
                <a:lnTo>
                  <a:pt x="19670" y="2327988"/>
                </a:lnTo>
                <a:lnTo>
                  <a:pt x="13711" y="2281272"/>
                </a:lnTo>
                <a:lnTo>
                  <a:pt x="8807" y="2234229"/>
                </a:lnTo>
                <a:lnTo>
                  <a:pt x="4972" y="2186872"/>
                </a:lnTo>
                <a:lnTo>
                  <a:pt x="2218" y="2139211"/>
                </a:lnTo>
                <a:lnTo>
                  <a:pt x="556" y="2091261"/>
                </a:lnTo>
                <a:lnTo>
                  <a:pt x="0" y="2043032"/>
                </a:lnTo>
                <a:close/>
              </a:path>
            </a:pathLst>
          </a:custGeom>
          <a:solidFill>
            <a:srgbClr val="FFC824"/>
          </a:solidFill>
        </p:spPr>
        <p:txBody>
          <a:bodyPr wrap="square" lIns="0" tIns="0" rIns="0" bIns="0" rtlCol="0"/>
          <a:lstStyle/>
          <a:p>
            <a:endParaRPr/>
          </a:p>
        </p:txBody>
      </p:sp>
      <p:pic>
        <p:nvPicPr>
          <p:cNvPr id="7" name="Picture 6">
            <a:extLst>
              <a:ext uri="{FF2B5EF4-FFF2-40B4-BE49-F238E27FC236}">
                <a16:creationId xmlns:a16="http://schemas.microsoft.com/office/drawing/2014/main" id="{ADFAEF7E-44EB-1381-92A1-40DACD940226}"/>
              </a:ext>
            </a:extLst>
          </p:cNvPr>
          <p:cNvPicPr>
            <a:picLocks noChangeAspect="1"/>
          </p:cNvPicPr>
          <p:nvPr/>
        </p:nvPicPr>
        <p:blipFill>
          <a:blip r:embed="rId2"/>
          <a:stretch>
            <a:fillRect/>
          </a:stretch>
        </p:blipFill>
        <p:spPr>
          <a:xfrm>
            <a:off x="1524000" y="2262783"/>
            <a:ext cx="14325600" cy="6690717"/>
          </a:xfrm>
          <a:prstGeom prst="rect">
            <a:avLst/>
          </a:prstGeom>
        </p:spPr>
      </p:pic>
    </p:spTree>
    <p:extLst>
      <p:ext uri="{BB962C8B-B14F-4D97-AF65-F5344CB8AC3E}">
        <p14:creationId xmlns:p14="http://schemas.microsoft.com/office/powerpoint/2010/main" val="3908407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6904004" cy="3012958"/>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DFC333E4-6574-A8F4-FE64-E91F8FCA1F24}"/>
              </a:ext>
            </a:extLst>
          </p:cNvPr>
          <p:cNvSpPr>
            <a:spLocks noGrp="1"/>
          </p:cNvSpPr>
          <p:nvPr>
            <p:ph type="title"/>
          </p:nvPr>
        </p:nvSpPr>
        <p:spPr>
          <a:xfrm>
            <a:off x="746959" y="590070"/>
            <a:ext cx="11483141" cy="1109821"/>
          </a:xfrm>
        </p:spPr>
        <p:txBody>
          <a:bodyPr vert="horz" lIns="91440" tIns="45720" rIns="91440" bIns="45720" rtlCol="0" anchor="b">
            <a:normAutofit/>
          </a:bodyPr>
          <a:lstStyle/>
          <a:p>
            <a:pPr algn="l" rtl="0">
              <a:lnSpc>
                <a:spcPct val="90000"/>
              </a:lnSpc>
              <a:spcBef>
                <a:spcPct val="0"/>
              </a:spcBef>
            </a:pPr>
            <a:r>
              <a:rPr lang="en-US" sz="3400" kern="1200">
                <a:latin typeface="+mj-lt"/>
                <a:cs typeface="+mj-cs"/>
              </a:rPr>
              <a:t>DenseNet201 + Vgg19</a:t>
            </a:r>
            <a:br>
              <a:rPr lang="en-US" sz="3400" kern="1200">
                <a:latin typeface="+mj-lt"/>
                <a:cs typeface="+mj-cs"/>
              </a:rPr>
            </a:br>
            <a:endParaRPr lang="en-US" sz="3400" kern="1200">
              <a:latin typeface="+mj-lt"/>
              <a:cs typeface="+mj-cs"/>
            </a:endParaRPr>
          </a:p>
        </p:txBody>
      </p:sp>
      <p:pic>
        <p:nvPicPr>
          <p:cNvPr id="8" name="Picture 7" descr="Chart, line chart, histogram&#10;&#10;Description automatically generated">
            <a:extLst>
              <a:ext uri="{FF2B5EF4-FFF2-40B4-BE49-F238E27FC236}">
                <a16:creationId xmlns:a16="http://schemas.microsoft.com/office/drawing/2014/main" id="{670C0AE5-8570-8609-F792-733E98CDC8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506280"/>
            <a:ext cx="7422069" cy="5956212"/>
          </a:xfrm>
          <a:prstGeom prst="rect">
            <a:avLst/>
          </a:prstGeom>
        </p:spPr>
      </p:pic>
      <p:pic>
        <p:nvPicPr>
          <p:cNvPr id="5" name="Picture 4" descr="Chart, line chart&#10;&#10;Description automatically generated">
            <a:extLst>
              <a:ext uri="{FF2B5EF4-FFF2-40B4-BE49-F238E27FC236}">
                <a16:creationId xmlns:a16="http://schemas.microsoft.com/office/drawing/2014/main" id="{E08B4644-9F66-E99C-4681-833958E9DB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3106" y="3506280"/>
            <a:ext cx="7470897" cy="5827301"/>
          </a:xfrm>
          <a:prstGeom prst="rect">
            <a:avLst/>
          </a:prstGeom>
        </p:spPr>
      </p:pic>
      <p:sp>
        <p:nvSpPr>
          <p:cNvPr id="24" name="Freeform: Shape 23">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32" y="9416956"/>
            <a:ext cx="10327368" cy="870045"/>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7698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5F46-2AD8-D322-2B1B-3C69915A70D9}"/>
              </a:ext>
            </a:extLst>
          </p:cNvPr>
          <p:cNvSpPr>
            <a:spLocks noGrp="1"/>
          </p:cNvSpPr>
          <p:nvPr>
            <p:ph type="title"/>
          </p:nvPr>
        </p:nvSpPr>
        <p:spPr>
          <a:xfrm>
            <a:off x="1676400" y="1562100"/>
            <a:ext cx="14080226" cy="769441"/>
          </a:xfrm>
        </p:spPr>
        <p:txBody>
          <a:bodyPr/>
          <a:lstStyle/>
          <a:p>
            <a:r>
              <a:rPr lang="en-US" b="1" dirty="0"/>
              <a:t>Classification Report for test data:</a:t>
            </a:r>
            <a:endParaRPr lang="en-US" dirty="0"/>
          </a:p>
        </p:txBody>
      </p:sp>
      <p:graphicFrame>
        <p:nvGraphicFramePr>
          <p:cNvPr id="3" name="Table 3">
            <a:extLst>
              <a:ext uri="{FF2B5EF4-FFF2-40B4-BE49-F238E27FC236}">
                <a16:creationId xmlns:a16="http://schemas.microsoft.com/office/drawing/2014/main" id="{617FA36C-D80E-3E7C-7B7F-FB5D487C4E0C}"/>
              </a:ext>
            </a:extLst>
          </p:cNvPr>
          <p:cNvGraphicFramePr>
            <a:graphicFrameLocks noGrp="1"/>
          </p:cNvGraphicFramePr>
          <p:nvPr>
            <p:extLst>
              <p:ext uri="{D42A27DB-BD31-4B8C-83A1-F6EECF244321}">
                <p14:modId xmlns:p14="http://schemas.microsoft.com/office/powerpoint/2010/main" val="670291760"/>
              </p:ext>
            </p:extLst>
          </p:nvPr>
        </p:nvGraphicFramePr>
        <p:xfrm>
          <a:off x="2133600" y="3105401"/>
          <a:ext cx="13258800" cy="5589148"/>
        </p:xfrm>
        <a:graphic>
          <a:graphicData uri="http://schemas.openxmlformats.org/drawingml/2006/table">
            <a:tbl>
              <a:tblPr firstRow="1" bandRow="1">
                <a:tableStyleId>{5C22544A-7EE6-4342-B048-85BDC9FD1C3A}</a:tableStyleId>
              </a:tblPr>
              <a:tblGrid>
                <a:gridCol w="2651760">
                  <a:extLst>
                    <a:ext uri="{9D8B030D-6E8A-4147-A177-3AD203B41FA5}">
                      <a16:colId xmlns:a16="http://schemas.microsoft.com/office/drawing/2014/main" val="3940182493"/>
                    </a:ext>
                  </a:extLst>
                </a:gridCol>
                <a:gridCol w="2651760">
                  <a:extLst>
                    <a:ext uri="{9D8B030D-6E8A-4147-A177-3AD203B41FA5}">
                      <a16:colId xmlns:a16="http://schemas.microsoft.com/office/drawing/2014/main" val="3389881828"/>
                    </a:ext>
                  </a:extLst>
                </a:gridCol>
                <a:gridCol w="2651760">
                  <a:extLst>
                    <a:ext uri="{9D8B030D-6E8A-4147-A177-3AD203B41FA5}">
                      <a16:colId xmlns:a16="http://schemas.microsoft.com/office/drawing/2014/main" val="3152681585"/>
                    </a:ext>
                  </a:extLst>
                </a:gridCol>
                <a:gridCol w="2651760">
                  <a:extLst>
                    <a:ext uri="{9D8B030D-6E8A-4147-A177-3AD203B41FA5}">
                      <a16:colId xmlns:a16="http://schemas.microsoft.com/office/drawing/2014/main" val="4047677765"/>
                    </a:ext>
                  </a:extLst>
                </a:gridCol>
                <a:gridCol w="2651760">
                  <a:extLst>
                    <a:ext uri="{9D8B030D-6E8A-4147-A177-3AD203B41FA5}">
                      <a16:colId xmlns:a16="http://schemas.microsoft.com/office/drawing/2014/main" val="358211856"/>
                    </a:ext>
                  </a:extLst>
                </a:gridCol>
              </a:tblGrid>
              <a:tr h="528484">
                <a:tc>
                  <a:txBody>
                    <a:bodyPr/>
                    <a:lstStyle/>
                    <a:p>
                      <a:pPr algn="ctr"/>
                      <a:endParaRPr lang="en-US" sz="2800" dirty="0"/>
                    </a:p>
                  </a:txBody>
                  <a:tcPr/>
                </a:tc>
                <a:tc>
                  <a:txBody>
                    <a:bodyPr/>
                    <a:lstStyle/>
                    <a:p>
                      <a:pPr algn="ctr"/>
                      <a:r>
                        <a:rPr lang="en-US" sz="2800" dirty="0"/>
                        <a:t>precision </a:t>
                      </a:r>
                    </a:p>
                  </a:txBody>
                  <a:tcPr/>
                </a:tc>
                <a:tc>
                  <a:txBody>
                    <a:bodyPr/>
                    <a:lstStyle/>
                    <a:p>
                      <a:pPr algn="ctr"/>
                      <a:r>
                        <a:rPr lang="en-US" sz="2800" dirty="0"/>
                        <a:t>recall</a:t>
                      </a:r>
                    </a:p>
                  </a:txBody>
                  <a:tcPr/>
                </a:tc>
                <a:tc>
                  <a:txBody>
                    <a:bodyPr/>
                    <a:lstStyle/>
                    <a:p>
                      <a:pPr algn="ctr"/>
                      <a:r>
                        <a:rPr lang="en-US" sz="2800" dirty="0"/>
                        <a:t>f1-score</a:t>
                      </a:r>
                    </a:p>
                  </a:txBody>
                  <a:tcPr/>
                </a:tc>
                <a:tc>
                  <a:txBody>
                    <a:bodyPr/>
                    <a:lstStyle/>
                    <a:p>
                      <a:pPr algn="ctr"/>
                      <a:r>
                        <a:rPr lang="en-US" sz="2800" dirty="0"/>
                        <a:t>support</a:t>
                      </a:r>
                    </a:p>
                  </a:txBody>
                  <a:tcPr/>
                </a:tc>
                <a:extLst>
                  <a:ext uri="{0D108BD9-81ED-4DB2-BD59-A6C34878D82A}">
                    <a16:rowId xmlns:a16="http://schemas.microsoft.com/office/drawing/2014/main" val="3284396948"/>
                  </a:ext>
                </a:extLst>
              </a:tr>
              <a:tr h="528484">
                <a:tc>
                  <a:txBody>
                    <a:bodyPr/>
                    <a:lstStyle/>
                    <a:p>
                      <a:pPr algn="ctr"/>
                      <a:r>
                        <a:rPr lang="en-US" sz="2800" dirty="0"/>
                        <a:t>Non Demented</a:t>
                      </a:r>
                    </a:p>
                  </a:txBody>
                  <a:tcPr/>
                </a:tc>
                <a:tc>
                  <a:txBody>
                    <a:bodyPr/>
                    <a:lstStyle/>
                    <a:p>
                      <a:pPr algn="ctr"/>
                      <a:r>
                        <a:rPr lang="en-US" sz="2800" dirty="0"/>
                        <a:t>0.69</a:t>
                      </a:r>
                    </a:p>
                  </a:txBody>
                  <a:tcPr/>
                </a:tc>
                <a:tc>
                  <a:txBody>
                    <a:bodyPr/>
                    <a:lstStyle/>
                    <a:p>
                      <a:pPr algn="ctr"/>
                      <a:r>
                        <a:rPr lang="en-US" sz="2800" dirty="0"/>
                        <a:t>0.89</a:t>
                      </a:r>
                    </a:p>
                  </a:txBody>
                  <a:tcPr/>
                </a:tc>
                <a:tc>
                  <a:txBody>
                    <a:bodyPr/>
                    <a:lstStyle/>
                    <a:p>
                      <a:pPr algn="ctr"/>
                      <a:r>
                        <a:rPr lang="en-US" sz="2800" dirty="0"/>
                        <a:t>0.78</a:t>
                      </a:r>
                    </a:p>
                  </a:txBody>
                  <a:tcPr/>
                </a:tc>
                <a:tc>
                  <a:txBody>
                    <a:bodyPr/>
                    <a:lstStyle/>
                    <a:p>
                      <a:pPr algn="ctr"/>
                      <a:r>
                        <a:rPr lang="en-US" sz="2800" dirty="0"/>
                        <a:t>640</a:t>
                      </a:r>
                    </a:p>
                  </a:txBody>
                  <a:tcPr/>
                </a:tc>
                <a:extLst>
                  <a:ext uri="{0D108BD9-81ED-4DB2-BD59-A6C34878D82A}">
                    <a16:rowId xmlns:a16="http://schemas.microsoft.com/office/drawing/2014/main" val="254051973"/>
                  </a:ext>
                </a:extLst>
              </a:tr>
              <a:tr h="528484">
                <a:tc>
                  <a:txBody>
                    <a:bodyPr/>
                    <a:lstStyle/>
                    <a:p>
                      <a:pPr algn="ctr"/>
                      <a:r>
                        <a:rPr lang="en-US" sz="2800" dirty="0"/>
                        <a:t>Very Mild Demented</a:t>
                      </a:r>
                    </a:p>
                  </a:txBody>
                  <a:tcPr/>
                </a:tc>
                <a:tc>
                  <a:txBody>
                    <a:bodyPr/>
                    <a:lstStyle/>
                    <a:p>
                      <a:pPr algn="ctr"/>
                      <a:r>
                        <a:rPr lang="en-US" sz="2800" dirty="0"/>
                        <a:t>0.74</a:t>
                      </a:r>
                    </a:p>
                  </a:txBody>
                  <a:tcPr/>
                </a:tc>
                <a:tc>
                  <a:txBody>
                    <a:bodyPr/>
                    <a:lstStyle/>
                    <a:p>
                      <a:pPr algn="ctr"/>
                      <a:r>
                        <a:rPr lang="en-US" sz="2800" dirty="0"/>
                        <a:t>0.62</a:t>
                      </a:r>
                    </a:p>
                  </a:txBody>
                  <a:tcPr/>
                </a:tc>
                <a:tc>
                  <a:txBody>
                    <a:bodyPr/>
                    <a:lstStyle/>
                    <a:p>
                      <a:pPr algn="ctr"/>
                      <a:r>
                        <a:rPr lang="en-US" sz="2800" dirty="0"/>
                        <a:t>0.68</a:t>
                      </a:r>
                    </a:p>
                  </a:txBody>
                  <a:tcPr/>
                </a:tc>
                <a:tc>
                  <a:txBody>
                    <a:bodyPr/>
                    <a:lstStyle/>
                    <a:p>
                      <a:pPr algn="ctr"/>
                      <a:r>
                        <a:rPr lang="en-US" sz="2800" dirty="0"/>
                        <a:t>448</a:t>
                      </a:r>
                    </a:p>
                  </a:txBody>
                  <a:tcPr/>
                </a:tc>
                <a:extLst>
                  <a:ext uri="{0D108BD9-81ED-4DB2-BD59-A6C34878D82A}">
                    <a16:rowId xmlns:a16="http://schemas.microsoft.com/office/drawing/2014/main" val="696242886"/>
                  </a:ext>
                </a:extLst>
              </a:tr>
              <a:tr h="528484">
                <a:tc>
                  <a:txBody>
                    <a:bodyPr/>
                    <a:lstStyle/>
                    <a:p>
                      <a:pPr algn="ctr"/>
                      <a:r>
                        <a:rPr lang="en-US" sz="2800"/>
                        <a:t>Mild Demented</a:t>
                      </a:r>
                      <a:endParaRPr lang="en-US" sz="2800" dirty="0"/>
                    </a:p>
                  </a:txBody>
                  <a:tcPr/>
                </a:tc>
                <a:tc>
                  <a:txBody>
                    <a:bodyPr/>
                    <a:lstStyle/>
                    <a:p>
                      <a:pPr algn="ctr"/>
                      <a:r>
                        <a:rPr lang="en-US" sz="2800" dirty="0"/>
                        <a:t>0.93</a:t>
                      </a:r>
                    </a:p>
                  </a:txBody>
                  <a:tcPr/>
                </a:tc>
                <a:tc>
                  <a:txBody>
                    <a:bodyPr/>
                    <a:lstStyle/>
                    <a:p>
                      <a:pPr algn="ctr"/>
                      <a:r>
                        <a:rPr lang="en-US" sz="2800" dirty="0"/>
                        <a:t>0.31</a:t>
                      </a:r>
                    </a:p>
                  </a:txBody>
                  <a:tcPr/>
                </a:tc>
                <a:tc>
                  <a:txBody>
                    <a:bodyPr/>
                    <a:lstStyle/>
                    <a:p>
                      <a:pPr algn="ctr"/>
                      <a:r>
                        <a:rPr lang="en-US" sz="2800" dirty="0"/>
                        <a:t>0.47</a:t>
                      </a:r>
                    </a:p>
                  </a:txBody>
                  <a:tcPr/>
                </a:tc>
                <a:tc>
                  <a:txBody>
                    <a:bodyPr/>
                    <a:lstStyle/>
                    <a:p>
                      <a:pPr algn="ctr"/>
                      <a:r>
                        <a:rPr lang="en-US" sz="2800"/>
                        <a:t>179</a:t>
                      </a:r>
                      <a:endParaRPr lang="en-US" sz="2800" dirty="0"/>
                    </a:p>
                  </a:txBody>
                  <a:tcPr/>
                </a:tc>
                <a:extLst>
                  <a:ext uri="{0D108BD9-81ED-4DB2-BD59-A6C34878D82A}">
                    <a16:rowId xmlns:a16="http://schemas.microsoft.com/office/drawing/2014/main" val="4193632369"/>
                  </a:ext>
                </a:extLst>
              </a:tr>
              <a:tr h="528484">
                <a:tc>
                  <a:txBody>
                    <a:bodyPr/>
                    <a:lstStyle/>
                    <a:p>
                      <a:pPr algn="ctr"/>
                      <a:r>
                        <a:rPr lang="en-US" sz="2800" dirty="0"/>
                        <a:t>Moderate Demented</a:t>
                      </a:r>
                    </a:p>
                  </a:txBody>
                  <a:tcPr/>
                </a:tc>
                <a:tc>
                  <a:txBody>
                    <a:bodyPr/>
                    <a:lstStyle/>
                    <a:p>
                      <a:pPr algn="ctr"/>
                      <a:r>
                        <a:rPr lang="en-US" sz="2800" dirty="0"/>
                        <a:t>0.83</a:t>
                      </a:r>
                    </a:p>
                  </a:txBody>
                  <a:tcPr/>
                </a:tc>
                <a:tc>
                  <a:txBody>
                    <a:bodyPr/>
                    <a:lstStyle/>
                    <a:p>
                      <a:pPr algn="ctr"/>
                      <a:r>
                        <a:rPr lang="en-US" sz="2800" dirty="0"/>
                        <a:t>0.83</a:t>
                      </a:r>
                    </a:p>
                  </a:txBody>
                  <a:tcPr/>
                </a:tc>
                <a:tc>
                  <a:txBody>
                    <a:bodyPr/>
                    <a:lstStyle/>
                    <a:p>
                      <a:pPr algn="ctr"/>
                      <a:r>
                        <a:rPr lang="en-US" sz="2800" dirty="0"/>
                        <a:t>0.83</a:t>
                      </a:r>
                    </a:p>
                  </a:txBody>
                  <a:tcPr/>
                </a:tc>
                <a:tc>
                  <a:txBody>
                    <a:bodyPr/>
                    <a:lstStyle/>
                    <a:p>
                      <a:pPr algn="ctr"/>
                      <a:r>
                        <a:rPr lang="en-US" sz="2800"/>
                        <a:t>12</a:t>
                      </a:r>
                      <a:endParaRPr lang="en-US" sz="2800" dirty="0"/>
                    </a:p>
                  </a:txBody>
                  <a:tcPr/>
                </a:tc>
                <a:extLst>
                  <a:ext uri="{0D108BD9-81ED-4DB2-BD59-A6C34878D82A}">
                    <a16:rowId xmlns:a16="http://schemas.microsoft.com/office/drawing/2014/main" val="827368404"/>
                  </a:ext>
                </a:extLst>
              </a:tr>
              <a:tr h="528484">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a:p>
                  </a:txBody>
                  <a:tcPr/>
                </a:tc>
                <a:tc>
                  <a:txBody>
                    <a:bodyPr/>
                    <a:lstStyle/>
                    <a:p>
                      <a:pPr algn="ctr"/>
                      <a:endParaRPr lang="en-US" sz="2800" dirty="0"/>
                    </a:p>
                  </a:txBody>
                  <a:tcPr/>
                </a:tc>
                <a:extLst>
                  <a:ext uri="{0D108BD9-81ED-4DB2-BD59-A6C34878D82A}">
                    <a16:rowId xmlns:a16="http://schemas.microsoft.com/office/drawing/2014/main" val="2547351562"/>
                  </a:ext>
                </a:extLst>
              </a:tr>
              <a:tr h="528484">
                <a:tc>
                  <a:txBody>
                    <a:bodyPr/>
                    <a:lstStyle/>
                    <a:p>
                      <a:pPr algn="ctr"/>
                      <a:r>
                        <a:rPr lang="en-US" sz="2800"/>
                        <a:t>Accuracy</a:t>
                      </a: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r>
                        <a:rPr lang="en-US" sz="2800" dirty="0"/>
                        <a:t>0.72</a:t>
                      </a:r>
                    </a:p>
                  </a:txBody>
                  <a:tcPr/>
                </a:tc>
                <a:tc>
                  <a:txBody>
                    <a:bodyPr/>
                    <a:lstStyle/>
                    <a:p>
                      <a:pPr algn="ctr"/>
                      <a:r>
                        <a:rPr lang="en-US" sz="2800"/>
                        <a:t>1279</a:t>
                      </a:r>
                      <a:endParaRPr lang="en-US" sz="2800" dirty="0"/>
                    </a:p>
                  </a:txBody>
                  <a:tcPr/>
                </a:tc>
                <a:extLst>
                  <a:ext uri="{0D108BD9-81ED-4DB2-BD59-A6C34878D82A}">
                    <a16:rowId xmlns:a16="http://schemas.microsoft.com/office/drawing/2014/main" val="954618843"/>
                  </a:ext>
                </a:extLst>
              </a:tr>
              <a:tr h="528484">
                <a:tc>
                  <a:txBody>
                    <a:bodyPr/>
                    <a:lstStyle/>
                    <a:p>
                      <a:pPr algn="ctr"/>
                      <a:r>
                        <a:rPr lang="en-US" sz="2800"/>
                        <a:t>Macro Avg</a:t>
                      </a:r>
                      <a:endParaRPr lang="en-US" sz="2800" dirty="0"/>
                    </a:p>
                  </a:txBody>
                  <a:tcPr/>
                </a:tc>
                <a:tc>
                  <a:txBody>
                    <a:bodyPr/>
                    <a:lstStyle/>
                    <a:p>
                      <a:pPr algn="ctr"/>
                      <a:r>
                        <a:rPr lang="en-US" sz="2800" dirty="0"/>
                        <a:t>0.80</a:t>
                      </a:r>
                    </a:p>
                  </a:txBody>
                  <a:tcPr/>
                </a:tc>
                <a:tc>
                  <a:txBody>
                    <a:bodyPr/>
                    <a:lstStyle/>
                    <a:p>
                      <a:pPr algn="ctr"/>
                      <a:r>
                        <a:rPr lang="en-US" sz="2800" dirty="0"/>
                        <a:t>0.67</a:t>
                      </a:r>
                    </a:p>
                  </a:txBody>
                  <a:tcPr/>
                </a:tc>
                <a:tc>
                  <a:txBody>
                    <a:bodyPr/>
                    <a:lstStyle/>
                    <a:p>
                      <a:pPr algn="ctr"/>
                      <a:r>
                        <a:rPr lang="en-US" sz="2800" dirty="0"/>
                        <a:t>0.69</a:t>
                      </a:r>
                    </a:p>
                  </a:txBody>
                  <a:tcPr/>
                </a:tc>
                <a:tc>
                  <a:txBody>
                    <a:bodyPr/>
                    <a:lstStyle/>
                    <a:p>
                      <a:pPr algn="ctr"/>
                      <a:r>
                        <a:rPr lang="en-US" sz="2800"/>
                        <a:t>1279</a:t>
                      </a:r>
                      <a:endParaRPr lang="en-US" sz="2800" dirty="0"/>
                    </a:p>
                  </a:txBody>
                  <a:tcPr/>
                </a:tc>
                <a:extLst>
                  <a:ext uri="{0D108BD9-81ED-4DB2-BD59-A6C34878D82A}">
                    <a16:rowId xmlns:a16="http://schemas.microsoft.com/office/drawing/2014/main" val="454893585"/>
                  </a:ext>
                </a:extLst>
              </a:tr>
              <a:tr h="528484">
                <a:tc>
                  <a:txBody>
                    <a:bodyPr/>
                    <a:lstStyle/>
                    <a:p>
                      <a:pPr algn="ctr"/>
                      <a:r>
                        <a:rPr lang="en-US" sz="2800"/>
                        <a:t>Weighted Avg</a:t>
                      </a:r>
                      <a:endParaRPr lang="en-US" sz="2800" dirty="0"/>
                    </a:p>
                  </a:txBody>
                  <a:tcPr/>
                </a:tc>
                <a:tc>
                  <a:txBody>
                    <a:bodyPr/>
                    <a:lstStyle/>
                    <a:p>
                      <a:pPr algn="ctr"/>
                      <a:r>
                        <a:rPr lang="en-US" sz="2800" dirty="0"/>
                        <a:t>0.74</a:t>
                      </a:r>
                    </a:p>
                  </a:txBody>
                  <a:tcPr/>
                </a:tc>
                <a:tc>
                  <a:txBody>
                    <a:bodyPr/>
                    <a:lstStyle/>
                    <a:p>
                      <a:pPr algn="ctr"/>
                      <a:r>
                        <a:rPr lang="en-US" sz="2800" dirty="0"/>
                        <a:t>0.72</a:t>
                      </a:r>
                    </a:p>
                  </a:txBody>
                  <a:tcPr/>
                </a:tc>
                <a:tc>
                  <a:txBody>
                    <a:bodyPr/>
                    <a:lstStyle/>
                    <a:p>
                      <a:pPr algn="ctr"/>
                      <a:r>
                        <a:rPr lang="en-US" sz="2800" dirty="0"/>
                        <a:t>0.70</a:t>
                      </a:r>
                    </a:p>
                  </a:txBody>
                  <a:tcPr/>
                </a:tc>
                <a:tc>
                  <a:txBody>
                    <a:bodyPr/>
                    <a:lstStyle/>
                    <a:p>
                      <a:pPr algn="ctr"/>
                      <a:r>
                        <a:rPr lang="en-US" sz="2800" dirty="0"/>
                        <a:t>1279</a:t>
                      </a:r>
                    </a:p>
                  </a:txBody>
                  <a:tcPr/>
                </a:tc>
                <a:extLst>
                  <a:ext uri="{0D108BD9-81ED-4DB2-BD59-A6C34878D82A}">
                    <a16:rowId xmlns:a16="http://schemas.microsoft.com/office/drawing/2014/main" val="2145831145"/>
                  </a:ext>
                </a:extLst>
              </a:tr>
            </a:tbl>
          </a:graphicData>
        </a:graphic>
      </p:graphicFrame>
      <p:graphicFrame>
        <p:nvGraphicFramePr>
          <p:cNvPr id="4" name="Object 3">
            <a:extLst>
              <a:ext uri="{FF2B5EF4-FFF2-40B4-BE49-F238E27FC236}">
                <a16:creationId xmlns:a16="http://schemas.microsoft.com/office/drawing/2014/main" id="{32555DA3-7F1A-3BFE-BCB2-766B72426B6F}"/>
              </a:ext>
            </a:extLst>
          </p:cNvPr>
          <p:cNvGraphicFramePr>
            <a:graphicFrameLocks noChangeAspect="1"/>
          </p:cNvGraphicFramePr>
          <p:nvPr>
            <p:extLst>
              <p:ext uri="{D42A27DB-BD31-4B8C-83A1-F6EECF244321}">
                <p14:modId xmlns:p14="http://schemas.microsoft.com/office/powerpoint/2010/main" val="1835620346"/>
              </p:ext>
            </p:extLst>
          </p:nvPr>
        </p:nvGraphicFramePr>
        <p:xfrm>
          <a:off x="8521700" y="4956175"/>
          <a:ext cx="1244600" cy="373063"/>
        </p:xfrm>
        <a:graphic>
          <a:graphicData uri="http://schemas.openxmlformats.org/presentationml/2006/ole">
            <mc:AlternateContent xmlns:mc="http://schemas.openxmlformats.org/markup-compatibility/2006">
              <mc:Choice xmlns:v="urn:schemas-microsoft-com:vml" Requires="v">
                <p:oleObj name="Worksheet" r:id="rId2" imgW="1244893" imgH="372779" progId="Excel.Sheet.12">
                  <p:embed/>
                </p:oleObj>
              </mc:Choice>
              <mc:Fallback>
                <p:oleObj name="Worksheet" r:id="rId2" imgW="1244893" imgH="372779" progId="Excel.Sheet.12">
                  <p:embed/>
                  <p:pic>
                    <p:nvPicPr>
                      <p:cNvPr id="4" name="Object 3">
                        <a:extLst>
                          <a:ext uri="{FF2B5EF4-FFF2-40B4-BE49-F238E27FC236}">
                            <a16:creationId xmlns:a16="http://schemas.microsoft.com/office/drawing/2014/main" id="{32555DA3-7F1A-3BFE-BCB2-766B72426B6F}"/>
                          </a:ext>
                        </a:extLst>
                      </p:cNvPr>
                      <p:cNvPicPr/>
                      <p:nvPr/>
                    </p:nvPicPr>
                    <p:blipFill>
                      <a:blip r:embed="rId3"/>
                      <a:stretch>
                        <a:fillRect/>
                      </a:stretch>
                    </p:blipFill>
                    <p:spPr>
                      <a:xfrm>
                        <a:off x="8521700" y="4956175"/>
                        <a:ext cx="1244600" cy="373063"/>
                      </a:xfrm>
                      <a:prstGeom prst="rect">
                        <a:avLst/>
                      </a:prstGeom>
                    </p:spPr>
                  </p:pic>
                </p:oleObj>
              </mc:Fallback>
            </mc:AlternateContent>
          </a:graphicData>
        </a:graphic>
      </p:graphicFrame>
    </p:spTree>
    <p:extLst>
      <p:ext uri="{BB962C8B-B14F-4D97-AF65-F5344CB8AC3E}">
        <p14:creationId xmlns:p14="http://schemas.microsoft.com/office/powerpoint/2010/main" val="213342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5F46-2AD8-D322-2B1B-3C69915A70D9}"/>
              </a:ext>
            </a:extLst>
          </p:cNvPr>
          <p:cNvSpPr>
            <a:spLocks noGrp="1"/>
          </p:cNvSpPr>
          <p:nvPr>
            <p:ph type="title"/>
          </p:nvPr>
        </p:nvSpPr>
        <p:spPr>
          <a:xfrm>
            <a:off x="1676400" y="1562100"/>
            <a:ext cx="14080226" cy="769441"/>
          </a:xfrm>
        </p:spPr>
        <p:txBody>
          <a:bodyPr/>
          <a:lstStyle/>
          <a:p>
            <a:r>
              <a:rPr lang="en-US" b="1" dirty="0"/>
              <a:t>Classification Report for Kaggle test data:</a:t>
            </a:r>
            <a:endParaRPr lang="en-US" dirty="0"/>
          </a:p>
        </p:txBody>
      </p:sp>
      <p:graphicFrame>
        <p:nvGraphicFramePr>
          <p:cNvPr id="3" name="Table 3">
            <a:extLst>
              <a:ext uri="{FF2B5EF4-FFF2-40B4-BE49-F238E27FC236}">
                <a16:creationId xmlns:a16="http://schemas.microsoft.com/office/drawing/2014/main" id="{617FA36C-D80E-3E7C-7B7F-FB5D487C4E0C}"/>
              </a:ext>
            </a:extLst>
          </p:cNvPr>
          <p:cNvGraphicFramePr>
            <a:graphicFrameLocks noGrp="1"/>
          </p:cNvGraphicFramePr>
          <p:nvPr>
            <p:extLst>
              <p:ext uri="{D42A27DB-BD31-4B8C-83A1-F6EECF244321}">
                <p14:modId xmlns:p14="http://schemas.microsoft.com/office/powerpoint/2010/main" val="4271830666"/>
              </p:ext>
            </p:extLst>
          </p:nvPr>
        </p:nvGraphicFramePr>
        <p:xfrm>
          <a:off x="2133600" y="3105401"/>
          <a:ext cx="13258800" cy="5589148"/>
        </p:xfrm>
        <a:graphic>
          <a:graphicData uri="http://schemas.openxmlformats.org/drawingml/2006/table">
            <a:tbl>
              <a:tblPr firstRow="1" bandRow="1">
                <a:tableStyleId>{5C22544A-7EE6-4342-B048-85BDC9FD1C3A}</a:tableStyleId>
              </a:tblPr>
              <a:tblGrid>
                <a:gridCol w="2651760">
                  <a:extLst>
                    <a:ext uri="{9D8B030D-6E8A-4147-A177-3AD203B41FA5}">
                      <a16:colId xmlns:a16="http://schemas.microsoft.com/office/drawing/2014/main" val="3940182493"/>
                    </a:ext>
                  </a:extLst>
                </a:gridCol>
                <a:gridCol w="2651760">
                  <a:extLst>
                    <a:ext uri="{9D8B030D-6E8A-4147-A177-3AD203B41FA5}">
                      <a16:colId xmlns:a16="http://schemas.microsoft.com/office/drawing/2014/main" val="3389881828"/>
                    </a:ext>
                  </a:extLst>
                </a:gridCol>
                <a:gridCol w="2651760">
                  <a:extLst>
                    <a:ext uri="{9D8B030D-6E8A-4147-A177-3AD203B41FA5}">
                      <a16:colId xmlns:a16="http://schemas.microsoft.com/office/drawing/2014/main" val="3152681585"/>
                    </a:ext>
                  </a:extLst>
                </a:gridCol>
                <a:gridCol w="2651760">
                  <a:extLst>
                    <a:ext uri="{9D8B030D-6E8A-4147-A177-3AD203B41FA5}">
                      <a16:colId xmlns:a16="http://schemas.microsoft.com/office/drawing/2014/main" val="4047677765"/>
                    </a:ext>
                  </a:extLst>
                </a:gridCol>
                <a:gridCol w="2651760">
                  <a:extLst>
                    <a:ext uri="{9D8B030D-6E8A-4147-A177-3AD203B41FA5}">
                      <a16:colId xmlns:a16="http://schemas.microsoft.com/office/drawing/2014/main" val="358211856"/>
                    </a:ext>
                  </a:extLst>
                </a:gridCol>
              </a:tblGrid>
              <a:tr h="528484">
                <a:tc>
                  <a:txBody>
                    <a:bodyPr/>
                    <a:lstStyle/>
                    <a:p>
                      <a:pPr algn="ctr"/>
                      <a:endParaRPr lang="en-US" sz="2800" dirty="0"/>
                    </a:p>
                  </a:txBody>
                  <a:tcPr/>
                </a:tc>
                <a:tc>
                  <a:txBody>
                    <a:bodyPr/>
                    <a:lstStyle/>
                    <a:p>
                      <a:pPr algn="ctr"/>
                      <a:r>
                        <a:rPr lang="en-US" sz="2800" dirty="0"/>
                        <a:t>precision </a:t>
                      </a:r>
                    </a:p>
                  </a:txBody>
                  <a:tcPr/>
                </a:tc>
                <a:tc>
                  <a:txBody>
                    <a:bodyPr/>
                    <a:lstStyle/>
                    <a:p>
                      <a:pPr algn="ctr"/>
                      <a:r>
                        <a:rPr lang="en-US" sz="2800" dirty="0"/>
                        <a:t>recall</a:t>
                      </a:r>
                    </a:p>
                  </a:txBody>
                  <a:tcPr/>
                </a:tc>
                <a:tc>
                  <a:txBody>
                    <a:bodyPr/>
                    <a:lstStyle/>
                    <a:p>
                      <a:pPr algn="ctr"/>
                      <a:r>
                        <a:rPr lang="en-US" sz="2800" dirty="0"/>
                        <a:t>f1-score</a:t>
                      </a:r>
                    </a:p>
                  </a:txBody>
                  <a:tcPr/>
                </a:tc>
                <a:tc>
                  <a:txBody>
                    <a:bodyPr/>
                    <a:lstStyle/>
                    <a:p>
                      <a:pPr algn="ctr"/>
                      <a:r>
                        <a:rPr lang="en-US" sz="2800" dirty="0"/>
                        <a:t>support</a:t>
                      </a:r>
                    </a:p>
                  </a:txBody>
                  <a:tcPr/>
                </a:tc>
                <a:extLst>
                  <a:ext uri="{0D108BD9-81ED-4DB2-BD59-A6C34878D82A}">
                    <a16:rowId xmlns:a16="http://schemas.microsoft.com/office/drawing/2014/main" val="3284396948"/>
                  </a:ext>
                </a:extLst>
              </a:tr>
              <a:tr h="528484">
                <a:tc>
                  <a:txBody>
                    <a:bodyPr/>
                    <a:lstStyle/>
                    <a:p>
                      <a:pPr algn="ctr"/>
                      <a:r>
                        <a:rPr lang="en-US" sz="2800" dirty="0"/>
                        <a:t>Non Demented</a:t>
                      </a:r>
                    </a:p>
                  </a:txBody>
                  <a:tcPr/>
                </a:tc>
                <a:tc>
                  <a:txBody>
                    <a:bodyPr/>
                    <a:lstStyle/>
                    <a:p>
                      <a:pPr algn="ctr"/>
                      <a:r>
                        <a:rPr lang="en-US" sz="2800" dirty="0"/>
                        <a:t>0.94</a:t>
                      </a:r>
                    </a:p>
                  </a:txBody>
                  <a:tcPr/>
                </a:tc>
                <a:tc>
                  <a:txBody>
                    <a:bodyPr/>
                    <a:lstStyle/>
                    <a:p>
                      <a:pPr algn="ctr"/>
                      <a:r>
                        <a:rPr lang="en-US" sz="2800" dirty="0"/>
                        <a:t>1.00</a:t>
                      </a:r>
                    </a:p>
                  </a:txBody>
                  <a:tcPr/>
                </a:tc>
                <a:tc>
                  <a:txBody>
                    <a:bodyPr/>
                    <a:lstStyle/>
                    <a:p>
                      <a:pPr algn="ctr"/>
                      <a:r>
                        <a:rPr lang="en-US" sz="2800" dirty="0"/>
                        <a:t>0.97</a:t>
                      </a:r>
                    </a:p>
                  </a:txBody>
                  <a:tcPr/>
                </a:tc>
                <a:tc>
                  <a:txBody>
                    <a:bodyPr/>
                    <a:lstStyle/>
                    <a:p>
                      <a:pPr algn="ctr"/>
                      <a:r>
                        <a:rPr lang="en-US" sz="2800" dirty="0"/>
                        <a:t>640</a:t>
                      </a:r>
                    </a:p>
                  </a:txBody>
                  <a:tcPr/>
                </a:tc>
                <a:extLst>
                  <a:ext uri="{0D108BD9-81ED-4DB2-BD59-A6C34878D82A}">
                    <a16:rowId xmlns:a16="http://schemas.microsoft.com/office/drawing/2014/main" val="254051973"/>
                  </a:ext>
                </a:extLst>
              </a:tr>
              <a:tr h="528484">
                <a:tc>
                  <a:txBody>
                    <a:bodyPr/>
                    <a:lstStyle/>
                    <a:p>
                      <a:pPr algn="ctr"/>
                      <a:r>
                        <a:rPr lang="en-US" sz="2800" dirty="0"/>
                        <a:t>Very Mild Demented</a:t>
                      </a:r>
                    </a:p>
                  </a:txBody>
                  <a:tcPr/>
                </a:tc>
                <a:tc>
                  <a:txBody>
                    <a:bodyPr/>
                    <a:lstStyle/>
                    <a:p>
                      <a:pPr algn="ctr"/>
                      <a:r>
                        <a:rPr lang="en-US" sz="2800" dirty="0"/>
                        <a:t>0.99</a:t>
                      </a:r>
                    </a:p>
                  </a:txBody>
                  <a:tcPr/>
                </a:tc>
                <a:tc>
                  <a:txBody>
                    <a:bodyPr/>
                    <a:lstStyle/>
                    <a:p>
                      <a:pPr algn="ctr"/>
                      <a:r>
                        <a:rPr lang="en-US" sz="2800" dirty="0"/>
                        <a:t>0.92</a:t>
                      </a:r>
                    </a:p>
                  </a:txBody>
                  <a:tcPr/>
                </a:tc>
                <a:tc>
                  <a:txBody>
                    <a:bodyPr/>
                    <a:lstStyle/>
                    <a:p>
                      <a:pPr algn="ctr"/>
                      <a:r>
                        <a:rPr lang="en-US" sz="2800" dirty="0"/>
                        <a:t>0.95</a:t>
                      </a:r>
                    </a:p>
                  </a:txBody>
                  <a:tcPr/>
                </a:tc>
                <a:tc>
                  <a:txBody>
                    <a:bodyPr/>
                    <a:lstStyle/>
                    <a:p>
                      <a:pPr algn="ctr"/>
                      <a:r>
                        <a:rPr lang="en-US" sz="2800" dirty="0"/>
                        <a:t>448</a:t>
                      </a:r>
                    </a:p>
                  </a:txBody>
                  <a:tcPr/>
                </a:tc>
                <a:extLst>
                  <a:ext uri="{0D108BD9-81ED-4DB2-BD59-A6C34878D82A}">
                    <a16:rowId xmlns:a16="http://schemas.microsoft.com/office/drawing/2014/main" val="696242886"/>
                  </a:ext>
                </a:extLst>
              </a:tr>
              <a:tr h="528484">
                <a:tc>
                  <a:txBody>
                    <a:bodyPr/>
                    <a:lstStyle/>
                    <a:p>
                      <a:pPr algn="ctr"/>
                      <a:r>
                        <a:rPr lang="en-US" sz="2800"/>
                        <a:t>Mild Demented</a:t>
                      </a:r>
                      <a:endParaRPr lang="en-US" sz="2800" dirty="0"/>
                    </a:p>
                  </a:txBody>
                  <a:tcPr/>
                </a:tc>
                <a:tc>
                  <a:txBody>
                    <a:bodyPr/>
                    <a:lstStyle/>
                    <a:p>
                      <a:pPr algn="ctr"/>
                      <a:r>
                        <a:rPr lang="en-US" sz="2800" dirty="0"/>
                        <a:t>1.00</a:t>
                      </a:r>
                    </a:p>
                  </a:txBody>
                  <a:tcPr/>
                </a:tc>
                <a:tc>
                  <a:txBody>
                    <a:bodyPr/>
                    <a:lstStyle/>
                    <a:p>
                      <a:pPr algn="ctr"/>
                      <a:r>
                        <a:rPr lang="en-US" sz="2800" dirty="0"/>
                        <a:t>0.97</a:t>
                      </a:r>
                    </a:p>
                  </a:txBody>
                  <a:tcPr/>
                </a:tc>
                <a:tc>
                  <a:txBody>
                    <a:bodyPr/>
                    <a:lstStyle/>
                    <a:p>
                      <a:pPr algn="ctr"/>
                      <a:r>
                        <a:rPr lang="en-US" sz="2800" dirty="0"/>
                        <a:t>0.98</a:t>
                      </a:r>
                    </a:p>
                  </a:txBody>
                  <a:tcPr/>
                </a:tc>
                <a:tc>
                  <a:txBody>
                    <a:bodyPr/>
                    <a:lstStyle/>
                    <a:p>
                      <a:pPr algn="ctr"/>
                      <a:r>
                        <a:rPr lang="en-US" sz="2800"/>
                        <a:t>179</a:t>
                      </a:r>
                      <a:endParaRPr lang="en-US" sz="2800" dirty="0"/>
                    </a:p>
                  </a:txBody>
                  <a:tcPr/>
                </a:tc>
                <a:extLst>
                  <a:ext uri="{0D108BD9-81ED-4DB2-BD59-A6C34878D82A}">
                    <a16:rowId xmlns:a16="http://schemas.microsoft.com/office/drawing/2014/main" val="4193632369"/>
                  </a:ext>
                </a:extLst>
              </a:tr>
              <a:tr h="528484">
                <a:tc>
                  <a:txBody>
                    <a:bodyPr/>
                    <a:lstStyle/>
                    <a:p>
                      <a:pPr algn="ctr"/>
                      <a:r>
                        <a:rPr lang="en-US" sz="2800" dirty="0"/>
                        <a:t>Moderate Demented</a:t>
                      </a:r>
                    </a:p>
                  </a:txBody>
                  <a:tcPr/>
                </a:tc>
                <a:tc>
                  <a:txBody>
                    <a:bodyPr/>
                    <a:lstStyle/>
                    <a:p>
                      <a:pPr algn="ctr"/>
                      <a:r>
                        <a:rPr lang="en-US" sz="2800" dirty="0"/>
                        <a:t>1.00</a:t>
                      </a:r>
                    </a:p>
                  </a:txBody>
                  <a:tcPr/>
                </a:tc>
                <a:tc>
                  <a:txBody>
                    <a:bodyPr/>
                    <a:lstStyle/>
                    <a:p>
                      <a:pPr algn="ctr"/>
                      <a:r>
                        <a:rPr lang="en-US" sz="2800" dirty="0"/>
                        <a:t>1.00</a:t>
                      </a:r>
                    </a:p>
                  </a:txBody>
                  <a:tcPr/>
                </a:tc>
                <a:tc>
                  <a:txBody>
                    <a:bodyPr/>
                    <a:lstStyle/>
                    <a:p>
                      <a:pPr algn="ctr"/>
                      <a:r>
                        <a:rPr lang="en-US" sz="2800" dirty="0"/>
                        <a:t>1.00</a:t>
                      </a:r>
                    </a:p>
                  </a:txBody>
                  <a:tcPr/>
                </a:tc>
                <a:tc>
                  <a:txBody>
                    <a:bodyPr/>
                    <a:lstStyle/>
                    <a:p>
                      <a:pPr algn="ctr"/>
                      <a:r>
                        <a:rPr lang="en-US" sz="2800"/>
                        <a:t>12</a:t>
                      </a:r>
                      <a:endParaRPr lang="en-US" sz="2800" dirty="0"/>
                    </a:p>
                  </a:txBody>
                  <a:tcPr/>
                </a:tc>
                <a:extLst>
                  <a:ext uri="{0D108BD9-81ED-4DB2-BD59-A6C34878D82A}">
                    <a16:rowId xmlns:a16="http://schemas.microsoft.com/office/drawing/2014/main" val="827368404"/>
                  </a:ext>
                </a:extLst>
              </a:tr>
              <a:tr h="528484">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a:p>
                  </a:txBody>
                  <a:tcPr/>
                </a:tc>
                <a:tc>
                  <a:txBody>
                    <a:bodyPr/>
                    <a:lstStyle/>
                    <a:p>
                      <a:pPr algn="ctr"/>
                      <a:endParaRPr lang="en-US" sz="2800" dirty="0"/>
                    </a:p>
                  </a:txBody>
                  <a:tcPr/>
                </a:tc>
                <a:extLst>
                  <a:ext uri="{0D108BD9-81ED-4DB2-BD59-A6C34878D82A}">
                    <a16:rowId xmlns:a16="http://schemas.microsoft.com/office/drawing/2014/main" val="2547351562"/>
                  </a:ext>
                </a:extLst>
              </a:tr>
              <a:tr h="528484">
                <a:tc>
                  <a:txBody>
                    <a:bodyPr/>
                    <a:lstStyle/>
                    <a:p>
                      <a:pPr algn="ctr"/>
                      <a:r>
                        <a:rPr lang="en-US" sz="2800"/>
                        <a:t>Accuracy</a:t>
                      </a:r>
                      <a:endParaRPr lang="en-US" sz="2800" dirty="0"/>
                    </a:p>
                  </a:txBody>
                  <a:tcPr/>
                </a:tc>
                <a:tc>
                  <a:txBody>
                    <a:bodyPr/>
                    <a:lstStyle/>
                    <a:p>
                      <a:pPr algn="ctr"/>
                      <a:endParaRPr lang="en-US" sz="2800" dirty="0"/>
                    </a:p>
                  </a:txBody>
                  <a:tcPr/>
                </a:tc>
                <a:tc>
                  <a:txBody>
                    <a:bodyPr/>
                    <a:lstStyle/>
                    <a:p>
                      <a:pPr algn="ctr"/>
                      <a:endParaRPr lang="en-US" sz="2800" dirty="0"/>
                    </a:p>
                  </a:txBody>
                  <a:tcPr/>
                </a:tc>
                <a:tc>
                  <a:txBody>
                    <a:bodyPr/>
                    <a:lstStyle/>
                    <a:p>
                      <a:pPr algn="ctr"/>
                      <a:r>
                        <a:rPr lang="en-US" sz="2800" dirty="0"/>
                        <a:t>0.96</a:t>
                      </a:r>
                    </a:p>
                  </a:txBody>
                  <a:tcPr/>
                </a:tc>
                <a:tc>
                  <a:txBody>
                    <a:bodyPr/>
                    <a:lstStyle/>
                    <a:p>
                      <a:pPr algn="ctr"/>
                      <a:r>
                        <a:rPr lang="en-US" sz="2800"/>
                        <a:t>1279</a:t>
                      </a:r>
                      <a:endParaRPr lang="en-US" sz="2800" dirty="0"/>
                    </a:p>
                  </a:txBody>
                  <a:tcPr/>
                </a:tc>
                <a:extLst>
                  <a:ext uri="{0D108BD9-81ED-4DB2-BD59-A6C34878D82A}">
                    <a16:rowId xmlns:a16="http://schemas.microsoft.com/office/drawing/2014/main" val="954618843"/>
                  </a:ext>
                </a:extLst>
              </a:tr>
              <a:tr h="528484">
                <a:tc>
                  <a:txBody>
                    <a:bodyPr/>
                    <a:lstStyle/>
                    <a:p>
                      <a:pPr algn="ctr"/>
                      <a:r>
                        <a:rPr lang="en-US" sz="2800"/>
                        <a:t>Macro Avg</a:t>
                      </a:r>
                      <a:endParaRPr lang="en-US" sz="2800" dirty="0"/>
                    </a:p>
                  </a:txBody>
                  <a:tcPr/>
                </a:tc>
                <a:tc>
                  <a:txBody>
                    <a:bodyPr/>
                    <a:lstStyle/>
                    <a:p>
                      <a:pPr algn="ctr"/>
                      <a:r>
                        <a:rPr lang="en-US" sz="2800" dirty="0"/>
                        <a:t>0.98</a:t>
                      </a:r>
                    </a:p>
                  </a:txBody>
                  <a:tcPr/>
                </a:tc>
                <a:tc>
                  <a:txBody>
                    <a:bodyPr/>
                    <a:lstStyle/>
                    <a:p>
                      <a:pPr algn="ctr"/>
                      <a:r>
                        <a:rPr lang="en-US" sz="2800" dirty="0"/>
                        <a:t>0.97</a:t>
                      </a:r>
                    </a:p>
                  </a:txBody>
                  <a:tcPr/>
                </a:tc>
                <a:tc>
                  <a:txBody>
                    <a:bodyPr/>
                    <a:lstStyle/>
                    <a:p>
                      <a:pPr algn="ctr"/>
                      <a:r>
                        <a:rPr lang="en-US" sz="2800" dirty="0"/>
                        <a:t>0.97</a:t>
                      </a:r>
                    </a:p>
                  </a:txBody>
                  <a:tcPr/>
                </a:tc>
                <a:tc>
                  <a:txBody>
                    <a:bodyPr/>
                    <a:lstStyle/>
                    <a:p>
                      <a:pPr algn="ctr"/>
                      <a:r>
                        <a:rPr lang="en-US" sz="2800"/>
                        <a:t>1279</a:t>
                      </a:r>
                      <a:endParaRPr lang="en-US" sz="2800" dirty="0"/>
                    </a:p>
                  </a:txBody>
                  <a:tcPr/>
                </a:tc>
                <a:extLst>
                  <a:ext uri="{0D108BD9-81ED-4DB2-BD59-A6C34878D82A}">
                    <a16:rowId xmlns:a16="http://schemas.microsoft.com/office/drawing/2014/main" val="454893585"/>
                  </a:ext>
                </a:extLst>
              </a:tr>
              <a:tr h="528484">
                <a:tc>
                  <a:txBody>
                    <a:bodyPr/>
                    <a:lstStyle/>
                    <a:p>
                      <a:pPr algn="ctr"/>
                      <a:r>
                        <a:rPr lang="en-US" sz="2800"/>
                        <a:t>Weighted Avg</a:t>
                      </a:r>
                      <a:endParaRPr lang="en-US" sz="2800" dirty="0"/>
                    </a:p>
                  </a:txBody>
                  <a:tcPr/>
                </a:tc>
                <a:tc>
                  <a:txBody>
                    <a:bodyPr/>
                    <a:lstStyle/>
                    <a:p>
                      <a:pPr algn="ctr"/>
                      <a:r>
                        <a:rPr lang="en-US" sz="2800" dirty="0"/>
                        <a:t>0.96</a:t>
                      </a:r>
                    </a:p>
                  </a:txBody>
                  <a:tcPr/>
                </a:tc>
                <a:tc>
                  <a:txBody>
                    <a:bodyPr/>
                    <a:lstStyle/>
                    <a:p>
                      <a:pPr algn="ctr"/>
                      <a:r>
                        <a:rPr lang="en-US" sz="2800" dirty="0"/>
                        <a:t>0.96</a:t>
                      </a:r>
                    </a:p>
                  </a:txBody>
                  <a:tcPr/>
                </a:tc>
                <a:tc>
                  <a:txBody>
                    <a:bodyPr/>
                    <a:lstStyle/>
                    <a:p>
                      <a:pPr algn="ctr"/>
                      <a:r>
                        <a:rPr lang="en-US" sz="2800" dirty="0"/>
                        <a:t>0.96</a:t>
                      </a:r>
                    </a:p>
                  </a:txBody>
                  <a:tcPr/>
                </a:tc>
                <a:tc>
                  <a:txBody>
                    <a:bodyPr/>
                    <a:lstStyle/>
                    <a:p>
                      <a:pPr algn="ctr"/>
                      <a:r>
                        <a:rPr lang="en-US" sz="2800" dirty="0"/>
                        <a:t>1279</a:t>
                      </a:r>
                    </a:p>
                  </a:txBody>
                  <a:tcPr/>
                </a:tc>
                <a:extLst>
                  <a:ext uri="{0D108BD9-81ED-4DB2-BD59-A6C34878D82A}">
                    <a16:rowId xmlns:a16="http://schemas.microsoft.com/office/drawing/2014/main" val="2145831145"/>
                  </a:ext>
                </a:extLst>
              </a:tr>
            </a:tbl>
          </a:graphicData>
        </a:graphic>
      </p:graphicFrame>
      <p:graphicFrame>
        <p:nvGraphicFramePr>
          <p:cNvPr id="4" name="Object 3">
            <a:extLst>
              <a:ext uri="{FF2B5EF4-FFF2-40B4-BE49-F238E27FC236}">
                <a16:creationId xmlns:a16="http://schemas.microsoft.com/office/drawing/2014/main" id="{32555DA3-7F1A-3BFE-BCB2-766B72426B6F}"/>
              </a:ext>
            </a:extLst>
          </p:cNvPr>
          <p:cNvGraphicFramePr>
            <a:graphicFrameLocks noChangeAspect="1"/>
          </p:cNvGraphicFramePr>
          <p:nvPr/>
        </p:nvGraphicFramePr>
        <p:xfrm>
          <a:off x="8521700" y="4956175"/>
          <a:ext cx="1244600" cy="373063"/>
        </p:xfrm>
        <a:graphic>
          <a:graphicData uri="http://schemas.openxmlformats.org/presentationml/2006/ole">
            <mc:AlternateContent xmlns:mc="http://schemas.openxmlformats.org/markup-compatibility/2006">
              <mc:Choice xmlns:v="urn:schemas-microsoft-com:vml" Requires="v">
                <p:oleObj name="Worksheet" r:id="rId2" imgW="1244893" imgH="372779" progId="Excel.Sheet.12">
                  <p:embed/>
                </p:oleObj>
              </mc:Choice>
              <mc:Fallback>
                <p:oleObj name="Worksheet" r:id="rId2" imgW="1244893" imgH="372779" progId="Excel.Sheet.12">
                  <p:embed/>
                  <p:pic>
                    <p:nvPicPr>
                      <p:cNvPr id="4" name="Object 3">
                        <a:extLst>
                          <a:ext uri="{FF2B5EF4-FFF2-40B4-BE49-F238E27FC236}">
                            <a16:creationId xmlns:a16="http://schemas.microsoft.com/office/drawing/2014/main" id="{32555DA3-7F1A-3BFE-BCB2-766B72426B6F}"/>
                          </a:ext>
                        </a:extLst>
                      </p:cNvPr>
                      <p:cNvPicPr/>
                      <p:nvPr/>
                    </p:nvPicPr>
                    <p:blipFill>
                      <a:blip r:embed="rId3"/>
                      <a:stretch>
                        <a:fillRect/>
                      </a:stretch>
                    </p:blipFill>
                    <p:spPr>
                      <a:xfrm>
                        <a:off x="8521700" y="4956175"/>
                        <a:ext cx="1244600" cy="373063"/>
                      </a:xfrm>
                      <a:prstGeom prst="rect">
                        <a:avLst/>
                      </a:prstGeom>
                    </p:spPr>
                  </p:pic>
                </p:oleObj>
              </mc:Fallback>
            </mc:AlternateContent>
          </a:graphicData>
        </a:graphic>
      </p:graphicFrame>
    </p:spTree>
    <p:extLst>
      <p:ext uri="{BB962C8B-B14F-4D97-AF65-F5344CB8AC3E}">
        <p14:creationId xmlns:p14="http://schemas.microsoft.com/office/powerpoint/2010/main" val="4161680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00150" y="2237015"/>
            <a:ext cx="5000624" cy="5248655"/>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5FFFC4-04C3-CDF6-4EBD-48330779389B}"/>
              </a:ext>
            </a:extLst>
          </p:cNvPr>
          <p:cNvSpPr>
            <a:spLocks noGrp="1"/>
          </p:cNvSpPr>
          <p:nvPr>
            <p:ph type="title"/>
          </p:nvPr>
        </p:nvSpPr>
        <p:spPr>
          <a:xfrm>
            <a:off x="1543050" y="2950899"/>
            <a:ext cx="3943350" cy="3820885"/>
          </a:xfrm>
          <a:noFill/>
        </p:spPr>
        <p:txBody>
          <a:bodyPr vert="horz" lIns="91440" tIns="45720" rIns="91440" bIns="45720" rtlCol="0" anchor="ctr">
            <a:normAutofit/>
          </a:bodyPr>
          <a:lstStyle/>
          <a:p>
            <a:pPr algn="ctr" rtl="0">
              <a:lnSpc>
                <a:spcPct val="90000"/>
              </a:lnSpc>
              <a:spcBef>
                <a:spcPct val="0"/>
              </a:spcBef>
            </a:pPr>
            <a:r>
              <a:rPr lang="en-US" sz="5400" kern="1200" dirty="0">
                <a:solidFill>
                  <a:srgbClr val="FFFFFF"/>
                </a:solidFill>
                <a:latin typeface="+mj-lt"/>
                <a:ea typeface="+mj-ea"/>
                <a:cs typeface="+mj-cs"/>
              </a:rPr>
              <a:t>Results</a:t>
            </a:r>
          </a:p>
        </p:txBody>
      </p:sp>
      <p:pic>
        <p:nvPicPr>
          <p:cNvPr id="5" name="Picture 4">
            <a:extLst>
              <a:ext uri="{FF2B5EF4-FFF2-40B4-BE49-F238E27FC236}">
                <a16:creationId xmlns:a16="http://schemas.microsoft.com/office/drawing/2014/main" id="{E50E7070-1054-C31D-C8B2-0914BCA630C3}"/>
              </a:ext>
            </a:extLst>
          </p:cNvPr>
          <p:cNvPicPr>
            <a:picLocks noChangeAspect="1"/>
          </p:cNvPicPr>
          <p:nvPr/>
        </p:nvPicPr>
        <p:blipFill>
          <a:blip r:embed="rId2"/>
          <a:stretch>
            <a:fillRect/>
          </a:stretch>
        </p:blipFill>
        <p:spPr>
          <a:xfrm>
            <a:off x="5374843" y="3032826"/>
            <a:ext cx="12516100" cy="4033894"/>
          </a:xfrm>
          <a:prstGeom prst="rect">
            <a:avLst/>
          </a:prstGeom>
        </p:spPr>
      </p:pic>
    </p:spTree>
    <p:extLst>
      <p:ext uri="{BB962C8B-B14F-4D97-AF65-F5344CB8AC3E}">
        <p14:creationId xmlns:p14="http://schemas.microsoft.com/office/powerpoint/2010/main" val="26854181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00150" y="2237015"/>
            <a:ext cx="5000624" cy="5248655"/>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5FFFC4-04C3-CDF6-4EBD-48330779389B}"/>
              </a:ext>
            </a:extLst>
          </p:cNvPr>
          <p:cNvSpPr>
            <a:spLocks noGrp="1"/>
          </p:cNvSpPr>
          <p:nvPr>
            <p:ph type="title"/>
          </p:nvPr>
        </p:nvSpPr>
        <p:spPr>
          <a:xfrm>
            <a:off x="1543050" y="2950899"/>
            <a:ext cx="3943350" cy="3820885"/>
          </a:xfrm>
          <a:noFill/>
        </p:spPr>
        <p:txBody>
          <a:bodyPr vert="horz" lIns="91440" tIns="45720" rIns="91440" bIns="45720" rtlCol="0" anchor="ctr">
            <a:normAutofit/>
          </a:bodyPr>
          <a:lstStyle/>
          <a:p>
            <a:pPr algn="ctr" rtl="0">
              <a:lnSpc>
                <a:spcPct val="90000"/>
              </a:lnSpc>
              <a:spcBef>
                <a:spcPct val="0"/>
              </a:spcBef>
            </a:pPr>
            <a:r>
              <a:rPr lang="en-US" sz="5400" kern="1200" dirty="0">
                <a:solidFill>
                  <a:srgbClr val="FFFFFF"/>
                </a:solidFill>
                <a:latin typeface="+mj-lt"/>
                <a:ea typeface="+mj-ea"/>
                <a:cs typeface="+mj-cs"/>
              </a:rPr>
              <a:t>Kaggle Results</a:t>
            </a:r>
          </a:p>
        </p:txBody>
      </p:sp>
      <p:pic>
        <p:nvPicPr>
          <p:cNvPr id="4" name="Picture 3">
            <a:extLst>
              <a:ext uri="{FF2B5EF4-FFF2-40B4-BE49-F238E27FC236}">
                <a16:creationId xmlns:a16="http://schemas.microsoft.com/office/drawing/2014/main" id="{B9822D60-D8EE-C1AB-6812-0915E67B556E}"/>
              </a:ext>
            </a:extLst>
          </p:cNvPr>
          <p:cNvPicPr>
            <a:picLocks noChangeAspect="1"/>
          </p:cNvPicPr>
          <p:nvPr/>
        </p:nvPicPr>
        <p:blipFill>
          <a:blip r:embed="rId2"/>
          <a:stretch>
            <a:fillRect/>
          </a:stretch>
        </p:blipFill>
        <p:spPr>
          <a:xfrm>
            <a:off x="5461000" y="2963599"/>
            <a:ext cx="12420599" cy="3954868"/>
          </a:xfrm>
          <a:prstGeom prst="rect">
            <a:avLst/>
          </a:prstGeom>
        </p:spPr>
      </p:pic>
    </p:spTree>
    <p:extLst>
      <p:ext uri="{BB962C8B-B14F-4D97-AF65-F5344CB8AC3E}">
        <p14:creationId xmlns:p14="http://schemas.microsoft.com/office/powerpoint/2010/main" val="1631013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C7BC7-1BB4-CE20-D02C-897ABF034228}"/>
              </a:ext>
            </a:extLst>
          </p:cNvPr>
          <p:cNvSpPr>
            <a:spLocks noGrp="1"/>
          </p:cNvSpPr>
          <p:nvPr>
            <p:ph type="title"/>
          </p:nvPr>
        </p:nvSpPr>
        <p:spPr>
          <a:xfrm>
            <a:off x="1600200" y="1409700"/>
            <a:ext cx="14583912" cy="8556188"/>
          </a:xfrm>
        </p:spPr>
        <p:txBody>
          <a:bodyPr/>
          <a:lstStyle/>
          <a:p>
            <a:r>
              <a:rPr lang="en-US" sz="3600" dirty="0"/>
              <a:t>References: </a:t>
            </a:r>
            <a:br>
              <a:rPr lang="en-US" sz="2000" dirty="0"/>
            </a:br>
            <a:br>
              <a:rPr lang="en-US" sz="2000" dirty="0"/>
            </a:br>
            <a:br>
              <a:rPr lang="en-US" sz="2000" dirty="0"/>
            </a:br>
            <a:r>
              <a:rPr lang="en-US" sz="2000" dirty="0"/>
              <a:t>1. </a:t>
            </a:r>
            <a:r>
              <a:rPr lang="en-US" sz="2000" dirty="0">
                <a:effectLst/>
              </a:rPr>
              <a:t>Dubey, S. (2019, December 26). </a:t>
            </a:r>
            <a:r>
              <a:rPr lang="en-US" sz="2000" i="1" dirty="0">
                <a:effectLst/>
              </a:rPr>
              <a:t>Alzheimer's dataset ( 4 class of images)</a:t>
            </a:r>
            <a:r>
              <a:rPr lang="en-US" sz="2000" dirty="0">
                <a:effectLst/>
              </a:rPr>
              <a:t>. Kaggle. Retrieved February 28, 2023, from https://www.kaggle.com/datasets/tourist55/alzheimers-dataset-4-class-of-images?resource=download </a:t>
            </a:r>
            <a:br>
              <a:rPr lang="en-US" sz="2000" dirty="0">
                <a:effectLst/>
              </a:rPr>
            </a:br>
            <a:br>
              <a:rPr lang="en-US" sz="2000" dirty="0"/>
            </a:br>
            <a:br>
              <a:rPr lang="en-US" sz="2000" dirty="0">
                <a:effectLst/>
              </a:rPr>
            </a:br>
            <a:r>
              <a:rPr lang="en-US" sz="2000" dirty="0">
                <a:effectLst/>
              </a:rPr>
              <a:t>2. Centers for Disease Control and Prevention. (2020, October 26). </a:t>
            </a:r>
            <a:r>
              <a:rPr lang="en-US" sz="2000" i="1" dirty="0">
                <a:effectLst/>
              </a:rPr>
              <a:t>What is </a:t>
            </a:r>
            <a:r>
              <a:rPr lang="en-US" sz="2000" i="1" dirty="0" err="1">
                <a:effectLst/>
              </a:rPr>
              <a:t>alzheimer's</a:t>
            </a:r>
            <a:r>
              <a:rPr lang="en-US" sz="2000" i="1" dirty="0">
                <a:effectLst/>
              </a:rPr>
              <a:t> disease?</a:t>
            </a:r>
            <a:r>
              <a:rPr lang="en-US" sz="2000" dirty="0">
                <a:effectLst/>
              </a:rPr>
              <a:t> Centers for Disease Control and Prevention. Retrieved February 28, 2023, from </a:t>
            </a:r>
            <a:r>
              <a:rPr lang="en-US" sz="2000" dirty="0">
                <a:effectLst/>
                <a:hlinkClick r:id="rId2"/>
              </a:rPr>
              <a:t>https://www.cdc.gov/aging/aginginfo/alzheimers.html</a:t>
            </a:r>
            <a:br>
              <a:rPr lang="en-US" sz="2000" dirty="0">
                <a:effectLst/>
              </a:rPr>
            </a:br>
            <a:br>
              <a:rPr lang="en-US" sz="2000" dirty="0">
                <a:effectLst/>
              </a:rPr>
            </a:br>
            <a:r>
              <a:rPr lang="en-US" sz="2000" dirty="0">
                <a:effectLst/>
              </a:rPr>
              <a:t>3. Jo, T., </a:t>
            </a:r>
            <a:r>
              <a:rPr lang="en-US" sz="2000" dirty="0" err="1">
                <a:effectLst/>
              </a:rPr>
              <a:t>Nho</a:t>
            </a:r>
            <a:r>
              <a:rPr lang="en-US" sz="2000" dirty="0">
                <a:effectLst/>
              </a:rPr>
              <a:t>, K., &amp; </a:t>
            </a:r>
            <a:r>
              <a:rPr lang="en-US" sz="2000" dirty="0" err="1">
                <a:effectLst/>
              </a:rPr>
              <a:t>Saykin</a:t>
            </a:r>
            <a:r>
              <a:rPr lang="en-US" sz="2000" dirty="0">
                <a:effectLst/>
              </a:rPr>
              <a:t>, A. J. (2019). Deep learning in Alzheimer's disease: diagnostic classification and prognostic prediction using neuroimaging data. Frontiers in aging neuroscience, 11, 220.</a:t>
            </a:r>
            <a:br>
              <a:rPr lang="en-US" sz="2000" dirty="0">
                <a:effectLst/>
              </a:rPr>
            </a:br>
            <a:br>
              <a:rPr lang="en-US" sz="2000" dirty="0">
                <a:effectLst/>
              </a:rPr>
            </a:br>
            <a:r>
              <a:rPr lang="en-US" sz="2000" dirty="0">
                <a:effectLst/>
              </a:rPr>
              <a:t>4. Kavitha, C., Mani, V., </a:t>
            </a:r>
            <a:r>
              <a:rPr lang="en-US" sz="2000" dirty="0" err="1">
                <a:effectLst/>
              </a:rPr>
              <a:t>Srividhya</a:t>
            </a:r>
            <a:r>
              <a:rPr lang="en-US" sz="2000" dirty="0">
                <a:effectLst/>
              </a:rPr>
              <a:t>, S. R., Khalaf, O. I., &amp; Tavera Romero, C. A. (2022). Early-stage Alzheimer's disease prediction using machine learning models. Frontiers in public health, 10, 240.</a:t>
            </a:r>
            <a:br>
              <a:rPr lang="en-US" sz="2000" dirty="0">
                <a:effectLst/>
              </a:rPr>
            </a:br>
            <a:br>
              <a:rPr lang="en-US" sz="2000" dirty="0">
                <a:effectLst/>
              </a:rPr>
            </a:br>
            <a:r>
              <a:rPr lang="en-US" sz="2000" dirty="0">
                <a:effectLst/>
              </a:rPr>
              <a:t>5. Salehi, A. W., </a:t>
            </a:r>
            <a:r>
              <a:rPr lang="en-US" sz="2000" dirty="0" err="1">
                <a:effectLst/>
              </a:rPr>
              <a:t>Baglat</a:t>
            </a:r>
            <a:r>
              <a:rPr lang="en-US" sz="2000" dirty="0">
                <a:effectLst/>
              </a:rPr>
              <a:t>, P., &amp; Gupta, G. (2020). Alzheimer’s disease diagnosis using deep learning techniques. Int. J. Eng. Adv. Technol, 9(3), 874-880.</a:t>
            </a:r>
            <a:br>
              <a:rPr lang="en-US" sz="2000" dirty="0">
                <a:effectLst/>
              </a:rPr>
            </a:br>
            <a:br>
              <a:rPr lang="en-US" sz="2000" dirty="0"/>
            </a:br>
            <a:r>
              <a:rPr lang="en-US" sz="2000" dirty="0"/>
              <a:t>6. A Survey on Alzheimer's disease Detection and Prediction Using Deep Learning Vision, Kumar Reddy </a:t>
            </a:r>
            <a:r>
              <a:rPr lang="en-US" sz="2000" dirty="0" err="1"/>
              <a:t>Ellendula</a:t>
            </a:r>
            <a:r>
              <a:rPr lang="en-US" sz="2000" dirty="0"/>
              <a:t>,  Computer science and engineering K L University Hyderabad.</a:t>
            </a:r>
            <a:br>
              <a:rPr lang="en-US" sz="2000" dirty="0"/>
            </a:br>
            <a:br>
              <a:rPr lang="en-US" sz="2000" dirty="0"/>
            </a:br>
            <a:r>
              <a:rPr lang="en-US" sz="2000" dirty="0"/>
              <a:t>7. Jo, T., </a:t>
            </a:r>
            <a:r>
              <a:rPr lang="en-US" sz="2000" dirty="0" err="1"/>
              <a:t>Nho</a:t>
            </a:r>
            <a:r>
              <a:rPr lang="en-US" sz="2000" dirty="0"/>
              <a:t>, K., &amp; </a:t>
            </a:r>
            <a:r>
              <a:rPr lang="en-US" sz="2000" dirty="0" err="1"/>
              <a:t>Saykin</a:t>
            </a:r>
            <a:r>
              <a:rPr lang="en-US" sz="2000" dirty="0"/>
              <a:t>, A. J. (2019). Deep learning in Alzheimer's disease: diagnostic classification and prognostic prediction using neuroimaging data. Frontiers in aging neuroscience, 11, 220.</a:t>
            </a:r>
            <a:br>
              <a:rPr lang="en-US" sz="2000" dirty="0">
                <a:effectLst/>
              </a:rPr>
            </a:br>
            <a:br>
              <a:rPr lang="en-US" sz="2000" dirty="0">
                <a:effectLst/>
              </a:rPr>
            </a:br>
            <a:r>
              <a:rPr lang="en-US" sz="2000" dirty="0">
                <a:effectLst/>
              </a:rPr>
              <a:t> </a:t>
            </a:r>
            <a:br>
              <a:rPr lang="en-US" sz="2000" dirty="0">
                <a:effectLst/>
              </a:rPr>
            </a:br>
            <a:endParaRPr lang="en-US" sz="2000" dirty="0"/>
          </a:p>
        </p:txBody>
      </p:sp>
    </p:spTree>
    <p:extLst>
      <p:ext uri="{BB962C8B-B14F-4D97-AF65-F5344CB8AC3E}">
        <p14:creationId xmlns:p14="http://schemas.microsoft.com/office/powerpoint/2010/main" val="91619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C7BC7-1BB4-CE20-D02C-897ABF034228}"/>
              </a:ext>
            </a:extLst>
          </p:cNvPr>
          <p:cNvSpPr>
            <a:spLocks noGrp="1"/>
          </p:cNvSpPr>
          <p:nvPr>
            <p:ph type="title"/>
          </p:nvPr>
        </p:nvSpPr>
        <p:spPr>
          <a:xfrm>
            <a:off x="1600200" y="1409701"/>
            <a:ext cx="14583912" cy="8809719"/>
          </a:xfrm>
        </p:spPr>
        <p:txBody>
          <a:bodyPr/>
          <a:lstStyle/>
          <a:p>
            <a:pPr marR="0" lvl="0">
              <a:lnSpc>
                <a:spcPct val="107000"/>
              </a:lnSpc>
              <a:spcBef>
                <a:spcPts val="0"/>
              </a:spcBef>
              <a:spcAft>
                <a:spcPts val="0"/>
              </a:spcAft>
            </a:pPr>
            <a:r>
              <a:rPr lang="en-US" sz="3600" dirty="0"/>
              <a:t>References: </a:t>
            </a:r>
            <a:br>
              <a:rPr lang="en-US" sz="2000" dirty="0"/>
            </a:br>
            <a:br>
              <a:rPr lang="en-US" sz="2000" dirty="0"/>
            </a:br>
            <a:r>
              <a:rPr lang="en-US" sz="2000" dirty="0"/>
              <a:t>8. </a:t>
            </a:r>
            <a:r>
              <a:rPr lang="en-IN" sz="2000" dirty="0"/>
              <a:t>Zhao, Z., </a:t>
            </a:r>
            <a:r>
              <a:rPr lang="en-IN" sz="2000" dirty="0" err="1"/>
              <a:t>Chuah</a:t>
            </a:r>
            <a:r>
              <a:rPr lang="en-IN" sz="2000" dirty="0"/>
              <a:t>, J. H., Lai, K. W., Chow, C.-O., </a:t>
            </a:r>
            <a:r>
              <a:rPr lang="en-IN" sz="2000" dirty="0" err="1"/>
              <a:t>Gochoo</a:t>
            </a:r>
            <a:r>
              <a:rPr lang="en-IN" sz="2000" dirty="0"/>
              <a:t>, M., Dhanalakshmi, S., Wang, N., Bao, W., &amp;amp; Wu, X. (2023, February 6). Conventional machine learning and deep learning in </a:t>
            </a:r>
            <a:r>
              <a:rPr lang="en-IN" sz="2000" dirty="0" err="1"/>
              <a:t>alzheimer’s</a:t>
            </a:r>
            <a:r>
              <a:rPr lang="en-IN" sz="2000" dirty="0"/>
              <a:t> disease diagnosis using neuroimaging: A Review. Frontiers in computational neuroscience. https://www.ncbi.nlm.nih.gov/pmc/articles/PMC9939698/ </a:t>
            </a:r>
            <a:br>
              <a:rPr lang="en-IN" sz="2000" dirty="0"/>
            </a:br>
            <a:br>
              <a:rPr lang="en-US" sz="2000" dirty="0"/>
            </a:br>
            <a:r>
              <a:rPr lang="en-US" sz="2000" dirty="0"/>
              <a:t>9. </a:t>
            </a:r>
            <a:r>
              <a:rPr lang="en-IN" sz="2000" dirty="0" err="1"/>
              <a:t>Bhatele</a:t>
            </a:r>
            <a:r>
              <a:rPr lang="en-IN" sz="2000" dirty="0"/>
              <a:t>, K. R., Jha, A., Tiwari, D., </a:t>
            </a:r>
            <a:r>
              <a:rPr lang="en-IN" sz="2000" dirty="0" err="1"/>
              <a:t>Bhatele</a:t>
            </a:r>
            <a:r>
              <a:rPr lang="en-IN" sz="2000" dirty="0"/>
              <a:t>, M., Sharma, S., </a:t>
            </a:r>
            <a:r>
              <a:rPr lang="en-IN" sz="2000" dirty="0" err="1"/>
              <a:t>Mithora</a:t>
            </a:r>
            <a:r>
              <a:rPr lang="en-IN" sz="2000" dirty="0"/>
              <a:t>, M. R., &amp;amp; Singhal, S. (2022, December 29). Covid-19 detection: A systematic review of machine and Deep Learning-based approaches utilizing chest x-rays and CT scans. Cognitive computation. https://www.ncbi.nlm.nih.gov/pmc/articles/PMC9797382/</a:t>
            </a:r>
            <a:br>
              <a:rPr lang="en-IN" sz="2000" dirty="0"/>
            </a:br>
            <a:br>
              <a:rPr lang="en-IN" sz="2000" dirty="0"/>
            </a:br>
            <a:r>
              <a:rPr lang="en-IN" sz="2000" dirty="0"/>
              <a:t> 10. </a:t>
            </a:r>
            <a:r>
              <a:rPr lang="en-IN" sz="2000" dirty="0" err="1"/>
              <a:t>Helaly</a:t>
            </a:r>
            <a:r>
              <a:rPr lang="en-IN" sz="2000" dirty="0"/>
              <a:t>, H. A., </a:t>
            </a:r>
            <a:r>
              <a:rPr lang="en-IN" sz="2000" dirty="0" err="1"/>
              <a:t>Badawy</a:t>
            </a:r>
            <a:r>
              <a:rPr lang="en-IN" sz="2000" dirty="0"/>
              <a:t>, M., &amp;amp; Haikal, A. Y. (2022). Deep Learning Approach for early detection of </a:t>
            </a:r>
            <a:r>
              <a:rPr lang="en-IN" sz="2000" dirty="0" err="1"/>
              <a:t>alzheimer’s</a:t>
            </a:r>
            <a:r>
              <a:rPr lang="en-IN" sz="2000" dirty="0"/>
              <a:t> disease. Cognitive computation. https://www.ncbi.nlm.nih.gov/pmc/articles/PMC8563360/ </a:t>
            </a:r>
            <a:br>
              <a:rPr lang="en-IN" sz="2000" dirty="0"/>
            </a:br>
            <a:br>
              <a:rPr lang="en-IN" sz="2000" dirty="0"/>
            </a:br>
            <a:r>
              <a:rPr lang="en-IN" sz="2000" dirty="0"/>
              <a:t>11. </a:t>
            </a:r>
            <a:r>
              <a:rPr lang="en-IN" sz="2000" dirty="0" err="1"/>
              <a:t>Odusami</a:t>
            </a:r>
            <a:r>
              <a:rPr lang="en-IN" sz="2000" dirty="0"/>
              <a:t>, M., </a:t>
            </a:r>
            <a:r>
              <a:rPr lang="en-IN" sz="2000" dirty="0" err="1"/>
              <a:t>Maskeliūnas</a:t>
            </a:r>
            <a:r>
              <a:rPr lang="en-IN" sz="2000" dirty="0"/>
              <a:t>, R., &amp;amp; </a:t>
            </a:r>
            <a:r>
              <a:rPr lang="en-IN" sz="2000" dirty="0" err="1"/>
              <a:t>Damaševičius</a:t>
            </a:r>
            <a:r>
              <a:rPr lang="en-IN" sz="2000" dirty="0"/>
              <a:t>, R. (2022, January 19). An intelligent system for early recognition of </a:t>
            </a:r>
            <a:r>
              <a:rPr lang="en-IN" sz="2000" dirty="0" err="1"/>
              <a:t>alzheimer’s</a:t>
            </a:r>
            <a:r>
              <a:rPr lang="en-IN" sz="2000" dirty="0"/>
              <a:t> disease using neuroimaging. Sensors (Basel, Switzerland). https://www.ncbi.nlm.nih.gov/pmc/articles/PMC8839926/ </a:t>
            </a:r>
            <a:br>
              <a:rPr lang="en-IN" sz="2000" dirty="0"/>
            </a:br>
            <a:br>
              <a:rPr lang="en-IN" sz="2000" dirty="0"/>
            </a:br>
            <a:r>
              <a:rPr lang="en-IN" sz="2000" dirty="0"/>
              <a:t>12. </a:t>
            </a:r>
            <a:r>
              <a:rPr lang="en-IN" sz="2000" dirty="0" err="1"/>
              <a:t>Vrahatis</a:t>
            </a:r>
            <a:r>
              <a:rPr lang="en-IN" sz="2000" dirty="0"/>
              <a:t>, A. G., </a:t>
            </a:r>
            <a:r>
              <a:rPr lang="en-IN" sz="2000" dirty="0" err="1"/>
              <a:t>Skolariki</a:t>
            </a:r>
            <a:r>
              <a:rPr lang="en-IN" sz="2000" dirty="0"/>
              <a:t>, K., </a:t>
            </a:r>
            <a:r>
              <a:rPr lang="en-IN" sz="2000" dirty="0" err="1"/>
              <a:t>Krokidis</a:t>
            </a:r>
            <a:r>
              <a:rPr lang="en-IN" sz="2000" dirty="0"/>
              <a:t>, M. G., </a:t>
            </a:r>
            <a:r>
              <a:rPr lang="en-IN" sz="2000" dirty="0" err="1"/>
              <a:t>Lazaros</a:t>
            </a:r>
            <a:r>
              <a:rPr lang="en-IN" sz="2000" dirty="0"/>
              <a:t>, K., </a:t>
            </a:r>
            <a:r>
              <a:rPr lang="en-IN" sz="2000" dirty="0" err="1"/>
              <a:t>Exarchos</a:t>
            </a:r>
            <a:r>
              <a:rPr lang="en-IN" sz="2000" dirty="0"/>
              <a:t>, T. P., &amp;amp; </a:t>
            </a:r>
            <a:r>
              <a:rPr lang="en-IN" sz="2000" dirty="0" err="1"/>
              <a:t>Vlamos</a:t>
            </a:r>
            <a:r>
              <a:rPr lang="en-IN" sz="2000" dirty="0"/>
              <a:t>, P. (2023, April 22). Revolutionizing the early detection of </a:t>
            </a:r>
            <a:r>
              <a:rPr lang="en-IN" sz="2000" dirty="0" err="1"/>
              <a:t>alzheimer’s</a:t>
            </a:r>
            <a:r>
              <a:rPr lang="en-IN" sz="2000" dirty="0"/>
              <a:t> disease through non-invasive biomarkers: The role of Artificial Intelligence and deep learning. Sensors (Basel, Switzerland). https://www.ncbi.nlm.nih.gov/pmc/articles/PMC10180573/</a:t>
            </a:r>
            <a:br>
              <a:rPr lang="en-IN" sz="2000" dirty="0"/>
            </a:br>
            <a:br>
              <a:rPr lang="en-US" sz="2000" dirty="0"/>
            </a:br>
            <a:br>
              <a:rPr lang="en-US" sz="2000" dirty="0">
                <a:effectLst/>
              </a:rPr>
            </a:br>
            <a:r>
              <a:rPr lang="en-US" sz="2000" dirty="0">
                <a:effectLst/>
              </a:rPr>
              <a:t> </a:t>
            </a:r>
            <a:br>
              <a:rPr lang="en-US" sz="2000" dirty="0">
                <a:effectLst/>
              </a:rPr>
            </a:br>
            <a:endParaRPr lang="en-US" sz="2000" dirty="0"/>
          </a:p>
        </p:txBody>
      </p:sp>
    </p:spTree>
    <p:extLst>
      <p:ext uri="{BB962C8B-B14F-4D97-AF65-F5344CB8AC3E}">
        <p14:creationId xmlns:p14="http://schemas.microsoft.com/office/powerpoint/2010/main" val="41111551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C7BC7-1BB4-CE20-D02C-897ABF034228}"/>
              </a:ext>
            </a:extLst>
          </p:cNvPr>
          <p:cNvSpPr>
            <a:spLocks noGrp="1"/>
          </p:cNvSpPr>
          <p:nvPr>
            <p:ph type="title"/>
          </p:nvPr>
        </p:nvSpPr>
        <p:spPr>
          <a:xfrm>
            <a:off x="1600200" y="1409701"/>
            <a:ext cx="14583912" cy="4857868"/>
          </a:xfrm>
        </p:spPr>
        <p:txBody>
          <a:bodyPr/>
          <a:lstStyle/>
          <a:p>
            <a:pPr marR="0" lvl="0">
              <a:lnSpc>
                <a:spcPct val="107000"/>
              </a:lnSpc>
              <a:spcBef>
                <a:spcPts val="0"/>
              </a:spcBef>
              <a:spcAft>
                <a:spcPts val="0"/>
              </a:spcAft>
            </a:pPr>
            <a:r>
              <a:rPr lang="en-US" sz="3600" dirty="0"/>
              <a:t>References: </a:t>
            </a:r>
            <a:br>
              <a:rPr lang="en-US" sz="2000" dirty="0"/>
            </a:br>
            <a:br>
              <a:rPr lang="en-US" sz="2000" dirty="0"/>
            </a:br>
            <a:r>
              <a:rPr lang="en-US" sz="2000" dirty="0"/>
              <a:t>13. Kim, J. S., Han, J. W., Bae, J. B., Moon, D. G., Shin, J., Kong, J. E., Lee, H., Yang, H. W., Lim, E., Kim, J. Y., </a:t>
            </a:r>
            <a:r>
              <a:rPr lang="en-US" sz="2000" dirty="0" err="1"/>
              <a:t>Sunwoo</a:t>
            </a:r>
            <a:r>
              <a:rPr lang="en-US" sz="2000" dirty="0"/>
              <a:t>, L., Cho, S. J., Lee, D., Kim, I., Ha, S. W., Kang, M. J., Suh, C. H., Shim, W. H., Kim, S. J., &amp;amp; Kim, K. W. (2022, October 26). Deep learning-based diagnosis of </a:t>
            </a:r>
            <a:r>
              <a:rPr lang="en-US" sz="2000" dirty="0" err="1"/>
              <a:t>alzheimer’s</a:t>
            </a:r>
            <a:r>
              <a:rPr lang="en-US" sz="2000" dirty="0"/>
              <a:t> disease using brain magnetic resonance images: An empirical study. Scientific reports. https://www.ncbi.nlm.nih.gov/pmc/articles/PMC9606115/ .</a:t>
            </a:r>
            <a:br>
              <a:rPr lang="en-IN" sz="2000" dirty="0"/>
            </a:br>
            <a:br>
              <a:rPr lang="en-US" sz="2000" dirty="0"/>
            </a:br>
            <a:r>
              <a:rPr lang="en-US" sz="2000" dirty="0"/>
              <a:t>14. </a:t>
            </a:r>
            <a:r>
              <a:rPr lang="en-IN" sz="2000" dirty="0"/>
              <a:t> Jo, T., </a:t>
            </a:r>
            <a:r>
              <a:rPr lang="en-IN" sz="2000" dirty="0" err="1"/>
              <a:t>Nho</a:t>
            </a:r>
            <a:r>
              <a:rPr lang="en-IN" sz="2000" dirty="0"/>
              <a:t>, K., &amp; </a:t>
            </a:r>
            <a:r>
              <a:rPr lang="en-IN" sz="2000" dirty="0" err="1"/>
              <a:t>Saykin</a:t>
            </a:r>
            <a:r>
              <a:rPr lang="en-IN" sz="2000" dirty="0"/>
              <a:t>, A. J. (2019). Deep learning in Alzheimer's disease: diagnostic classification and prognostic prediction using neuroimaging data. Frontiers in aging neuroscience, 11, 220.</a:t>
            </a:r>
            <a:br>
              <a:rPr lang="en-IN" sz="2000" dirty="0"/>
            </a:br>
            <a:br>
              <a:rPr lang="en-IN" sz="2000" dirty="0"/>
            </a:br>
            <a:r>
              <a:rPr lang="en-IN" sz="2000" dirty="0"/>
              <a:t> </a:t>
            </a:r>
            <a:br>
              <a:rPr lang="en-US" sz="2000" dirty="0"/>
            </a:br>
            <a:br>
              <a:rPr lang="en-US" sz="2000" dirty="0">
                <a:effectLst/>
              </a:rPr>
            </a:br>
            <a:r>
              <a:rPr lang="en-US" sz="2000" dirty="0">
                <a:effectLst/>
              </a:rPr>
              <a:t> </a:t>
            </a:r>
            <a:br>
              <a:rPr lang="en-US" sz="2000" dirty="0">
                <a:effectLst/>
              </a:rPr>
            </a:br>
            <a:endParaRPr lang="en-US" sz="2000" dirty="0"/>
          </a:p>
        </p:txBody>
      </p:sp>
    </p:spTree>
    <p:extLst>
      <p:ext uri="{BB962C8B-B14F-4D97-AF65-F5344CB8AC3E}">
        <p14:creationId xmlns:p14="http://schemas.microsoft.com/office/powerpoint/2010/main" val="975256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331BCA"/>
          </a:solidFill>
        </p:spPr>
        <p:txBody>
          <a:bodyPr wrap="square" lIns="0" tIns="0" rIns="0" bIns="0" rtlCol="0"/>
          <a:lstStyle/>
          <a:p>
            <a:endParaRPr/>
          </a:p>
        </p:txBody>
      </p:sp>
      <p:sp>
        <p:nvSpPr>
          <p:cNvPr id="3" name="object 3"/>
          <p:cNvSpPr/>
          <p:nvPr/>
        </p:nvSpPr>
        <p:spPr>
          <a:xfrm>
            <a:off x="15294650" y="1"/>
            <a:ext cx="2993390" cy="2997200"/>
          </a:xfrm>
          <a:custGeom>
            <a:avLst/>
            <a:gdLst/>
            <a:ahLst/>
            <a:cxnLst/>
            <a:rect l="l" t="t" r="r" b="b"/>
            <a:pathLst>
              <a:path w="2993390" h="2997200">
                <a:moveTo>
                  <a:pt x="2990423" y="2996637"/>
                </a:moveTo>
                <a:lnTo>
                  <a:pt x="0" y="6213"/>
                </a:lnTo>
                <a:lnTo>
                  <a:pt x="6213" y="0"/>
                </a:lnTo>
                <a:lnTo>
                  <a:pt x="2993347" y="0"/>
                </a:lnTo>
                <a:lnTo>
                  <a:pt x="2993347" y="2993713"/>
                </a:lnTo>
                <a:lnTo>
                  <a:pt x="2990423" y="2996637"/>
                </a:lnTo>
                <a:close/>
              </a:path>
            </a:pathLst>
          </a:custGeom>
          <a:solidFill>
            <a:srgbClr val="FFC824"/>
          </a:solidFill>
        </p:spPr>
        <p:txBody>
          <a:bodyPr wrap="square" lIns="0" tIns="0" rIns="0" bIns="0" rtlCol="0"/>
          <a:lstStyle/>
          <a:p>
            <a:endParaRPr/>
          </a:p>
        </p:txBody>
      </p:sp>
      <p:grpSp>
        <p:nvGrpSpPr>
          <p:cNvPr id="4" name="object 4"/>
          <p:cNvGrpSpPr/>
          <p:nvPr/>
        </p:nvGrpSpPr>
        <p:grpSpPr>
          <a:xfrm>
            <a:off x="15294619" y="2995214"/>
            <a:ext cx="2993390" cy="7294880"/>
            <a:chOff x="15294619" y="2995214"/>
            <a:chExt cx="2993390" cy="7294880"/>
          </a:xfrm>
        </p:grpSpPr>
        <p:sp>
          <p:nvSpPr>
            <p:cNvPr id="5" name="object 5"/>
            <p:cNvSpPr/>
            <p:nvPr/>
          </p:nvSpPr>
          <p:spPr>
            <a:xfrm>
              <a:off x="15294619" y="7184349"/>
              <a:ext cx="2990850" cy="3105150"/>
            </a:xfrm>
            <a:custGeom>
              <a:avLst/>
              <a:gdLst/>
              <a:ahLst/>
              <a:cxnLst/>
              <a:rect l="l" t="t" r="r" b="b"/>
              <a:pathLst>
                <a:path w="2990850" h="3105150">
                  <a:moveTo>
                    <a:pt x="2990850" y="3105150"/>
                  </a:moveTo>
                  <a:lnTo>
                    <a:pt x="0" y="3105150"/>
                  </a:lnTo>
                  <a:lnTo>
                    <a:pt x="0" y="0"/>
                  </a:lnTo>
                  <a:lnTo>
                    <a:pt x="2990850" y="0"/>
                  </a:lnTo>
                  <a:lnTo>
                    <a:pt x="2990850" y="3105150"/>
                  </a:lnTo>
                  <a:close/>
                </a:path>
              </a:pathLst>
            </a:custGeom>
            <a:solidFill>
              <a:srgbClr val="E76929"/>
            </a:solidFill>
          </p:spPr>
          <p:txBody>
            <a:bodyPr wrap="square" lIns="0" tIns="0" rIns="0" bIns="0" rtlCol="0"/>
            <a:lstStyle/>
            <a:p>
              <a:endParaRPr/>
            </a:p>
          </p:txBody>
        </p:sp>
        <p:sp>
          <p:nvSpPr>
            <p:cNvPr id="6" name="object 6"/>
            <p:cNvSpPr/>
            <p:nvPr/>
          </p:nvSpPr>
          <p:spPr>
            <a:xfrm>
              <a:off x="16192373" y="2995214"/>
              <a:ext cx="2095500" cy="4187825"/>
            </a:xfrm>
            <a:custGeom>
              <a:avLst/>
              <a:gdLst/>
              <a:ahLst/>
              <a:cxnLst/>
              <a:rect l="l" t="t" r="r" b="b"/>
              <a:pathLst>
                <a:path w="2095500" h="4187825">
                  <a:moveTo>
                    <a:pt x="0" y="2095432"/>
                  </a:moveTo>
                  <a:lnTo>
                    <a:pt x="540" y="2047334"/>
                  </a:lnTo>
                  <a:lnTo>
                    <a:pt x="2155" y="1999502"/>
                  </a:lnTo>
                  <a:lnTo>
                    <a:pt x="4833" y="1951946"/>
                  </a:lnTo>
                  <a:lnTo>
                    <a:pt x="8562" y="1904680"/>
                  </a:lnTo>
                  <a:lnTo>
                    <a:pt x="13330" y="1857713"/>
                  </a:lnTo>
                  <a:lnTo>
                    <a:pt x="19126" y="1811059"/>
                  </a:lnTo>
                  <a:lnTo>
                    <a:pt x="25938" y="1764727"/>
                  </a:lnTo>
                  <a:lnTo>
                    <a:pt x="33755" y="1718731"/>
                  </a:lnTo>
                  <a:lnTo>
                    <a:pt x="42566" y="1673081"/>
                  </a:lnTo>
                  <a:lnTo>
                    <a:pt x="52358" y="1627789"/>
                  </a:lnTo>
                  <a:lnTo>
                    <a:pt x="63120" y="1582866"/>
                  </a:lnTo>
                  <a:lnTo>
                    <a:pt x="74841" y="1538325"/>
                  </a:lnTo>
                  <a:lnTo>
                    <a:pt x="87509" y="1494176"/>
                  </a:lnTo>
                  <a:lnTo>
                    <a:pt x="101113" y="1450431"/>
                  </a:lnTo>
                  <a:lnTo>
                    <a:pt x="115640" y="1407102"/>
                  </a:lnTo>
                  <a:lnTo>
                    <a:pt x="131080" y="1364200"/>
                  </a:lnTo>
                  <a:lnTo>
                    <a:pt x="147421" y="1321737"/>
                  </a:lnTo>
                  <a:lnTo>
                    <a:pt x="164651" y="1279724"/>
                  </a:lnTo>
                  <a:lnTo>
                    <a:pt x="182759" y="1238173"/>
                  </a:lnTo>
                  <a:lnTo>
                    <a:pt x="201733" y="1197096"/>
                  </a:lnTo>
                  <a:lnTo>
                    <a:pt x="221562" y="1156504"/>
                  </a:lnTo>
                  <a:lnTo>
                    <a:pt x="242233" y="1116408"/>
                  </a:lnTo>
                  <a:lnTo>
                    <a:pt x="263737" y="1076820"/>
                  </a:lnTo>
                  <a:lnTo>
                    <a:pt x="286060" y="1037752"/>
                  </a:lnTo>
                  <a:lnTo>
                    <a:pt x="309192" y="999216"/>
                  </a:lnTo>
                  <a:lnTo>
                    <a:pt x="333120" y="961222"/>
                  </a:lnTo>
                  <a:lnTo>
                    <a:pt x="357834" y="923782"/>
                  </a:lnTo>
                  <a:lnTo>
                    <a:pt x="383322" y="886908"/>
                  </a:lnTo>
                  <a:lnTo>
                    <a:pt x="409572" y="850612"/>
                  </a:lnTo>
                  <a:lnTo>
                    <a:pt x="436573" y="814904"/>
                  </a:lnTo>
                  <a:lnTo>
                    <a:pt x="464313" y="779797"/>
                  </a:lnTo>
                  <a:lnTo>
                    <a:pt x="492781" y="745302"/>
                  </a:lnTo>
                  <a:lnTo>
                    <a:pt x="521964" y="711431"/>
                  </a:lnTo>
                  <a:lnTo>
                    <a:pt x="551852" y="678195"/>
                  </a:lnTo>
                  <a:lnTo>
                    <a:pt x="582433" y="645606"/>
                  </a:lnTo>
                  <a:lnTo>
                    <a:pt x="613696" y="613674"/>
                  </a:lnTo>
                  <a:lnTo>
                    <a:pt x="645628" y="582413"/>
                  </a:lnTo>
                  <a:lnTo>
                    <a:pt x="678218" y="551833"/>
                  </a:lnTo>
                  <a:lnTo>
                    <a:pt x="711456" y="521946"/>
                  </a:lnTo>
                  <a:lnTo>
                    <a:pt x="745328" y="492764"/>
                  </a:lnTo>
                  <a:lnTo>
                    <a:pt x="779824" y="464297"/>
                  </a:lnTo>
                  <a:lnTo>
                    <a:pt x="814932" y="436558"/>
                  </a:lnTo>
                  <a:lnTo>
                    <a:pt x="850641" y="409558"/>
                  </a:lnTo>
                  <a:lnTo>
                    <a:pt x="886939" y="383309"/>
                  </a:lnTo>
                  <a:lnTo>
                    <a:pt x="923814" y="357822"/>
                  </a:lnTo>
                  <a:lnTo>
                    <a:pt x="961255" y="333109"/>
                  </a:lnTo>
                  <a:lnTo>
                    <a:pt x="999250" y="309181"/>
                  </a:lnTo>
                  <a:lnTo>
                    <a:pt x="1037788" y="286050"/>
                  </a:lnTo>
                  <a:lnTo>
                    <a:pt x="1076857" y="263728"/>
                  </a:lnTo>
                  <a:lnTo>
                    <a:pt x="1116446" y="242225"/>
                  </a:lnTo>
                  <a:lnTo>
                    <a:pt x="1156544" y="221554"/>
                  </a:lnTo>
                  <a:lnTo>
                    <a:pt x="1197137" y="201726"/>
                  </a:lnTo>
                  <a:lnTo>
                    <a:pt x="1238216" y="182753"/>
                  </a:lnTo>
                  <a:lnTo>
                    <a:pt x="1279768" y="164645"/>
                  </a:lnTo>
                  <a:lnTo>
                    <a:pt x="1321782" y="147416"/>
                  </a:lnTo>
                  <a:lnTo>
                    <a:pt x="1364247" y="131076"/>
                  </a:lnTo>
                  <a:lnTo>
                    <a:pt x="1407150" y="115636"/>
                  </a:lnTo>
                  <a:lnTo>
                    <a:pt x="1450481" y="101109"/>
                  </a:lnTo>
                  <a:lnTo>
                    <a:pt x="1494227" y="87506"/>
                  </a:lnTo>
                  <a:lnTo>
                    <a:pt x="1538378" y="74839"/>
                  </a:lnTo>
                  <a:lnTo>
                    <a:pt x="1582921" y="63118"/>
                  </a:lnTo>
                  <a:lnTo>
                    <a:pt x="1627845" y="52356"/>
                  </a:lnTo>
                  <a:lnTo>
                    <a:pt x="1673138" y="42564"/>
                  </a:lnTo>
                  <a:lnTo>
                    <a:pt x="1718790" y="33754"/>
                  </a:lnTo>
                  <a:lnTo>
                    <a:pt x="1764788" y="25937"/>
                  </a:lnTo>
                  <a:lnTo>
                    <a:pt x="1811121" y="19125"/>
                  </a:lnTo>
                  <a:lnTo>
                    <a:pt x="1857777" y="13329"/>
                  </a:lnTo>
                  <a:lnTo>
                    <a:pt x="1904745" y="8561"/>
                  </a:lnTo>
                  <a:lnTo>
                    <a:pt x="1952014" y="4833"/>
                  </a:lnTo>
                  <a:lnTo>
                    <a:pt x="1999570" y="2155"/>
                  </a:lnTo>
                  <a:lnTo>
                    <a:pt x="2047404" y="540"/>
                  </a:lnTo>
                  <a:lnTo>
                    <a:pt x="2095504" y="0"/>
                  </a:lnTo>
                  <a:lnTo>
                    <a:pt x="2095504" y="626506"/>
                  </a:lnTo>
                  <a:lnTo>
                    <a:pt x="2047055" y="627292"/>
                  </a:lnTo>
                  <a:lnTo>
                    <a:pt x="1998996" y="629633"/>
                  </a:lnTo>
                  <a:lnTo>
                    <a:pt x="1951351" y="633507"/>
                  </a:lnTo>
                  <a:lnTo>
                    <a:pt x="1904143" y="638887"/>
                  </a:lnTo>
                  <a:lnTo>
                    <a:pt x="1857399" y="645750"/>
                  </a:lnTo>
                  <a:lnTo>
                    <a:pt x="1811141" y="654072"/>
                  </a:lnTo>
                  <a:lnTo>
                    <a:pt x="1765394" y="663828"/>
                  </a:lnTo>
                  <a:lnTo>
                    <a:pt x="1720183" y="674995"/>
                  </a:lnTo>
                  <a:lnTo>
                    <a:pt x="1675531" y="687546"/>
                  </a:lnTo>
                  <a:lnTo>
                    <a:pt x="1631463" y="701460"/>
                  </a:lnTo>
                  <a:lnTo>
                    <a:pt x="1588003" y="716710"/>
                  </a:lnTo>
                  <a:lnTo>
                    <a:pt x="1545176" y="733273"/>
                  </a:lnTo>
                  <a:lnTo>
                    <a:pt x="1503006" y="751125"/>
                  </a:lnTo>
                  <a:lnTo>
                    <a:pt x="1461517" y="770241"/>
                  </a:lnTo>
                  <a:lnTo>
                    <a:pt x="1420734" y="790597"/>
                  </a:lnTo>
                  <a:lnTo>
                    <a:pt x="1380680" y="812169"/>
                  </a:lnTo>
                  <a:lnTo>
                    <a:pt x="1341380" y="834931"/>
                  </a:lnTo>
                  <a:lnTo>
                    <a:pt x="1302859" y="858861"/>
                  </a:lnTo>
                  <a:lnTo>
                    <a:pt x="1265140" y="883934"/>
                  </a:lnTo>
                  <a:lnTo>
                    <a:pt x="1228248" y="910125"/>
                  </a:lnTo>
                  <a:lnTo>
                    <a:pt x="1192208" y="937410"/>
                  </a:lnTo>
                  <a:lnTo>
                    <a:pt x="1157043" y="965766"/>
                  </a:lnTo>
                  <a:lnTo>
                    <a:pt x="1122777" y="995166"/>
                  </a:lnTo>
                  <a:lnTo>
                    <a:pt x="1089436" y="1025588"/>
                  </a:lnTo>
                  <a:lnTo>
                    <a:pt x="1057043" y="1057007"/>
                  </a:lnTo>
                  <a:lnTo>
                    <a:pt x="1025623" y="1089399"/>
                  </a:lnTo>
                  <a:lnTo>
                    <a:pt x="995200" y="1122739"/>
                  </a:lnTo>
                  <a:lnTo>
                    <a:pt x="965799" y="1157003"/>
                  </a:lnTo>
                  <a:lnTo>
                    <a:pt x="937443" y="1192167"/>
                  </a:lnTo>
                  <a:lnTo>
                    <a:pt x="910156" y="1228206"/>
                  </a:lnTo>
                  <a:lnTo>
                    <a:pt x="883964" y="1265097"/>
                  </a:lnTo>
                  <a:lnTo>
                    <a:pt x="858891" y="1302814"/>
                  </a:lnTo>
                  <a:lnTo>
                    <a:pt x="834960" y="1341334"/>
                  </a:lnTo>
                  <a:lnTo>
                    <a:pt x="812196" y="1380633"/>
                  </a:lnTo>
                  <a:lnTo>
                    <a:pt x="790624" y="1420685"/>
                  </a:lnTo>
                  <a:lnTo>
                    <a:pt x="770268" y="1461467"/>
                  </a:lnTo>
                  <a:lnTo>
                    <a:pt x="751151" y="1502955"/>
                  </a:lnTo>
                  <a:lnTo>
                    <a:pt x="733299" y="1545123"/>
                  </a:lnTo>
                  <a:lnTo>
                    <a:pt x="716735" y="1587949"/>
                  </a:lnTo>
                  <a:lnTo>
                    <a:pt x="701484" y="1631407"/>
                  </a:lnTo>
                  <a:lnTo>
                    <a:pt x="687570" y="1675473"/>
                  </a:lnTo>
                  <a:lnTo>
                    <a:pt x="675018" y="1720123"/>
                  </a:lnTo>
                  <a:lnTo>
                    <a:pt x="663851" y="1765333"/>
                  </a:lnTo>
                  <a:lnTo>
                    <a:pt x="654095" y="1811078"/>
                  </a:lnTo>
                  <a:lnTo>
                    <a:pt x="645772" y="1857335"/>
                  </a:lnTo>
                  <a:lnTo>
                    <a:pt x="638909" y="1904078"/>
                  </a:lnTo>
                  <a:lnTo>
                    <a:pt x="633528" y="1951283"/>
                  </a:lnTo>
                  <a:lnTo>
                    <a:pt x="629655" y="1998927"/>
                  </a:lnTo>
                  <a:lnTo>
                    <a:pt x="627313" y="2046985"/>
                  </a:lnTo>
                  <a:lnTo>
                    <a:pt x="626527" y="2095432"/>
                  </a:lnTo>
                  <a:lnTo>
                    <a:pt x="627313" y="2143879"/>
                  </a:lnTo>
                  <a:lnTo>
                    <a:pt x="629655" y="2191937"/>
                  </a:lnTo>
                  <a:lnTo>
                    <a:pt x="633528" y="2239580"/>
                  </a:lnTo>
                  <a:lnTo>
                    <a:pt x="638909" y="2286786"/>
                  </a:lnTo>
                  <a:lnTo>
                    <a:pt x="645772" y="2333529"/>
                  </a:lnTo>
                  <a:lnTo>
                    <a:pt x="654095" y="2379785"/>
                  </a:lnTo>
                  <a:lnTo>
                    <a:pt x="663851" y="2425530"/>
                  </a:lnTo>
                  <a:lnTo>
                    <a:pt x="675018" y="2470740"/>
                  </a:lnTo>
                  <a:lnTo>
                    <a:pt x="687570" y="2515390"/>
                  </a:lnTo>
                  <a:lnTo>
                    <a:pt x="701484" y="2559457"/>
                  </a:lnTo>
                  <a:lnTo>
                    <a:pt x="716735" y="2602915"/>
                  </a:lnTo>
                  <a:lnTo>
                    <a:pt x="733299" y="2645740"/>
                  </a:lnTo>
                  <a:lnTo>
                    <a:pt x="751151" y="2687909"/>
                  </a:lnTo>
                  <a:lnTo>
                    <a:pt x="770268" y="2729397"/>
                  </a:lnTo>
                  <a:lnTo>
                    <a:pt x="790624" y="2770179"/>
                  </a:lnTo>
                  <a:lnTo>
                    <a:pt x="812196" y="2810231"/>
                  </a:lnTo>
                  <a:lnTo>
                    <a:pt x="834960" y="2849529"/>
                  </a:lnTo>
                  <a:lnTo>
                    <a:pt x="858891" y="2888050"/>
                  </a:lnTo>
                  <a:lnTo>
                    <a:pt x="883964" y="2925767"/>
                  </a:lnTo>
                  <a:lnTo>
                    <a:pt x="910156" y="2962658"/>
                  </a:lnTo>
                  <a:lnTo>
                    <a:pt x="937443" y="2998697"/>
                  </a:lnTo>
                  <a:lnTo>
                    <a:pt x="965799" y="3033861"/>
                  </a:lnTo>
                  <a:lnTo>
                    <a:pt x="995200" y="3068125"/>
                  </a:lnTo>
                  <a:lnTo>
                    <a:pt x="1025623" y="3101465"/>
                  </a:lnTo>
                  <a:lnTo>
                    <a:pt x="1057043" y="3133856"/>
                  </a:lnTo>
                  <a:lnTo>
                    <a:pt x="1089436" y="3165275"/>
                  </a:lnTo>
                  <a:lnTo>
                    <a:pt x="1122777" y="3195697"/>
                  </a:lnTo>
                  <a:lnTo>
                    <a:pt x="1157043" y="3225098"/>
                  </a:lnTo>
                  <a:lnTo>
                    <a:pt x="1192208" y="3253453"/>
                  </a:lnTo>
                  <a:lnTo>
                    <a:pt x="1228248" y="3280738"/>
                  </a:lnTo>
                  <a:lnTo>
                    <a:pt x="1265140" y="3306930"/>
                  </a:lnTo>
                  <a:lnTo>
                    <a:pt x="1302859" y="3332002"/>
                  </a:lnTo>
                  <a:lnTo>
                    <a:pt x="1341380" y="3355932"/>
                  </a:lnTo>
                  <a:lnTo>
                    <a:pt x="1380680" y="3378695"/>
                  </a:lnTo>
                  <a:lnTo>
                    <a:pt x="1420734" y="3400267"/>
                  </a:lnTo>
                  <a:lnTo>
                    <a:pt x="1461517" y="3420623"/>
                  </a:lnTo>
                  <a:lnTo>
                    <a:pt x="1503006" y="3439739"/>
                  </a:lnTo>
                  <a:lnTo>
                    <a:pt x="1545176" y="3457590"/>
                  </a:lnTo>
                  <a:lnTo>
                    <a:pt x="1588003" y="3474153"/>
                  </a:lnTo>
                  <a:lnTo>
                    <a:pt x="1631463" y="3489404"/>
                  </a:lnTo>
                  <a:lnTo>
                    <a:pt x="1675531" y="3503317"/>
                  </a:lnTo>
                  <a:lnTo>
                    <a:pt x="1720183" y="3515869"/>
                  </a:lnTo>
                  <a:lnTo>
                    <a:pt x="1765394" y="3527035"/>
                  </a:lnTo>
                  <a:lnTo>
                    <a:pt x="1811141" y="3536791"/>
                  </a:lnTo>
                  <a:lnTo>
                    <a:pt x="1857399" y="3545113"/>
                  </a:lnTo>
                  <a:lnTo>
                    <a:pt x="1904143" y="3551977"/>
                  </a:lnTo>
                  <a:lnTo>
                    <a:pt x="1951351" y="3557357"/>
                  </a:lnTo>
                  <a:lnTo>
                    <a:pt x="1998996" y="3561230"/>
                  </a:lnTo>
                  <a:lnTo>
                    <a:pt x="2047055" y="3563572"/>
                  </a:lnTo>
                  <a:lnTo>
                    <a:pt x="2095504" y="3564358"/>
                  </a:lnTo>
                  <a:lnTo>
                    <a:pt x="2095504" y="4187324"/>
                  </a:lnTo>
                  <a:lnTo>
                    <a:pt x="2047404" y="4186786"/>
                  </a:lnTo>
                  <a:lnTo>
                    <a:pt x="1999570" y="4185177"/>
                  </a:lnTo>
                  <a:lnTo>
                    <a:pt x="1952014" y="4182509"/>
                  </a:lnTo>
                  <a:lnTo>
                    <a:pt x="1904745" y="4178794"/>
                  </a:lnTo>
                  <a:lnTo>
                    <a:pt x="1857777" y="4174043"/>
                  </a:lnTo>
                  <a:lnTo>
                    <a:pt x="1811121" y="4168268"/>
                  </a:lnTo>
                  <a:lnTo>
                    <a:pt x="1764788" y="4161480"/>
                  </a:lnTo>
                  <a:lnTo>
                    <a:pt x="1718790" y="4153691"/>
                  </a:lnTo>
                  <a:lnTo>
                    <a:pt x="1673138" y="4144912"/>
                  </a:lnTo>
                  <a:lnTo>
                    <a:pt x="1627845" y="4135154"/>
                  </a:lnTo>
                  <a:lnTo>
                    <a:pt x="1582921" y="4124428"/>
                  </a:lnTo>
                  <a:lnTo>
                    <a:pt x="1538378" y="4112747"/>
                  </a:lnTo>
                  <a:lnTo>
                    <a:pt x="1494227" y="4100122"/>
                  </a:lnTo>
                  <a:lnTo>
                    <a:pt x="1450481" y="4086564"/>
                  </a:lnTo>
                  <a:lnTo>
                    <a:pt x="1407150" y="4072084"/>
                  </a:lnTo>
                  <a:lnTo>
                    <a:pt x="1364247" y="4056695"/>
                  </a:lnTo>
                  <a:lnTo>
                    <a:pt x="1321782" y="4040407"/>
                  </a:lnTo>
                  <a:lnTo>
                    <a:pt x="1279768" y="4023232"/>
                  </a:lnTo>
                  <a:lnTo>
                    <a:pt x="1238216" y="4005181"/>
                  </a:lnTo>
                  <a:lnTo>
                    <a:pt x="1197137" y="3986266"/>
                  </a:lnTo>
                  <a:lnTo>
                    <a:pt x="1156544" y="3966498"/>
                  </a:lnTo>
                  <a:lnTo>
                    <a:pt x="1116446" y="3945888"/>
                  </a:lnTo>
                  <a:lnTo>
                    <a:pt x="1076857" y="3924449"/>
                  </a:lnTo>
                  <a:lnTo>
                    <a:pt x="1037788" y="3902191"/>
                  </a:lnTo>
                  <a:lnTo>
                    <a:pt x="999250" y="3879127"/>
                  </a:lnTo>
                  <a:lnTo>
                    <a:pt x="961255" y="3855266"/>
                  </a:lnTo>
                  <a:lnTo>
                    <a:pt x="923814" y="3830622"/>
                  </a:lnTo>
                  <a:lnTo>
                    <a:pt x="886939" y="3805204"/>
                  </a:lnTo>
                  <a:lnTo>
                    <a:pt x="850641" y="3779026"/>
                  </a:lnTo>
                  <a:lnTo>
                    <a:pt x="814932" y="3752097"/>
                  </a:lnTo>
                  <a:lnTo>
                    <a:pt x="779824" y="3724430"/>
                  </a:lnTo>
                  <a:lnTo>
                    <a:pt x="745328" y="3696036"/>
                  </a:lnTo>
                  <a:lnTo>
                    <a:pt x="711456" y="3666927"/>
                  </a:lnTo>
                  <a:lnTo>
                    <a:pt x="678218" y="3637113"/>
                  </a:lnTo>
                  <a:lnTo>
                    <a:pt x="645628" y="3606607"/>
                  </a:lnTo>
                  <a:lnTo>
                    <a:pt x="613696" y="3575419"/>
                  </a:lnTo>
                  <a:lnTo>
                    <a:pt x="582433" y="3543562"/>
                  </a:lnTo>
                  <a:lnTo>
                    <a:pt x="551852" y="3511046"/>
                  </a:lnTo>
                  <a:lnTo>
                    <a:pt x="521964" y="3477883"/>
                  </a:lnTo>
                  <a:lnTo>
                    <a:pt x="492781" y="3444085"/>
                  </a:lnTo>
                  <a:lnTo>
                    <a:pt x="464313" y="3409663"/>
                  </a:lnTo>
                  <a:lnTo>
                    <a:pt x="436573" y="3374628"/>
                  </a:lnTo>
                  <a:lnTo>
                    <a:pt x="409572" y="3338992"/>
                  </a:lnTo>
                  <a:lnTo>
                    <a:pt x="383322" y="3302766"/>
                  </a:lnTo>
                  <a:lnTo>
                    <a:pt x="357834" y="3265962"/>
                  </a:lnTo>
                  <a:lnTo>
                    <a:pt x="333120" y="3228591"/>
                  </a:lnTo>
                  <a:lnTo>
                    <a:pt x="309192" y="3190664"/>
                  </a:lnTo>
                  <a:lnTo>
                    <a:pt x="286060" y="3152193"/>
                  </a:lnTo>
                  <a:lnTo>
                    <a:pt x="263737" y="3113190"/>
                  </a:lnTo>
                  <a:lnTo>
                    <a:pt x="242233" y="3073666"/>
                  </a:lnTo>
                  <a:lnTo>
                    <a:pt x="221562" y="3033632"/>
                  </a:lnTo>
                  <a:lnTo>
                    <a:pt x="201733" y="2993100"/>
                  </a:lnTo>
                  <a:lnTo>
                    <a:pt x="182759" y="2952081"/>
                  </a:lnTo>
                  <a:lnTo>
                    <a:pt x="164651" y="2910586"/>
                  </a:lnTo>
                  <a:lnTo>
                    <a:pt x="147421" y="2868628"/>
                  </a:lnTo>
                  <a:lnTo>
                    <a:pt x="131080" y="2826217"/>
                  </a:lnTo>
                  <a:lnTo>
                    <a:pt x="115640" y="2783365"/>
                  </a:lnTo>
                  <a:lnTo>
                    <a:pt x="101113" y="2740083"/>
                  </a:lnTo>
                  <a:lnTo>
                    <a:pt x="87509" y="2696383"/>
                  </a:lnTo>
                  <a:lnTo>
                    <a:pt x="74841" y="2652277"/>
                  </a:lnTo>
                  <a:lnTo>
                    <a:pt x="63120" y="2607775"/>
                  </a:lnTo>
                  <a:lnTo>
                    <a:pt x="52358" y="2562889"/>
                  </a:lnTo>
                  <a:lnTo>
                    <a:pt x="42566" y="2517631"/>
                  </a:lnTo>
                  <a:lnTo>
                    <a:pt x="33755" y="2472011"/>
                  </a:lnTo>
                  <a:lnTo>
                    <a:pt x="25938" y="2426042"/>
                  </a:lnTo>
                  <a:lnTo>
                    <a:pt x="19126" y="2379735"/>
                  </a:lnTo>
                  <a:lnTo>
                    <a:pt x="13330" y="2333101"/>
                  </a:lnTo>
                  <a:lnTo>
                    <a:pt x="8562" y="2286152"/>
                  </a:lnTo>
                  <a:lnTo>
                    <a:pt x="4833" y="2238899"/>
                  </a:lnTo>
                  <a:lnTo>
                    <a:pt x="2155" y="2191354"/>
                  </a:lnTo>
                  <a:lnTo>
                    <a:pt x="540" y="2143528"/>
                  </a:lnTo>
                  <a:lnTo>
                    <a:pt x="0" y="2095432"/>
                  </a:lnTo>
                  <a:close/>
                </a:path>
              </a:pathLst>
            </a:custGeom>
            <a:solidFill>
              <a:srgbClr val="5CAC57"/>
            </a:solidFill>
          </p:spPr>
          <p:txBody>
            <a:bodyPr wrap="square" lIns="0" tIns="0" rIns="0" bIns="0" rtlCol="0"/>
            <a:lstStyle/>
            <a:p>
              <a:endParaRPr/>
            </a:p>
          </p:txBody>
        </p:sp>
      </p:grpSp>
      <p:sp>
        <p:nvSpPr>
          <p:cNvPr id="7" name="object 7"/>
          <p:cNvSpPr/>
          <p:nvPr/>
        </p:nvSpPr>
        <p:spPr>
          <a:xfrm>
            <a:off x="0" y="1"/>
            <a:ext cx="1755139" cy="1755139"/>
          </a:xfrm>
          <a:custGeom>
            <a:avLst/>
            <a:gdLst/>
            <a:ahLst/>
            <a:cxnLst/>
            <a:rect l="l" t="t" r="r" b="b"/>
            <a:pathLst>
              <a:path w="1755139" h="1755139">
                <a:moveTo>
                  <a:pt x="877564" y="1755129"/>
                </a:moveTo>
                <a:lnTo>
                  <a:pt x="834504" y="1754073"/>
                </a:lnTo>
                <a:lnTo>
                  <a:pt x="791549" y="1750903"/>
                </a:lnTo>
                <a:lnTo>
                  <a:pt x="748798" y="1745631"/>
                </a:lnTo>
                <a:lnTo>
                  <a:pt x="706359" y="1738266"/>
                </a:lnTo>
                <a:lnTo>
                  <a:pt x="664334" y="1728830"/>
                </a:lnTo>
                <a:lnTo>
                  <a:pt x="622821" y="1717341"/>
                </a:lnTo>
                <a:lnTo>
                  <a:pt x="581923" y="1703830"/>
                </a:lnTo>
                <a:lnTo>
                  <a:pt x="541734" y="1688329"/>
                </a:lnTo>
                <a:lnTo>
                  <a:pt x="502356" y="1670873"/>
                </a:lnTo>
                <a:lnTo>
                  <a:pt x="463884" y="1651506"/>
                </a:lnTo>
                <a:lnTo>
                  <a:pt x="426405" y="1630276"/>
                </a:lnTo>
                <a:lnTo>
                  <a:pt x="390014" y="1607232"/>
                </a:lnTo>
                <a:lnTo>
                  <a:pt x="354799" y="1582432"/>
                </a:lnTo>
                <a:lnTo>
                  <a:pt x="320843" y="1555933"/>
                </a:lnTo>
                <a:lnTo>
                  <a:pt x="288228" y="1527798"/>
                </a:lnTo>
                <a:lnTo>
                  <a:pt x="257032" y="1498098"/>
                </a:lnTo>
                <a:lnTo>
                  <a:pt x="227332" y="1466902"/>
                </a:lnTo>
                <a:lnTo>
                  <a:pt x="199198" y="1434285"/>
                </a:lnTo>
                <a:lnTo>
                  <a:pt x="172698" y="1400330"/>
                </a:lnTo>
                <a:lnTo>
                  <a:pt x="147896" y="1365115"/>
                </a:lnTo>
                <a:lnTo>
                  <a:pt x="124852" y="1328724"/>
                </a:lnTo>
                <a:lnTo>
                  <a:pt x="103621" y="1291245"/>
                </a:lnTo>
                <a:lnTo>
                  <a:pt x="84255" y="1252773"/>
                </a:lnTo>
                <a:lnTo>
                  <a:pt x="66800" y="1213394"/>
                </a:lnTo>
                <a:lnTo>
                  <a:pt x="51298" y="1173205"/>
                </a:lnTo>
                <a:lnTo>
                  <a:pt x="37787" y="1132307"/>
                </a:lnTo>
                <a:lnTo>
                  <a:pt x="26299" y="1090795"/>
                </a:lnTo>
                <a:lnTo>
                  <a:pt x="16862" y="1048770"/>
                </a:lnTo>
                <a:lnTo>
                  <a:pt x="9498" y="1006331"/>
                </a:lnTo>
                <a:lnTo>
                  <a:pt x="4225" y="963580"/>
                </a:lnTo>
                <a:lnTo>
                  <a:pt x="1057" y="920625"/>
                </a:lnTo>
                <a:lnTo>
                  <a:pt x="0" y="877564"/>
                </a:lnTo>
                <a:lnTo>
                  <a:pt x="66" y="866795"/>
                </a:lnTo>
                <a:lnTo>
                  <a:pt x="1651" y="823751"/>
                </a:lnTo>
                <a:lnTo>
                  <a:pt x="5347" y="780837"/>
                </a:lnTo>
                <a:lnTo>
                  <a:pt x="11143" y="738154"/>
                </a:lnTo>
                <a:lnTo>
                  <a:pt x="19028" y="695810"/>
                </a:lnTo>
                <a:lnTo>
                  <a:pt x="28980" y="653902"/>
                </a:lnTo>
                <a:lnTo>
                  <a:pt x="40977" y="612535"/>
                </a:lnTo>
                <a:lnTo>
                  <a:pt x="54989" y="571804"/>
                </a:lnTo>
                <a:lnTo>
                  <a:pt x="70983" y="531810"/>
                </a:lnTo>
                <a:lnTo>
                  <a:pt x="88920" y="492650"/>
                </a:lnTo>
                <a:lnTo>
                  <a:pt x="108756" y="454416"/>
                </a:lnTo>
                <a:lnTo>
                  <a:pt x="130445" y="417202"/>
                </a:lnTo>
                <a:lnTo>
                  <a:pt x="153934" y="381097"/>
                </a:lnTo>
                <a:lnTo>
                  <a:pt x="179166" y="346188"/>
                </a:lnTo>
                <a:lnTo>
                  <a:pt x="206081" y="312560"/>
                </a:lnTo>
                <a:lnTo>
                  <a:pt x="234613" y="280292"/>
                </a:lnTo>
                <a:lnTo>
                  <a:pt x="264694" y="249463"/>
                </a:lnTo>
                <a:lnTo>
                  <a:pt x="296252" y="220148"/>
                </a:lnTo>
                <a:lnTo>
                  <a:pt x="329210" y="192416"/>
                </a:lnTo>
                <a:lnTo>
                  <a:pt x="363489" y="166335"/>
                </a:lnTo>
                <a:lnTo>
                  <a:pt x="399006" y="141967"/>
                </a:lnTo>
                <a:lnTo>
                  <a:pt x="435677" y="119372"/>
                </a:lnTo>
                <a:lnTo>
                  <a:pt x="473413" y="98603"/>
                </a:lnTo>
                <a:lnTo>
                  <a:pt x="512121" y="79710"/>
                </a:lnTo>
                <a:lnTo>
                  <a:pt x="551710" y="62740"/>
                </a:lnTo>
                <a:lnTo>
                  <a:pt x="592085" y="47732"/>
                </a:lnTo>
                <a:lnTo>
                  <a:pt x="633146" y="34724"/>
                </a:lnTo>
                <a:lnTo>
                  <a:pt x="674797" y="23746"/>
                </a:lnTo>
                <a:lnTo>
                  <a:pt x="716935" y="14825"/>
                </a:lnTo>
                <a:lnTo>
                  <a:pt x="759462" y="7983"/>
                </a:lnTo>
                <a:lnTo>
                  <a:pt x="802272" y="3235"/>
                </a:lnTo>
                <a:lnTo>
                  <a:pt x="845265" y="594"/>
                </a:lnTo>
                <a:lnTo>
                  <a:pt x="877564" y="0"/>
                </a:lnTo>
                <a:lnTo>
                  <a:pt x="888333" y="66"/>
                </a:lnTo>
                <a:lnTo>
                  <a:pt x="931378" y="1651"/>
                </a:lnTo>
                <a:lnTo>
                  <a:pt x="974292" y="5347"/>
                </a:lnTo>
                <a:lnTo>
                  <a:pt x="1016975" y="11143"/>
                </a:lnTo>
                <a:lnTo>
                  <a:pt x="1059319" y="19028"/>
                </a:lnTo>
                <a:lnTo>
                  <a:pt x="1101227" y="28980"/>
                </a:lnTo>
                <a:lnTo>
                  <a:pt x="1142594" y="40977"/>
                </a:lnTo>
                <a:lnTo>
                  <a:pt x="1183325" y="54989"/>
                </a:lnTo>
                <a:lnTo>
                  <a:pt x="1223319" y="70983"/>
                </a:lnTo>
                <a:lnTo>
                  <a:pt x="1262479" y="88920"/>
                </a:lnTo>
                <a:lnTo>
                  <a:pt x="1300711" y="108756"/>
                </a:lnTo>
                <a:lnTo>
                  <a:pt x="1337927" y="130445"/>
                </a:lnTo>
                <a:lnTo>
                  <a:pt x="1374032" y="153934"/>
                </a:lnTo>
                <a:lnTo>
                  <a:pt x="1408941" y="179166"/>
                </a:lnTo>
                <a:lnTo>
                  <a:pt x="1442568" y="206081"/>
                </a:lnTo>
                <a:lnTo>
                  <a:pt x="1474837" y="234613"/>
                </a:lnTo>
                <a:lnTo>
                  <a:pt x="1505666" y="264694"/>
                </a:lnTo>
                <a:lnTo>
                  <a:pt x="1534980" y="296252"/>
                </a:lnTo>
                <a:lnTo>
                  <a:pt x="1562713" y="329210"/>
                </a:lnTo>
                <a:lnTo>
                  <a:pt x="1588793" y="363489"/>
                </a:lnTo>
                <a:lnTo>
                  <a:pt x="1613160" y="399006"/>
                </a:lnTo>
                <a:lnTo>
                  <a:pt x="1635756" y="435677"/>
                </a:lnTo>
                <a:lnTo>
                  <a:pt x="1656526" y="473413"/>
                </a:lnTo>
                <a:lnTo>
                  <a:pt x="1675419" y="512121"/>
                </a:lnTo>
                <a:lnTo>
                  <a:pt x="1692388" y="551710"/>
                </a:lnTo>
                <a:lnTo>
                  <a:pt x="1707396" y="592085"/>
                </a:lnTo>
                <a:lnTo>
                  <a:pt x="1720405" y="633146"/>
                </a:lnTo>
                <a:lnTo>
                  <a:pt x="1731383" y="674797"/>
                </a:lnTo>
                <a:lnTo>
                  <a:pt x="1740302" y="716935"/>
                </a:lnTo>
                <a:lnTo>
                  <a:pt x="1747145" y="759462"/>
                </a:lnTo>
                <a:lnTo>
                  <a:pt x="1751893" y="802272"/>
                </a:lnTo>
                <a:lnTo>
                  <a:pt x="1754535" y="845265"/>
                </a:lnTo>
                <a:lnTo>
                  <a:pt x="1755129" y="877564"/>
                </a:lnTo>
                <a:lnTo>
                  <a:pt x="1755063" y="888333"/>
                </a:lnTo>
                <a:lnTo>
                  <a:pt x="1753478" y="931378"/>
                </a:lnTo>
                <a:lnTo>
                  <a:pt x="1749781" y="974292"/>
                </a:lnTo>
                <a:lnTo>
                  <a:pt x="1743985" y="1016975"/>
                </a:lnTo>
                <a:lnTo>
                  <a:pt x="1736101" y="1059319"/>
                </a:lnTo>
                <a:lnTo>
                  <a:pt x="1726150" y="1101227"/>
                </a:lnTo>
                <a:lnTo>
                  <a:pt x="1714151" y="1142594"/>
                </a:lnTo>
                <a:lnTo>
                  <a:pt x="1700141" y="1183325"/>
                </a:lnTo>
                <a:lnTo>
                  <a:pt x="1684146" y="1223319"/>
                </a:lnTo>
                <a:lnTo>
                  <a:pt x="1666209" y="1262479"/>
                </a:lnTo>
                <a:lnTo>
                  <a:pt x="1646372" y="1300711"/>
                </a:lnTo>
                <a:lnTo>
                  <a:pt x="1624683" y="1337927"/>
                </a:lnTo>
                <a:lnTo>
                  <a:pt x="1601193" y="1374032"/>
                </a:lnTo>
                <a:lnTo>
                  <a:pt x="1575963" y="1408941"/>
                </a:lnTo>
                <a:lnTo>
                  <a:pt x="1549048" y="1442568"/>
                </a:lnTo>
                <a:lnTo>
                  <a:pt x="1520516" y="1474837"/>
                </a:lnTo>
                <a:lnTo>
                  <a:pt x="1490435" y="1505666"/>
                </a:lnTo>
                <a:lnTo>
                  <a:pt x="1458877" y="1534980"/>
                </a:lnTo>
                <a:lnTo>
                  <a:pt x="1425919" y="1562713"/>
                </a:lnTo>
                <a:lnTo>
                  <a:pt x="1391640" y="1588793"/>
                </a:lnTo>
                <a:lnTo>
                  <a:pt x="1356123" y="1613160"/>
                </a:lnTo>
                <a:lnTo>
                  <a:pt x="1319451" y="1635756"/>
                </a:lnTo>
                <a:lnTo>
                  <a:pt x="1281716" y="1656526"/>
                </a:lnTo>
                <a:lnTo>
                  <a:pt x="1243008" y="1675419"/>
                </a:lnTo>
                <a:lnTo>
                  <a:pt x="1203419" y="1692388"/>
                </a:lnTo>
                <a:lnTo>
                  <a:pt x="1163043" y="1707396"/>
                </a:lnTo>
                <a:lnTo>
                  <a:pt x="1121983" y="1720405"/>
                </a:lnTo>
                <a:lnTo>
                  <a:pt x="1080332" y="1731383"/>
                </a:lnTo>
                <a:lnTo>
                  <a:pt x="1038194" y="1740302"/>
                </a:lnTo>
                <a:lnTo>
                  <a:pt x="995667" y="1747145"/>
                </a:lnTo>
                <a:lnTo>
                  <a:pt x="952856" y="1751893"/>
                </a:lnTo>
                <a:lnTo>
                  <a:pt x="909864" y="1754535"/>
                </a:lnTo>
                <a:lnTo>
                  <a:pt x="877564" y="1755129"/>
                </a:lnTo>
                <a:close/>
              </a:path>
            </a:pathLst>
          </a:custGeom>
          <a:solidFill>
            <a:srgbClr val="E76929"/>
          </a:solidFill>
        </p:spPr>
        <p:txBody>
          <a:bodyPr wrap="square" lIns="0" tIns="0" rIns="0" bIns="0" rtlCol="0"/>
          <a:lstStyle/>
          <a:p>
            <a:endParaRPr/>
          </a:p>
        </p:txBody>
      </p:sp>
      <p:sp>
        <p:nvSpPr>
          <p:cNvPr id="8" name="object 8"/>
          <p:cNvSpPr txBox="1"/>
          <p:nvPr/>
        </p:nvSpPr>
        <p:spPr>
          <a:xfrm>
            <a:off x="1418576" y="3779886"/>
            <a:ext cx="5107305" cy="2708275"/>
          </a:xfrm>
          <a:prstGeom prst="rect">
            <a:avLst/>
          </a:prstGeom>
        </p:spPr>
        <p:txBody>
          <a:bodyPr vert="horz" wrap="square" lIns="0" tIns="17145" rIns="0" bIns="0" rtlCol="0">
            <a:spAutoFit/>
          </a:bodyPr>
          <a:lstStyle/>
          <a:p>
            <a:pPr marL="12700">
              <a:lnSpc>
                <a:spcPct val="100000"/>
              </a:lnSpc>
              <a:spcBef>
                <a:spcPts val="135"/>
              </a:spcBef>
              <a:tabLst>
                <a:tab pos="2582545" algn="l"/>
              </a:tabLst>
            </a:pPr>
            <a:r>
              <a:rPr sz="2200" spc="105" dirty="0">
                <a:solidFill>
                  <a:srgbClr val="FFFFFF"/>
                </a:solidFill>
                <a:latin typeface="Arial"/>
                <a:cs typeface="Arial"/>
              </a:rPr>
              <a:t>A</a:t>
            </a:r>
            <a:r>
              <a:rPr sz="2200" spc="-254" dirty="0">
                <a:solidFill>
                  <a:srgbClr val="FFFFFF"/>
                </a:solidFill>
                <a:latin typeface="Arial"/>
                <a:cs typeface="Arial"/>
              </a:rPr>
              <a:t> </a:t>
            </a:r>
            <a:r>
              <a:rPr sz="2200" spc="20" dirty="0">
                <a:solidFill>
                  <a:srgbClr val="FFFFFF"/>
                </a:solidFill>
                <a:latin typeface="Arial"/>
                <a:cs typeface="Arial"/>
              </a:rPr>
              <a:t>L</a:t>
            </a:r>
            <a:r>
              <a:rPr sz="2200" spc="-254" dirty="0">
                <a:solidFill>
                  <a:srgbClr val="FFFFFF"/>
                </a:solidFill>
                <a:latin typeface="Arial"/>
                <a:cs typeface="Arial"/>
              </a:rPr>
              <a:t> </a:t>
            </a:r>
            <a:r>
              <a:rPr sz="2200" spc="145" dirty="0">
                <a:solidFill>
                  <a:srgbClr val="FFFFFF"/>
                </a:solidFill>
                <a:latin typeface="Arial"/>
                <a:cs typeface="Arial"/>
              </a:rPr>
              <a:t>Z</a:t>
            </a:r>
            <a:r>
              <a:rPr sz="2200" spc="-250" dirty="0">
                <a:solidFill>
                  <a:srgbClr val="FFFFFF"/>
                </a:solidFill>
                <a:latin typeface="Arial"/>
                <a:cs typeface="Arial"/>
              </a:rPr>
              <a:t> </a:t>
            </a:r>
            <a:r>
              <a:rPr sz="2200" spc="155" dirty="0">
                <a:solidFill>
                  <a:srgbClr val="FFFFFF"/>
                </a:solidFill>
                <a:latin typeface="Arial"/>
                <a:cs typeface="Arial"/>
              </a:rPr>
              <a:t>H</a:t>
            </a:r>
            <a:r>
              <a:rPr sz="2200" spc="-254" dirty="0">
                <a:solidFill>
                  <a:srgbClr val="FFFFFF"/>
                </a:solidFill>
                <a:latin typeface="Arial"/>
                <a:cs typeface="Arial"/>
              </a:rPr>
              <a:t> </a:t>
            </a:r>
            <a:r>
              <a:rPr sz="2200" spc="-10" dirty="0">
                <a:solidFill>
                  <a:srgbClr val="FFFFFF"/>
                </a:solidFill>
                <a:latin typeface="Arial"/>
                <a:cs typeface="Arial"/>
              </a:rPr>
              <a:t>E</a:t>
            </a:r>
            <a:r>
              <a:rPr sz="2200" spc="-254" dirty="0">
                <a:solidFill>
                  <a:srgbClr val="FFFFFF"/>
                </a:solidFill>
                <a:latin typeface="Arial"/>
                <a:cs typeface="Arial"/>
              </a:rPr>
              <a:t> </a:t>
            </a:r>
            <a:r>
              <a:rPr sz="2200" spc="110" dirty="0">
                <a:solidFill>
                  <a:srgbClr val="FFFFFF"/>
                </a:solidFill>
                <a:latin typeface="Arial"/>
                <a:cs typeface="Arial"/>
              </a:rPr>
              <a:t>I</a:t>
            </a:r>
            <a:r>
              <a:rPr sz="2200" spc="-250" dirty="0">
                <a:solidFill>
                  <a:srgbClr val="FFFFFF"/>
                </a:solidFill>
                <a:latin typeface="Arial"/>
                <a:cs typeface="Arial"/>
              </a:rPr>
              <a:t> </a:t>
            </a:r>
            <a:r>
              <a:rPr sz="2200" spc="270" dirty="0">
                <a:solidFill>
                  <a:srgbClr val="FFFFFF"/>
                </a:solidFill>
                <a:latin typeface="Arial"/>
                <a:cs typeface="Arial"/>
              </a:rPr>
              <a:t>M</a:t>
            </a:r>
            <a:r>
              <a:rPr sz="2200" spc="-254" dirty="0">
                <a:solidFill>
                  <a:srgbClr val="FFFFFF"/>
                </a:solidFill>
                <a:latin typeface="Arial"/>
                <a:cs typeface="Arial"/>
              </a:rPr>
              <a:t> </a:t>
            </a:r>
            <a:r>
              <a:rPr sz="2200" spc="-10" dirty="0">
                <a:solidFill>
                  <a:srgbClr val="FFFFFF"/>
                </a:solidFill>
                <a:latin typeface="Arial"/>
                <a:cs typeface="Arial"/>
              </a:rPr>
              <a:t>E</a:t>
            </a:r>
            <a:r>
              <a:rPr sz="2200" spc="-254" dirty="0">
                <a:solidFill>
                  <a:srgbClr val="FFFFFF"/>
                </a:solidFill>
                <a:latin typeface="Arial"/>
                <a:cs typeface="Arial"/>
              </a:rPr>
              <a:t> </a:t>
            </a:r>
            <a:r>
              <a:rPr sz="2200" spc="-105" dirty="0">
                <a:solidFill>
                  <a:srgbClr val="FFFFFF"/>
                </a:solidFill>
                <a:latin typeface="Arial"/>
                <a:cs typeface="Arial"/>
              </a:rPr>
              <a:t>R</a:t>
            </a:r>
            <a:r>
              <a:rPr sz="2200" spc="-250" dirty="0">
                <a:solidFill>
                  <a:srgbClr val="FFFFFF"/>
                </a:solidFill>
                <a:latin typeface="Arial"/>
                <a:cs typeface="Arial"/>
              </a:rPr>
              <a:t> </a:t>
            </a:r>
            <a:r>
              <a:rPr sz="1950" spc="340" dirty="0">
                <a:solidFill>
                  <a:srgbClr val="FFFFFF"/>
                </a:solidFill>
                <a:latin typeface="Arial"/>
                <a:cs typeface="Arial"/>
              </a:rPr>
              <a:t>'</a:t>
            </a:r>
            <a:r>
              <a:rPr sz="1950" spc="-185" dirty="0">
                <a:solidFill>
                  <a:srgbClr val="FFFFFF"/>
                </a:solidFill>
                <a:latin typeface="Arial"/>
                <a:cs typeface="Arial"/>
              </a:rPr>
              <a:t> </a:t>
            </a:r>
            <a:r>
              <a:rPr sz="2200" spc="-135" dirty="0">
                <a:solidFill>
                  <a:srgbClr val="FFFFFF"/>
                </a:solidFill>
                <a:latin typeface="Arial"/>
                <a:cs typeface="Arial"/>
              </a:rPr>
              <a:t>S	</a:t>
            </a:r>
            <a:r>
              <a:rPr sz="2200" spc="60" dirty="0">
                <a:solidFill>
                  <a:srgbClr val="FFFFFF"/>
                </a:solidFill>
                <a:latin typeface="Arial"/>
                <a:cs typeface="Arial"/>
              </a:rPr>
              <a:t>D</a:t>
            </a:r>
            <a:r>
              <a:rPr sz="2200" spc="-260" dirty="0">
                <a:solidFill>
                  <a:srgbClr val="FFFFFF"/>
                </a:solidFill>
                <a:latin typeface="Arial"/>
                <a:cs typeface="Arial"/>
              </a:rPr>
              <a:t> </a:t>
            </a:r>
            <a:r>
              <a:rPr sz="2200" spc="110" dirty="0">
                <a:solidFill>
                  <a:srgbClr val="FFFFFF"/>
                </a:solidFill>
                <a:latin typeface="Arial"/>
                <a:cs typeface="Arial"/>
              </a:rPr>
              <a:t>I</a:t>
            </a:r>
            <a:r>
              <a:rPr sz="2200" spc="-254" dirty="0">
                <a:solidFill>
                  <a:srgbClr val="FFFFFF"/>
                </a:solidFill>
                <a:latin typeface="Arial"/>
                <a:cs typeface="Arial"/>
              </a:rPr>
              <a:t> </a:t>
            </a:r>
            <a:r>
              <a:rPr sz="2200" spc="-135" dirty="0">
                <a:solidFill>
                  <a:srgbClr val="FFFFFF"/>
                </a:solidFill>
                <a:latin typeface="Arial"/>
                <a:cs typeface="Arial"/>
              </a:rPr>
              <a:t>S</a:t>
            </a:r>
            <a:r>
              <a:rPr sz="2200" spc="-260" dirty="0">
                <a:solidFill>
                  <a:srgbClr val="FFFFFF"/>
                </a:solidFill>
                <a:latin typeface="Arial"/>
                <a:cs typeface="Arial"/>
              </a:rPr>
              <a:t> </a:t>
            </a:r>
            <a:r>
              <a:rPr sz="2200" spc="-10" dirty="0">
                <a:solidFill>
                  <a:srgbClr val="FFFFFF"/>
                </a:solidFill>
                <a:latin typeface="Arial"/>
                <a:cs typeface="Arial"/>
              </a:rPr>
              <a:t>E</a:t>
            </a:r>
            <a:r>
              <a:rPr sz="2200" spc="-254" dirty="0">
                <a:solidFill>
                  <a:srgbClr val="FFFFFF"/>
                </a:solidFill>
                <a:latin typeface="Arial"/>
                <a:cs typeface="Arial"/>
              </a:rPr>
              <a:t> </a:t>
            </a:r>
            <a:r>
              <a:rPr sz="2200" spc="105" dirty="0">
                <a:solidFill>
                  <a:srgbClr val="FFFFFF"/>
                </a:solidFill>
                <a:latin typeface="Arial"/>
                <a:cs typeface="Arial"/>
              </a:rPr>
              <a:t>A</a:t>
            </a:r>
            <a:r>
              <a:rPr sz="2200" spc="-260" dirty="0">
                <a:solidFill>
                  <a:srgbClr val="FFFFFF"/>
                </a:solidFill>
                <a:latin typeface="Arial"/>
                <a:cs typeface="Arial"/>
              </a:rPr>
              <a:t> </a:t>
            </a:r>
            <a:r>
              <a:rPr sz="2200" spc="-135" dirty="0">
                <a:solidFill>
                  <a:srgbClr val="FFFFFF"/>
                </a:solidFill>
                <a:latin typeface="Arial"/>
                <a:cs typeface="Arial"/>
              </a:rPr>
              <a:t>S</a:t>
            </a:r>
            <a:r>
              <a:rPr sz="2200" spc="-260" dirty="0">
                <a:solidFill>
                  <a:srgbClr val="FFFFFF"/>
                </a:solidFill>
                <a:latin typeface="Arial"/>
                <a:cs typeface="Arial"/>
              </a:rPr>
              <a:t> </a:t>
            </a:r>
            <a:r>
              <a:rPr sz="2200" spc="-10" dirty="0">
                <a:solidFill>
                  <a:srgbClr val="FFFFFF"/>
                </a:solidFill>
                <a:latin typeface="Arial"/>
                <a:cs typeface="Arial"/>
              </a:rPr>
              <a:t>E</a:t>
            </a:r>
            <a:endParaRPr sz="2200">
              <a:latin typeface="Arial"/>
              <a:cs typeface="Arial"/>
            </a:endParaRPr>
          </a:p>
          <a:p>
            <a:pPr>
              <a:lnSpc>
                <a:spcPct val="100000"/>
              </a:lnSpc>
              <a:spcBef>
                <a:spcPts val="50"/>
              </a:spcBef>
            </a:pPr>
            <a:endParaRPr sz="2300">
              <a:latin typeface="Arial"/>
              <a:cs typeface="Arial"/>
            </a:endParaRPr>
          </a:p>
          <a:p>
            <a:pPr marL="12700" marR="399415">
              <a:lnSpc>
                <a:spcPct val="125000"/>
              </a:lnSpc>
            </a:pPr>
            <a:r>
              <a:rPr sz="2100" spc="-10" dirty="0">
                <a:solidFill>
                  <a:srgbClr val="FFFFFF"/>
                </a:solidFill>
                <a:latin typeface="Noto Sans"/>
                <a:cs typeface="Noto Sans"/>
              </a:rPr>
              <a:t>Alzheimer’s disease is an </a:t>
            </a:r>
            <a:r>
              <a:rPr sz="2100" spc="-15" dirty="0">
                <a:solidFill>
                  <a:srgbClr val="FFFFFF"/>
                </a:solidFill>
                <a:latin typeface="Noto Sans"/>
                <a:cs typeface="Noto Sans"/>
              </a:rPr>
              <a:t>irreversible,  </a:t>
            </a:r>
            <a:r>
              <a:rPr sz="2100" spc="-20" dirty="0">
                <a:solidFill>
                  <a:srgbClr val="FFFFFF"/>
                </a:solidFill>
                <a:latin typeface="Noto Sans"/>
                <a:cs typeface="Noto Sans"/>
              </a:rPr>
              <a:t>progressive </a:t>
            </a:r>
            <a:r>
              <a:rPr sz="2100" spc="-10" dirty="0">
                <a:solidFill>
                  <a:srgbClr val="FFFFFF"/>
                </a:solidFill>
                <a:latin typeface="Noto Sans"/>
                <a:cs typeface="Noto Sans"/>
              </a:rPr>
              <a:t>brain disorder </a:t>
            </a:r>
            <a:r>
              <a:rPr sz="2100" spc="-15" dirty="0">
                <a:solidFill>
                  <a:srgbClr val="FFFFFF"/>
                </a:solidFill>
                <a:latin typeface="Noto Sans"/>
                <a:cs typeface="Noto Sans"/>
              </a:rPr>
              <a:t>that </a:t>
            </a:r>
            <a:r>
              <a:rPr sz="2100" spc="-10" dirty="0">
                <a:solidFill>
                  <a:srgbClr val="FFFFFF"/>
                </a:solidFill>
                <a:latin typeface="Noto Sans"/>
                <a:cs typeface="Noto Sans"/>
              </a:rPr>
              <a:t>slowly</a:t>
            </a:r>
            <a:endParaRPr sz="2100">
              <a:latin typeface="Noto Sans"/>
              <a:cs typeface="Noto Sans"/>
            </a:endParaRPr>
          </a:p>
          <a:p>
            <a:pPr marL="12700" marR="5080">
              <a:lnSpc>
                <a:spcPct val="125000"/>
              </a:lnSpc>
            </a:pPr>
            <a:r>
              <a:rPr sz="2100" spc="-10" dirty="0">
                <a:solidFill>
                  <a:srgbClr val="FFFFFF"/>
                </a:solidFill>
                <a:latin typeface="Noto Sans"/>
                <a:cs typeface="Noto Sans"/>
              </a:rPr>
              <a:t>destroys memory and </a:t>
            </a:r>
            <a:r>
              <a:rPr sz="2100" spc="-30" dirty="0">
                <a:solidFill>
                  <a:srgbClr val="FFFFFF"/>
                </a:solidFill>
                <a:latin typeface="Noto Sans"/>
                <a:cs typeface="Noto Sans"/>
              </a:rPr>
              <a:t>thinking</a:t>
            </a:r>
            <a:r>
              <a:rPr sz="2100" spc="-5" dirty="0">
                <a:solidFill>
                  <a:srgbClr val="FFFFFF"/>
                </a:solidFill>
                <a:latin typeface="Noto Sans"/>
                <a:cs typeface="Noto Sans"/>
              </a:rPr>
              <a:t> </a:t>
            </a:r>
            <a:r>
              <a:rPr sz="2100" spc="-10" dirty="0">
                <a:solidFill>
                  <a:srgbClr val="FFFFFF"/>
                </a:solidFill>
                <a:latin typeface="Noto Sans"/>
                <a:cs typeface="Noto Sans"/>
              </a:rPr>
              <a:t>skills </a:t>
            </a:r>
            <a:r>
              <a:rPr sz="2100" spc="-20" dirty="0">
                <a:solidFill>
                  <a:srgbClr val="FFFFFF"/>
                </a:solidFill>
                <a:latin typeface="Noto Sans"/>
                <a:cs typeface="Noto Sans"/>
              </a:rPr>
              <a:t>and, </a:t>
            </a:r>
            <a:r>
              <a:rPr sz="2100" spc="-10" dirty="0">
                <a:solidFill>
                  <a:srgbClr val="FFFFFF"/>
                </a:solidFill>
                <a:latin typeface="Noto Sans"/>
                <a:cs typeface="Noto Sans"/>
              </a:rPr>
              <a:t> </a:t>
            </a:r>
            <a:r>
              <a:rPr sz="2100" spc="-15" dirty="0">
                <a:solidFill>
                  <a:srgbClr val="FFFFFF"/>
                </a:solidFill>
                <a:latin typeface="Noto Sans"/>
                <a:cs typeface="Noto Sans"/>
              </a:rPr>
              <a:t>eventually, the ability </a:t>
            </a:r>
            <a:r>
              <a:rPr sz="2100" spc="-10" dirty="0">
                <a:solidFill>
                  <a:srgbClr val="FFFFFF"/>
                </a:solidFill>
                <a:latin typeface="Noto Sans"/>
                <a:cs typeface="Noto Sans"/>
              </a:rPr>
              <a:t>to </a:t>
            </a:r>
            <a:r>
              <a:rPr sz="2100" spc="-15" dirty="0">
                <a:solidFill>
                  <a:srgbClr val="FFFFFF"/>
                </a:solidFill>
                <a:latin typeface="Noto Sans"/>
                <a:cs typeface="Noto Sans"/>
              </a:rPr>
              <a:t>carry </a:t>
            </a:r>
            <a:r>
              <a:rPr sz="2100" spc="-10" dirty="0">
                <a:solidFill>
                  <a:srgbClr val="FFFFFF"/>
                </a:solidFill>
                <a:latin typeface="Noto Sans"/>
                <a:cs typeface="Noto Sans"/>
              </a:rPr>
              <a:t>out</a:t>
            </a:r>
            <a:r>
              <a:rPr sz="2100" spc="65" dirty="0">
                <a:solidFill>
                  <a:srgbClr val="FFFFFF"/>
                </a:solidFill>
                <a:latin typeface="Noto Sans"/>
                <a:cs typeface="Noto Sans"/>
              </a:rPr>
              <a:t> </a:t>
            </a:r>
            <a:r>
              <a:rPr sz="2100" spc="-15" dirty="0">
                <a:solidFill>
                  <a:srgbClr val="FFFFFF"/>
                </a:solidFill>
                <a:latin typeface="Noto Sans"/>
                <a:cs typeface="Noto Sans"/>
              </a:rPr>
              <a:t>the</a:t>
            </a:r>
            <a:endParaRPr sz="2100">
              <a:latin typeface="Noto Sans"/>
              <a:cs typeface="Noto Sans"/>
            </a:endParaRPr>
          </a:p>
          <a:p>
            <a:pPr marL="12700">
              <a:lnSpc>
                <a:spcPct val="100000"/>
              </a:lnSpc>
              <a:spcBef>
                <a:spcPts val="630"/>
              </a:spcBef>
            </a:pPr>
            <a:r>
              <a:rPr sz="2100" spc="-10" dirty="0">
                <a:solidFill>
                  <a:srgbClr val="FFFFFF"/>
                </a:solidFill>
                <a:latin typeface="Noto Sans"/>
                <a:cs typeface="Noto Sans"/>
              </a:rPr>
              <a:t>simplest</a:t>
            </a:r>
            <a:r>
              <a:rPr sz="2100" spc="-5" dirty="0">
                <a:solidFill>
                  <a:srgbClr val="FFFFFF"/>
                </a:solidFill>
                <a:latin typeface="Noto Sans"/>
                <a:cs typeface="Noto Sans"/>
              </a:rPr>
              <a:t> </a:t>
            </a:r>
            <a:r>
              <a:rPr sz="2100" spc="-10" dirty="0">
                <a:solidFill>
                  <a:srgbClr val="FFFFFF"/>
                </a:solidFill>
                <a:latin typeface="Noto Sans"/>
                <a:cs typeface="Noto Sans"/>
              </a:rPr>
              <a:t>tasks.</a:t>
            </a:r>
            <a:endParaRPr sz="2100">
              <a:latin typeface="Noto Sans"/>
              <a:cs typeface="Noto Sans"/>
            </a:endParaRPr>
          </a:p>
        </p:txBody>
      </p:sp>
      <p:sp>
        <p:nvSpPr>
          <p:cNvPr id="9" name="object 9"/>
          <p:cNvSpPr txBox="1"/>
          <p:nvPr/>
        </p:nvSpPr>
        <p:spPr>
          <a:xfrm>
            <a:off x="7948066" y="3779886"/>
            <a:ext cx="1992630" cy="366395"/>
          </a:xfrm>
          <a:prstGeom prst="rect">
            <a:avLst/>
          </a:prstGeom>
        </p:spPr>
        <p:txBody>
          <a:bodyPr vert="horz" wrap="square" lIns="0" tIns="17145" rIns="0" bIns="0" rtlCol="0">
            <a:spAutoFit/>
          </a:bodyPr>
          <a:lstStyle/>
          <a:p>
            <a:pPr marL="12700">
              <a:lnSpc>
                <a:spcPct val="100000"/>
              </a:lnSpc>
              <a:spcBef>
                <a:spcPts val="135"/>
              </a:spcBef>
            </a:pPr>
            <a:r>
              <a:rPr sz="2200" spc="-135" dirty="0">
                <a:solidFill>
                  <a:srgbClr val="FFFFFF"/>
                </a:solidFill>
                <a:latin typeface="Arial"/>
                <a:cs typeface="Arial"/>
              </a:rPr>
              <a:t>S</a:t>
            </a:r>
            <a:r>
              <a:rPr sz="2200" spc="-270" dirty="0">
                <a:solidFill>
                  <a:srgbClr val="FFFFFF"/>
                </a:solidFill>
                <a:latin typeface="Arial"/>
                <a:cs typeface="Arial"/>
              </a:rPr>
              <a:t> </a:t>
            </a:r>
            <a:r>
              <a:rPr sz="2200" spc="75" dirty="0">
                <a:solidFill>
                  <a:srgbClr val="FFFFFF"/>
                </a:solidFill>
                <a:latin typeface="Arial"/>
                <a:cs typeface="Arial"/>
              </a:rPr>
              <a:t>Y</a:t>
            </a:r>
            <a:r>
              <a:rPr sz="2200" spc="-265" dirty="0">
                <a:solidFill>
                  <a:srgbClr val="FFFFFF"/>
                </a:solidFill>
                <a:latin typeface="Arial"/>
                <a:cs typeface="Arial"/>
              </a:rPr>
              <a:t> </a:t>
            </a:r>
            <a:r>
              <a:rPr sz="2200" spc="270" dirty="0">
                <a:solidFill>
                  <a:srgbClr val="FFFFFF"/>
                </a:solidFill>
                <a:latin typeface="Arial"/>
                <a:cs typeface="Arial"/>
              </a:rPr>
              <a:t>M</a:t>
            </a:r>
            <a:r>
              <a:rPr sz="2200" spc="-265" dirty="0">
                <a:solidFill>
                  <a:srgbClr val="FFFFFF"/>
                </a:solidFill>
                <a:latin typeface="Arial"/>
                <a:cs typeface="Arial"/>
              </a:rPr>
              <a:t> </a:t>
            </a:r>
            <a:r>
              <a:rPr sz="2200" spc="-100" dirty="0">
                <a:solidFill>
                  <a:srgbClr val="FFFFFF"/>
                </a:solidFill>
                <a:latin typeface="Arial"/>
                <a:cs typeface="Arial"/>
              </a:rPr>
              <a:t>P</a:t>
            </a:r>
            <a:r>
              <a:rPr sz="2200" spc="-265" dirty="0">
                <a:solidFill>
                  <a:srgbClr val="FFFFFF"/>
                </a:solidFill>
                <a:latin typeface="Arial"/>
                <a:cs typeface="Arial"/>
              </a:rPr>
              <a:t> </a:t>
            </a:r>
            <a:r>
              <a:rPr sz="2200" spc="35" dirty="0">
                <a:solidFill>
                  <a:srgbClr val="FFFFFF"/>
                </a:solidFill>
                <a:latin typeface="Arial"/>
                <a:cs typeface="Arial"/>
              </a:rPr>
              <a:t>T</a:t>
            </a:r>
            <a:r>
              <a:rPr sz="2200" spc="-265" dirty="0">
                <a:solidFill>
                  <a:srgbClr val="FFFFFF"/>
                </a:solidFill>
                <a:latin typeface="Arial"/>
                <a:cs typeface="Arial"/>
              </a:rPr>
              <a:t> </a:t>
            </a:r>
            <a:r>
              <a:rPr sz="2200" spc="75" dirty="0">
                <a:solidFill>
                  <a:srgbClr val="FFFFFF"/>
                </a:solidFill>
                <a:latin typeface="Arial"/>
                <a:cs typeface="Arial"/>
              </a:rPr>
              <a:t>O</a:t>
            </a:r>
            <a:r>
              <a:rPr sz="2200" spc="-265" dirty="0">
                <a:solidFill>
                  <a:srgbClr val="FFFFFF"/>
                </a:solidFill>
                <a:latin typeface="Arial"/>
                <a:cs typeface="Arial"/>
              </a:rPr>
              <a:t> </a:t>
            </a:r>
            <a:r>
              <a:rPr sz="2200" spc="270" dirty="0">
                <a:solidFill>
                  <a:srgbClr val="FFFFFF"/>
                </a:solidFill>
                <a:latin typeface="Arial"/>
                <a:cs typeface="Arial"/>
              </a:rPr>
              <a:t>M</a:t>
            </a:r>
            <a:r>
              <a:rPr sz="2200" spc="-270" dirty="0">
                <a:solidFill>
                  <a:srgbClr val="FFFFFF"/>
                </a:solidFill>
                <a:latin typeface="Arial"/>
                <a:cs typeface="Arial"/>
              </a:rPr>
              <a:t> </a:t>
            </a:r>
            <a:r>
              <a:rPr sz="2200" spc="-135" dirty="0">
                <a:solidFill>
                  <a:srgbClr val="FFFFFF"/>
                </a:solidFill>
                <a:latin typeface="Arial"/>
                <a:cs typeface="Arial"/>
              </a:rPr>
              <a:t>S</a:t>
            </a:r>
            <a:endParaRPr sz="2200">
              <a:latin typeface="Arial"/>
              <a:cs typeface="Arial"/>
            </a:endParaRPr>
          </a:p>
        </p:txBody>
      </p:sp>
      <p:sp>
        <p:nvSpPr>
          <p:cNvPr id="10" name="object 10"/>
          <p:cNvSpPr/>
          <p:nvPr/>
        </p:nvSpPr>
        <p:spPr>
          <a:xfrm>
            <a:off x="8160791" y="6278895"/>
            <a:ext cx="95250" cy="95250"/>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8160791" y="6678945"/>
            <a:ext cx="95250" cy="95250"/>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8160791" y="7078995"/>
            <a:ext cx="95250" cy="95250"/>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8160791" y="7479045"/>
            <a:ext cx="95250" cy="95250"/>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8160791" y="7879095"/>
            <a:ext cx="95250" cy="95250"/>
          </a:xfrm>
          <a:prstGeom prst="rect">
            <a:avLst/>
          </a:prstGeom>
          <a:blipFill>
            <a:blip r:embed="rId2" cstate="print"/>
            <a:stretch>
              <a:fillRect/>
            </a:stretch>
          </a:blipFill>
        </p:spPr>
        <p:txBody>
          <a:bodyPr wrap="square" lIns="0" tIns="0" rIns="0" bIns="0" rtlCol="0"/>
          <a:lstStyle/>
          <a:p>
            <a:endParaRPr/>
          </a:p>
        </p:txBody>
      </p:sp>
      <p:sp>
        <p:nvSpPr>
          <p:cNvPr id="15" name="object 15"/>
          <p:cNvSpPr txBox="1"/>
          <p:nvPr/>
        </p:nvSpPr>
        <p:spPr>
          <a:xfrm>
            <a:off x="7948066" y="4462160"/>
            <a:ext cx="5109845" cy="4425950"/>
          </a:xfrm>
          <a:prstGeom prst="rect">
            <a:avLst/>
          </a:prstGeom>
        </p:spPr>
        <p:txBody>
          <a:bodyPr vert="horz" wrap="square" lIns="0" tIns="92710" rIns="0" bIns="0" rtlCol="0">
            <a:spAutoFit/>
          </a:bodyPr>
          <a:lstStyle/>
          <a:p>
            <a:pPr marL="12700">
              <a:lnSpc>
                <a:spcPct val="100000"/>
              </a:lnSpc>
              <a:spcBef>
                <a:spcPts val="730"/>
              </a:spcBef>
            </a:pPr>
            <a:r>
              <a:rPr sz="2100" b="1" dirty="0">
                <a:solidFill>
                  <a:srgbClr val="FFFFFF"/>
                </a:solidFill>
                <a:latin typeface="Noto Sans"/>
                <a:cs typeface="Noto Sans"/>
              </a:rPr>
              <a:t>Requires a medical</a:t>
            </a:r>
            <a:r>
              <a:rPr sz="2100" b="1" spc="-10" dirty="0">
                <a:solidFill>
                  <a:srgbClr val="FFFFFF"/>
                </a:solidFill>
                <a:latin typeface="Noto Sans"/>
                <a:cs typeface="Noto Sans"/>
              </a:rPr>
              <a:t> </a:t>
            </a:r>
            <a:r>
              <a:rPr sz="2100" b="1" spc="-20" dirty="0">
                <a:solidFill>
                  <a:srgbClr val="FFFFFF"/>
                </a:solidFill>
                <a:latin typeface="Noto Sans"/>
                <a:cs typeface="Noto Sans"/>
              </a:rPr>
              <a:t>diagnosis</a:t>
            </a:r>
            <a:endParaRPr sz="2100" dirty="0">
              <a:latin typeface="Noto Sans"/>
              <a:cs typeface="Noto Sans"/>
            </a:endParaRPr>
          </a:p>
          <a:p>
            <a:pPr marL="12700" marR="5080">
              <a:lnSpc>
                <a:spcPct val="125000"/>
              </a:lnSpc>
            </a:pPr>
            <a:r>
              <a:rPr sz="2100" spc="-10" dirty="0">
                <a:solidFill>
                  <a:srgbClr val="FFFFFF"/>
                </a:solidFill>
                <a:latin typeface="Noto Sans"/>
                <a:cs typeface="Noto Sans"/>
              </a:rPr>
              <a:t>Memory loss and confusion are </a:t>
            </a:r>
            <a:r>
              <a:rPr sz="2100" spc="-15" dirty="0">
                <a:solidFill>
                  <a:srgbClr val="FFFFFF"/>
                </a:solidFill>
                <a:latin typeface="Noto Sans"/>
                <a:cs typeface="Noto Sans"/>
              </a:rPr>
              <a:t>the </a:t>
            </a:r>
            <a:r>
              <a:rPr sz="2100" spc="-10" dirty="0">
                <a:solidFill>
                  <a:srgbClr val="FFFFFF"/>
                </a:solidFill>
                <a:latin typeface="Noto Sans"/>
                <a:cs typeface="Noto Sans"/>
              </a:rPr>
              <a:t>main  symptoms.</a:t>
            </a:r>
            <a:endParaRPr sz="2100" dirty="0">
              <a:latin typeface="Noto Sans"/>
              <a:cs typeface="Noto Sans"/>
            </a:endParaRPr>
          </a:p>
          <a:p>
            <a:pPr marL="465455" marR="1933575" indent="-453390">
              <a:lnSpc>
                <a:spcPct val="125000"/>
              </a:lnSpc>
            </a:pPr>
            <a:r>
              <a:rPr sz="2100" b="1" dirty="0">
                <a:solidFill>
                  <a:srgbClr val="FFFFFF"/>
                </a:solidFill>
                <a:latin typeface="Noto Sans"/>
                <a:cs typeface="Noto Sans"/>
              </a:rPr>
              <a:t>People may</a:t>
            </a:r>
            <a:r>
              <a:rPr sz="2100" b="1" spc="-100" dirty="0">
                <a:solidFill>
                  <a:srgbClr val="FFFFFF"/>
                </a:solidFill>
                <a:latin typeface="Noto Sans"/>
                <a:cs typeface="Noto Sans"/>
              </a:rPr>
              <a:t> </a:t>
            </a:r>
            <a:r>
              <a:rPr sz="2100" b="1" dirty="0">
                <a:solidFill>
                  <a:srgbClr val="FFFFFF"/>
                </a:solidFill>
                <a:latin typeface="Noto Sans"/>
                <a:cs typeface="Noto Sans"/>
              </a:rPr>
              <a:t>experience:  </a:t>
            </a:r>
            <a:r>
              <a:rPr sz="2100" spc="-25" dirty="0">
                <a:solidFill>
                  <a:srgbClr val="FFFFFF"/>
                </a:solidFill>
                <a:latin typeface="Noto Sans"/>
                <a:cs typeface="Noto Sans"/>
              </a:rPr>
              <a:t>Cognitive  </a:t>
            </a:r>
            <a:r>
              <a:rPr sz="2100" spc="-10" dirty="0">
                <a:solidFill>
                  <a:srgbClr val="FFFFFF"/>
                </a:solidFill>
                <a:latin typeface="Noto Sans"/>
                <a:cs typeface="Noto Sans"/>
              </a:rPr>
              <a:t>Behavioural</a:t>
            </a:r>
            <a:endParaRPr sz="2100" dirty="0">
              <a:latin typeface="Noto Sans"/>
              <a:cs typeface="Noto Sans"/>
            </a:endParaRPr>
          </a:p>
          <a:p>
            <a:pPr marL="465455">
              <a:lnSpc>
                <a:spcPct val="100000"/>
              </a:lnSpc>
              <a:spcBef>
                <a:spcPts val="630"/>
              </a:spcBef>
            </a:pPr>
            <a:r>
              <a:rPr sz="2100" spc="-5" dirty="0">
                <a:solidFill>
                  <a:srgbClr val="FFFFFF"/>
                </a:solidFill>
                <a:latin typeface="Noto Sans"/>
                <a:cs typeface="Noto Sans"/>
              </a:rPr>
              <a:t>Mood</a:t>
            </a:r>
            <a:endParaRPr sz="2100" dirty="0">
              <a:latin typeface="Noto Sans"/>
              <a:cs typeface="Noto Sans"/>
            </a:endParaRPr>
          </a:p>
          <a:p>
            <a:pPr marL="465455">
              <a:lnSpc>
                <a:spcPct val="100000"/>
              </a:lnSpc>
              <a:spcBef>
                <a:spcPts val="630"/>
              </a:spcBef>
            </a:pPr>
            <a:r>
              <a:rPr sz="2100" spc="-20" dirty="0">
                <a:solidFill>
                  <a:srgbClr val="FFFFFF"/>
                </a:solidFill>
                <a:latin typeface="Noto Sans"/>
                <a:cs typeface="Noto Sans"/>
              </a:rPr>
              <a:t>Psychological</a:t>
            </a:r>
            <a:endParaRPr sz="2100" dirty="0">
              <a:latin typeface="Noto Sans"/>
              <a:cs typeface="Noto Sans"/>
            </a:endParaRPr>
          </a:p>
          <a:p>
            <a:pPr marL="465455">
              <a:lnSpc>
                <a:spcPct val="100000"/>
              </a:lnSpc>
              <a:spcBef>
                <a:spcPts val="630"/>
              </a:spcBef>
            </a:pPr>
            <a:r>
              <a:rPr sz="2100" spc="-15" dirty="0">
                <a:solidFill>
                  <a:srgbClr val="FFFFFF"/>
                </a:solidFill>
                <a:latin typeface="Noto Sans"/>
                <a:cs typeface="Noto Sans"/>
              </a:rPr>
              <a:t>inability </a:t>
            </a:r>
            <a:r>
              <a:rPr sz="2100" spc="-10" dirty="0">
                <a:solidFill>
                  <a:srgbClr val="FFFFFF"/>
                </a:solidFill>
                <a:latin typeface="Noto Sans"/>
                <a:cs typeface="Noto Sans"/>
              </a:rPr>
              <a:t>to combine</a:t>
            </a:r>
            <a:r>
              <a:rPr sz="2100" spc="20" dirty="0">
                <a:solidFill>
                  <a:srgbClr val="FFFFFF"/>
                </a:solidFill>
                <a:latin typeface="Noto Sans"/>
                <a:cs typeface="Noto Sans"/>
              </a:rPr>
              <a:t> </a:t>
            </a:r>
            <a:r>
              <a:rPr sz="2100" spc="-10" dirty="0">
                <a:solidFill>
                  <a:srgbClr val="FFFFFF"/>
                </a:solidFill>
                <a:latin typeface="Noto Sans"/>
                <a:cs typeface="Noto Sans"/>
              </a:rPr>
              <a:t>muscle</a:t>
            </a:r>
            <a:endParaRPr sz="2100">
              <a:latin typeface="Noto Sans"/>
              <a:cs typeface="Noto Sans"/>
            </a:endParaRPr>
          </a:p>
          <a:p>
            <a:pPr marL="465455" marR="95885">
              <a:lnSpc>
                <a:spcPct val="125000"/>
              </a:lnSpc>
            </a:pPr>
            <a:r>
              <a:rPr sz="2100" spc="-15" dirty="0">
                <a:solidFill>
                  <a:srgbClr val="FFFFFF"/>
                </a:solidFill>
                <a:latin typeface="Noto Sans"/>
                <a:cs typeface="Noto Sans"/>
              </a:rPr>
              <a:t>movements, </a:t>
            </a:r>
            <a:r>
              <a:rPr sz="2100" spc="-10" dirty="0">
                <a:solidFill>
                  <a:srgbClr val="FFFFFF"/>
                </a:solidFill>
                <a:latin typeface="Noto Sans"/>
                <a:cs typeface="Noto Sans"/>
              </a:rPr>
              <a:t>jumbled </a:t>
            </a:r>
            <a:r>
              <a:rPr sz="2100" spc="-15" dirty="0">
                <a:solidFill>
                  <a:srgbClr val="FFFFFF"/>
                </a:solidFill>
                <a:latin typeface="Noto Sans"/>
                <a:cs typeface="Noto Sans"/>
              </a:rPr>
              <a:t>speech, </a:t>
            </a:r>
            <a:r>
              <a:rPr sz="2100" spc="-10" dirty="0">
                <a:solidFill>
                  <a:srgbClr val="FFFFFF"/>
                </a:solidFill>
                <a:latin typeface="Noto Sans"/>
                <a:cs typeface="Noto Sans"/>
              </a:rPr>
              <a:t>or loss  of</a:t>
            </a:r>
            <a:r>
              <a:rPr sz="2100" spc="-5" dirty="0">
                <a:solidFill>
                  <a:srgbClr val="FFFFFF"/>
                </a:solidFill>
                <a:latin typeface="Noto Sans"/>
                <a:cs typeface="Noto Sans"/>
              </a:rPr>
              <a:t> </a:t>
            </a:r>
            <a:r>
              <a:rPr sz="2100" spc="-10" dirty="0">
                <a:solidFill>
                  <a:srgbClr val="FFFFFF"/>
                </a:solidFill>
                <a:latin typeface="Noto Sans"/>
                <a:cs typeface="Noto Sans"/>
              </a:rPr>
              <a:t>appetite</a:t>
            </a:r>
            <a:endParaRPr sz="2100" dirty="0">
              <a:latin typeface="Noto Sans"/>
              <a:cs typeface="Noto Sans"/>
            </a:endParaRPr>
          </a:p>
        </p:txBody>
      </p:sp>
      <p:sp>
        <p:nvSpPr>
          <p:cNvPr id="16" name="object 16"/>
          <p:cNvSpPr txBox="1">
            <a:spLocks noGrp="1"/>
          </p:cNvSpPr>
          <p:nvPr>
            <p:ph type="title"/>
          </p:nvPr>
        </p:nvSpPr>
        <p:spPr>
          <a:xfrm>
            <a:off x="1418576" y="2050743"/>
            <a:ext cx="5676900" cy="1162050"/>
          </a:xfrm>
          <a:prstGeom prst="rect">
            <a:avLst/>
          </a:prstGeom>
        </p:spPr>
        <p:txBody>
          <a:bodyPr vert="horz" wrap="square" lIns="0" tIns="13335" rIns="0" bIns="0" rtlCol="0">
            <a:spAutoFit/>
          </a:bodyPr>
          <a:lstStyle/>
          <a:p>
            <a:pPr marL="12700">
              <a:lnSpc>
                <a:spcPct val="100000"/>
              </a:lnSpc>
              <a:spcBef>
                <a:spcPts val="105"/>
              </a:spcBef>
            </a:pPr>
            <a:r>
              <a:rPr sz="7450" b="0" spc="310" dirty="0">
                <a:solidFill>
                  <a:srgbClr val="FFFFFF"/>
                </a:solidFill>
                <a:latin typeface="Arial"/>
                <a:cs typeface="Arial"/>
              </a:rPr>
              <a:t>In</a:t>
            </a:r>
            <a:r>
              <a:rPr sz="7250" b="0" spc="310" dirty="0">
                <a:solidFill>
                  <a:srgbClr val="FFFFFF"/>
                </a:solidFill>
                <a:latin typeface="Trebuchet MS"/>
                <a:cs typeface="Trebuchet MS"/>
              </a:rPr>
              <a:t>tr</a:t>
            </a:r>
            <a:r>
              <a:rPr sz="7450" b="0" spc="310" dirty="0">
                <a:solidFill>
                  <a:srgbClr val="FFFFFF"/>
                </a:solidFill>
                <a:latin typeface="Arial"/>
                <a:cs typeface="Arial"/>
              </a:rPr>
              <a:t>od</a:t>
            </a:r>
            <a:r>
              <a:rPr sz="7250" b="0" spc="310" dirty="0">
                <a:solidFill>
                  <a:srgbClr val="FFFFFF"/>
                </a:solidFill>
                <a:latin typeface="Trebuchet MS"/>
                <a:cs typeface="Trebuchet MS"/>
              </a:rPr>
              <a:t>u</a:t>
            </a:r>
            <a:r>
              <a:rPr sz="7450" b="0" spc="310" dirty="0">
                <a:solidFill>
                  <a:srgbClr val="FFFFFF"/>
                </a:solidFill>
                <a:latin typeface="Arial"/>
                <a:cs typeface="Arial"/>
              </a:rPr>
              <a:t>c</a:t>
            </a:r>
            <a:r>
              <a:rPr sz="7250" b="0" spc="310" dirty="0">
                <a:solidFill>
                  <a:srgbClr val="FFFFFF"/>
                </a:solidFill>
                <a:latin typeface="Trebuchet MS"/>
                <a:cs typeface="Trebuchet MS"/>
              </a:rPr>
              <a:t>t</a:t>
            </a:r>
            <a:r>
              <a:rPr sz="7450" b="0" spc="310" dirty="0">
                <a:solidFill>
                  <a:srgbClr val="FFFFFF"/>
                </a:solidFill>
                <a:latin typeface="Arial"/>
                <a:cs typeface="Arial"/>
              </a:rPr>
              <a:t>ion</a:t>
            </a:r>
            <a:endParaRPr sz="745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331BCA"/>
          </a:solidFill>
        </p:spPr>
        <p:txBody>
          <a:bodyPr wrap="square" lIns="0" tIns="0" rIns="0" bIns="0" rtlCol="0"/>
          <a:lstStyle/>
          <a:p>
            <a:endParaRPr/>
          </a:p>
        </p:txBody>
      </p:sp>
      <p:grpSp>
        <p:nvGrpSpPr>
          <p:cNvPr id="3" name="object 3"/>
          <p:cNvGrpSpPr/>
          <p:nvPr/>
        </p:nvGrpSpPr>
        <p:grpSpPr>
          <a:xfrm>
            <a:off x="15475763" y="0"/>
            <a:ext cx="2812415" cy="7504430"/>
            <a:chOff x="15475763" y="0"/>
            <a:chExt cx="2812415" cy="7504430"/>
          </a:xfrm>
        </p:grpSpPr>
        <p:sp>
          <p:nvSpPr>
            <p:cNvPr id="4" name="object 4"/>
            <p:cNvSpPr/>
            <p:nvPr/>
          </p:nvSpPr>
          <p:spPr>
            <a:xfrm>
              <a:off x="15475763" y="0"/>
              <a:ext cx="2812415" cy="7504430"/>
            </a:xfrm>
            <a:custGeom>
              <a:avLst/>
              <a:gdLst/>
              <a:ahLst/>
              <a:cxnLst/>
              <a:rect l="l" t="t" r="r" b="b"/>
              <a:pathLst>
                <a:path w="2812415" h="7504430">
                  <a:moveTo>
                    <a:pt x="0" y="0"/>
                  </a:moveTo>
                  <a:lnTo>
                    <a:pt x="2812237" y="0"/>
                  </a:lnTo>
                  <a:lnTo>
                    <a:pt x="2812237" y="7504407"/>
                  </a:lnTo>
                  <a:lnTo>
                    <a:pt x="0" y="7504407"/>
                  </a:lnTo>
                  <a:lnTo>
                    <a:pt x="0" y="0"/>
                  </a:lnTo>
                  <a:close/>
                </a:path>
              </a:pathLst>
            </a:custGeom>
            <a:solidFill>
              <a:srgbClr val="5CAC57"/>
            </a:solidFill>
          </p:spPr>
          <p:txBody>
            <a:bodyPr wrap="square" lIns="0" tIns="0" rIns="0" bIns="0" rtlCol="0"/>
            <a:lstStyle/>
            <a:p>
              <a:endParaRPr/>
            </a:p>
          </p:txBody>
        </p:sp>
        <p:sp>
          <p:nvSpPr>
            <p:cNvPr id="5" name="object 5"/>
            <p:cNvSpPr/>
            <p:nvPr/>
          </p:nvSpPr>
          <p:spPr>
            <a:xfrm>
              <a:off x="15475793" y="0"/>
              <a:ext cx="2812415" cy="2818765"/>
            </a:xfrm>
            <a:custGeom>
              <a:avLst/>
              <a:gdLst/>
              <a:ahLst/>
              <a:cxnLst/>
              <a:rect l="l" t="t" r="r" b="b"/>
              <a:pathLst>
                <a:path w="2812415" h="2818765">
                  <a:moveTo>
                    <a:pt x="2812205" y="2818464"/>
                  </a:moveTo>
                  <a:lnTo>
                    <a:pt x="0" y="6263"/>
                  </a:lnTo>
                  <a:lnTo>
                    <a:pt x="6263" y="0"/>
                  </a:lnTo>
                  <a:lnTo>
                    <a:pt x="2812205" y="0"/>
                  </a:lnTo>
                  <a:lnTo>
                    <a:pt x="2812205" y="2818464"/>
                  </a:lnTo>
                  <a:close/>
                </a:path>
              </a:pathLst>
            </a:custGeom>
            <a:solidFill>
              <a:srgbClr val="FFC824"/>
            </a:solidFill>
          </p:spPr>
          <p:txBody>
            <a:bodyPr wrap="square" lIns="0" tIns="0" rIns="0" bIns="0" rtlCol="0"/>
            <a:lstStyle/>
            <a:p>
              <a:endParaRPr/>
            </a:p>
          </p:txBody>
        </p:sp>
      </p:grpSp>
      <p:sp>
        <p:nvSpPr>
          <p:cNvPr id="6" name="object 6"/>
          <p:cNvSpPr/>
          <p:nvPr/>
        </p:nvSpPr>
        <p:spPr>
          <a:xfrm>
            <a:off x="0" y="68"/>
            <a:ext cx="2713990" cy="5410200"/>
          </a:xfrm>
          <a:custGeom>
            <a:avLst/>
            <a:gdLst/>
            <a:ahLst/>
            <a:cxnLst/>
            <a:rect l="l" t="t" r="r" b="b"/>
            <a:pathLst>
              <a:path w="2713990" h="5410200">
                <a:moveTo>
                  <a:pt x="151677" y="5410200"/>
                </a:moveTo>
                <a:lnTo>
                  <a:pt x="0" y="5410200"/>
                </a:lnTo>
                <a:lnTo>
                  <a:pt x="0" y="3911600"/>
                </a:lnTo>
                <a:lnTo>
                  <a:pt x="149235" y="3911600"/>
                </a:lnTo>
                <a:lnTo>
                  <a:pt x="195324" y="3898900"/>
                </a:lnTo>
                <a:lnTo>
                  <a:pt x="240864" y="3898900"/>
                </a:lnTo>
                <a:lnTo>
                  <a:pt x="416840" y="3848100"/>
                </a:lnTo>
                <a:lnTo>
                  <a:pt x="459116" y="3822700"/>
                </a:lnTo>
                <a:lnTo>
                  <a:pt x="541364" y="3797300"/>
                </a:lnTo>
                <a:lnTo>
                  <a:pt x="581267" y="3771900"/>
                </a:lnTo>
                <a:lnTo>
                  <a:pt x="620309" y="3746500"/>
                </a:lnTo>
                <a:lnTo>
                  <a:pt x="658457" y="3721100"/>
                </a:lnTo>
                <a:lnTo>
                  <a:pt x="695675" y="3695700"/>
                </a:lnTo>
                <a:lnTo>
                  <a:pt x="731930" y="3670300"/>
                </a:lnTo>
                <a:lnTo>
                  <a:pt x="767186" y="3644900"/>
                </a:lnTo>
                <a:lnTo>
                  <a:pt x="801410" y="3619500"/>
                </a:lnTo>
                <a:lnTo>
                  <a:pt x="834565" y="3594100"/>
                </a:lnTo>
                <a:lnTo>
                  <a:pt x="866619" y="3556000"/>
                </a:lnTo>
                <a:lnTo>
                  <a:pt x="897536" y="3530600"/>
                </a:lnTo>
                <a:lnTo>
                  <a:pt x="927282" y="3492500"/>
                </a:lnTo>
                <a:lnTo>
                  <a:pt x="955822" y="3454400"/>
                </a:lnTo>
                <a:lnTo>
                  <a:pt x="983121" y="3429000"/>
                </a:lnTo>
                <a:lnTo>
                  <a:pt x="1009146" y="3390900"/>
                </a:lnTo>
                <a:lnTo>
                  <a:pt x="1033861" y="3352800"/>
                </a:lnTo>
                <a:lnTo>
                  <a:pt x="1057232" y="3314700"/>
                </a:lnTo>
                <a:lnTo>
                  <a:pt x="1079225" y="3276600"/>
                </a:lnTo>
                <a:lnTo>
                  <a:pt x="1099804" y="3238500"/>
                </a:lnTo>
                <a:lnTo>
                  <a:pt x="1118936" y="3187700"/>
                </a:lnTo>
                <a:lnTo>
                  <a:pt x="1136585" y="3149600"/>
                </a:lnTo>
                <a:lnTo>
                  <a:pt x="1152718" y="3111500"/>
                </a:lnTo>
                <a:lnTo>
                  <a:pt x="1167299" y="3060700"/>
                </a:lnTo>
                <a:lnTo>
                  <a:pt x="1180294" y="3022600"/>
                </a:lnTo>
                <a:lnTo>
                  <a:pt x="1191669" y="2971800"/>
                </a:lnTo>
                <a:lnTo>
                  <a:pt x="1201388" y="2933700"/>
                </a:lnTo>
                <a:lnTo>
                  <a:pt x="1209418" y="2882900"/>
                </a:lnTo>
                <a:lnTo>
                  <a:pt x="1215724" y="2844800"/>
                </a:lnTo>
                <a:lnTo>
                  <a:pt x="1220270" y="2794000"/>
                </a:lnTo>
                <a:lnTo>
                  <a:pt x="1223024" y="2743200"/>
                </a:lnTo>
                <a:lnTo>
                  <a:pt x="1223949" y="2705100"/>
                </a:lnTo>
                <a:lnTo>
                  <a:pt x="1223030" y="2654300"/>
                </a:lnTo>
                <a:lnTo>
                  <a:pt x="1220296" y="2603500"/>
                </a:lnTo>
                <a:lnTo>
                  <a:pt x="1215781" y="2552700"/>
                </a:lnTo>
                <a:lnTo>
                  <a:pt x="1209517" y="2514600"/>
                </a:lnTo>
                <a:lnTo>
                  <a:pt x="1201539" y="2463800"/>
                </a:lnTo>
                <a:lnTo>
                  <a:pt x="1191880" y="2425700"/>
                </a:lnTo>
                <a:lnTo>
                  <a:pt x="1180574" y="2374900"/>
                </a:lnTo>
                <a:lnTo>
                  <a:pt x="1167654" y="2336800"/>
                </a:lnTo>
                <a:lnTo>
                  <a:pt x="1153154" y="2286000"/>
                </a:lnTo>
                <a:lnTo>
                  <a:pt x="1137107" y="2247900"/>
                </a:lnTo>
                <a:lnTo>
                  <a:pt x="1119548" y="2209800"/>
                </a:lnTo>
                <a:lnTo>
                  <a:pt x="1100509" y="2171700"/>
                </a:lnTo>
                <a:lnTo>
                  <a:pt x="1080024" y="2120900"/>
                </a:lnTo>
                <a:lnTo>
                  <a:pt x="1058127" y="2082800"/>
                </a:lnTo>
                <a:lnTo>
                  <a:pt x="1034852" y="2044700"/>
                </a:lnTo>
                <a:lnTo>
                  <a:pt x="1010231" y="2006600"/>
                </a:lnTo>
                <a:lnTo>
                  <a:pt x="984299" y="1981200"/>
                </a:lnTo>
                <a:lnTo>
                  <a:pt x="957089" y="1943100"/>
                </a:lnTo>
                <a:lnTo>
                  <a:pt x="928635" y="1905000"/>
                </a:lnTo>
                <a:lnTo>
                  <a:pt x="898971" y="1866900"/>
                </a:lnTo>
                <a:lnTo>
                  <a:pt x="868129" y="1841500"/>
                </a:lnTo>
                <a:lnTo>
                  <a:pt x="836143" y="1816100"/>
                </a:lnTo>
                <a:lnTo>
                  <a:pt x="803048" y="1778000"/>
                </a:lnTo>
                <a:lnTo>
                  <a:pt x="768877" y="1752600"/>
                </a:lnTo>
                <a:lnTo>
                  <a:pt x="733662" y="1727200"/>
                </a:lnTo>
                <a:lnTo>
                  <a:pt x="697439" y="1701800"/>
                </a:lnTo>
                <a:lnTo>
                  <a:pt x="660240" y="1676400"/>
                </a:lnTo>
                <a:lnTo>
                  <a:pt x="622098" y="1651000"/>
                </a:lnTo>
                <a:lnTo>
                  <a:pt x="583049" y="1625600"/>
                </a:lnTo>
                <a:lnTo>
                  <a:pt x="543125" y="1612900"/>
                </a:lnTo>
                <a:lnTo>
                  <a:pt x="502359" y="1587500"/>
                </a:lnTo>
                <a:lnTo>
                  <a:pt x="460786" y="1574800"/>
                </a:lnTo>
                <a:lnTo>
                  <a:pt x="418438" y="1549400"/>
                </a:lnTo>
                <a:lnTo>
                  <a:pt x="287088" y="1511300"/>
                </a:lnTo>
                <a:lnTo>
                  <a:pt x="241980" y="1511300"/>
                </a:lnTo>
                <a:lnTo>
                  <a:pt x="149979" y="1485900"/>
                </a:lnTo>
                <a:lnTo>
                  <a:pt x="0" y="1485900"/>
                </a:lnTo>
                <a:lnTo>
                  <a:pt x="0" y="0"/>
                </a:lnTo>
                <a:lnTo>
                  <a:pt x="246357" y="0"/>
                </a:lnTo>
                <a:lnTo>
                  <a:pt x="293362" y="12700"/>
                </a:lnTo>
                <a:lnTo>
                  <a:pt x="340129" y="12700"/>
                </a:lnTo>
                <a:lnTo>
                  <a:pt x="386653" y="25400"/>
                </a:lnTo>
                <a:lnTo>
                  <a:pt x="432925" y="25400"/>
                </a:lnTo>
                <a:lnTo>
                  <a:pt x="478940" y="38100"/>
                </a:lnTo>
                <a:lnTo>
                  <a:pt x="524689" y="38100"/>
                </a:lnTo>
                <a:lnTo>
                  <a:pt x="923370" y="152400"/>
                </a:lnTo>
                <a:lnTo>
                  <a:pt x="966089" y="165100"/>
                </a:lnTo>
                <a:lnTo>
                  <a:pt x="1008467" y="190500"/>
                </a:lnTo>
                <a:lnTo>
                  <a:pt x="1092171" y="215900"/>
                </a:lnTo>
                <a:lnTo>
                  <a:pt x="1133484" y="241300"/>
                </a:lnTo>
                <a:lnTo>
                  <a:pt x="1174427" y="254000"/>
                </a:lnTo>
                <a:lnTo>
                  <a:pt x="1255180" y="304800"/>
                </a:lnTo>
                <a:lnTo>
                  <a:pt x="1294975" y="317500"/>
                </a:lnTo>
                <a:lnTo>
                  <a:pt x="1373368" y="368300"/>
                </a:lnTo>
                <a:lnTo>
                  <a:pt x="1411952" y="381000"/>
                </a:lnTo>
                <a:lnTo>
                  <a:pt x="1487861" y="431800"/>
                </a:lnTo>
                <a:lnTo>
                  <a:pt x="1562044" y="482600"/>
                </a:lnTo>
                <a:lnTo>
                  <a:pt x="1634446" y="533400"/>
                </a:lnTo>
                <a:lnTo>
                  <a:pt x="1669962" y="571500"/>
                </a:lnTo>
                <a:lnTo>
                  <a:pt x="1739588" y="622300"/>
                </a:lnTo>
                <a:lnTo>
                  <a:pt x="1773685" y="647700"/>
                </a:lnTo>
                <a:lnTo>
                  <a:pt x="1807295" y="685800"/>
                </a:lnTo>
                <a:lnTo>
                  <a:pt x="1840411" y="711200"/>
                </a:lnTo>
                <a:lnTo>
                  <a:pt x="1873026" y="736600"/>
                </a:lnTo>
                <a:lnTo>
                  <a:pt x="1905134" y="774700"/>
                </a:lnTo>
                <a:lnTo>
                  <a:pt x="1936726" y="800100"/>
                </a:lnTo>
                <a:lnTo>
                  <a:pt x="1967798" y="838200"/>
                </a:lnTo>
                <a:lnTo>
                  <a:pt x="1998340" y="863600"/>
                </a:lnTo>
                <a:lnTo>
                  <a:pt x="2028348" y="901700"/>
                </a:lnTo>
                <a:lnTo>
                  <a:pt x="2057812" y="939800"/>
                </a:lnTo>
                <a:lnTo>
                  <a:pt x="2086728" y="965200"/>
                </a:lnTo>
                <a:lnTo>
                  <a:pt x="2115087" y="1003300"/>
                </a:lnTo>
                <a:lnTo>
                  <a:pt x="2142883" y="1041400"/>
                </a:lnTo>
                <a:lnTo>
                  <a:pt x="2170109" y="1079500"/>
                </a:lnTo>
                <a:lnTo>
                  <a:pt x="2196758" y="1104900"/>
                </a:lnTo>
                <a:lnTo>
                  <a:pt x="2222823" y="1143000"/>
                </a:lnTo>
                <a:lnTo>
                  <a:pt x="2248296" y="1181100"/>
                </a:lnTo>
                <a:lnTo>
                  <a:pt x="2273172" y="1219200"/>
                </a:lnTo>
                <a:lnTo>
                  <a:pt x="2297443" y="1257300"/>
                </a:lnTo>
                <a:lnTo>
                  <a:pt x="2321102" y="1295400"/>
                </a:lnTo>
                <a:lnTo>
                  <a:pt x="2344143" y="1333500"/>
                </a:lnTo>
                <a:lnTo>
                  <a:pt x="2366558" y="1371600"/>
                </a:lnTo>
                <a:lnTo>
                  <a:pt x="2388340" y="1409700"/>
                </a:lnTo>
                <a:lnTo>
                  <a:pt x="2409483" y="1447800"/>
                </a:lnTo>
                <a:lnTo>
                  <a:pt x="2429979" y="1498600"/>
                </a:lnTo>
                <a:lnTo>
                  <a:pt x="2449822" y="1536700"/>
                </a:lnTo>
                <a:lnTo>
                  <a:pt x="2469005" y="1574800"/>
                </a:lnTo>
                <a:lnTo>
                  <a:pt x="2487520" y="1612900"/>
                </a:lnTo>
                <a:lnTo>
                  <a:pt x="2505361" y="1663700"/>
                </a:lnTo>
                <a:lnTo>
                  <a:pt x="2522521" y="1701800"/>
                </a:lnTo>
                <a:lnTo>
                  <a:pt x="2538993" y="1739900"/>
                </a:lnTo>
                <a:lnTo>
                  <a:pt x="2554769" y="1790700"/>
                </a:lnTo>
                <a:lnTo>
                  <a:pt x="2569844" y="1828800"/>
                </a:lnTo>
                <a:lnTo>
                  <a:pt x="2584210" y="1866900"/>
                </a:lnTo>
                <a:lnTo>
                  <a:pt x="2597860" y="1917700"/>
                </a:lnTo>
                <a:lnTo>
                  <a:pt x="2610787" y="1955800"/>
                </a:lnTo>
                <a:lnTo>
                  <a:pt x="2622985" y="2006600"/>
                </a:lnTo>
                <a:lnTo>
                  <a:pt x="2634446" y="2044700"/>
                </a:lnTo>
                <a:lnTo>
                  <a:pt x="2645163" y="2095500"/>
                </a:lnTo>
                <a:lnTo>
                  <a:pt x="2655130" y="2133600"/>
                </a:lnTo>
                <a:lnTo>
                  <a:pt x="2664339" y="2184400"/>
                </a:lnTo>
                <a:lnTo>
                  <a:pt x="2672784" y="2235200"/>
                </a:lnTo>
                <a:lnTo>
                  <a:pt x="2680457" y="2273300"/>
                </a:lnTo>
                <a:lnTo>
                  <a:pt x="2687353" y="2324100"/>
                </a:lnTo>
                <a:lnTo>
                  <a:pt x="2693463" y="2362200"/>
                </a:lnTo>
                <a:lnTo>
                  <a:pt x="2698781" y="2413000"/>
                </a:lnTo>
                <a:lnTo>
                  <a:pt x="2703299" y="2463800"/>
                </a:lnTo>
                <a:lnTo>
                  <a:pt x="2707012" y="2514600"/>
                </a:lnTo>
                <a:lnTo>
                  <a:pt x="2709912" y="2552700"/>
                </a:lnTo>
                <a:lnTo>
                  <a:pt x="2711992" y="2603500"/>
                </a:lnTo>
                <a:lnTo>
                  <a:pt x="2713245" y="2654300"/>
                </a:lnTo>
                <a:lnTo>
                  <a:pt x="2713664" y="2705100"/>
                </a:lnTo>
                <a:lnTo>
                  <a:pt x="2713372" y="2743200"/>
                </a:lnTo>
                <a:lnTo>
                  <a:pt x="2712240" y="2794000"/>
                </a:lnTo>
                <a:lnTo>
                  <a:pt x="2710277" y="2844800"/>
                </a:lnTo>
                <a:lnTo>
                  <a:pt x="2707488" y="2895600"/>
                </a:lnTo>
                <a:lnTo>
                  <a:pt x="2703881" y="2933700"/>
                </a:lnTo>
                <a:lnTo>
                  <a:pt x="2699463" y="2984500"/>
                </a:lnTo>
                <a:lnTo>
                  <a:pt x="2694240" y="3035300"/>
                </a:lnTo>
                <a:lnTo>
                  <a:pt x="2688221" y="3073400"/>
                </a:lnTo>
                <a:lnTo>
                  <a:pt x="2681411" y="3124200"/>
                </a:lnTo>
                <a:lnTo>
                  <a:pt x="2673818" y="3175000"/>
                </a:lnTo>
                <a:lnTo>
                  <a:pt x="2665450" y="3213100"/>
                </a:lnTo>
                <a:lnTo>
                  <a:pt x="2656312" y="3263900"/>
                </a:lnTo>
                <a:lnTo>
                  <a:pt x="2646412" y="3302000"/>
                </a:lnTo>
                <a:lnTo>
                  <a:pt x="2635758" y="3352800"/>
                </a:lnTo>
                <a:lnTo>
                  <a:pt x="2624355" y="3390900"/>
                </a:lnTo>
                <a:lnTo>
                  <a:pt x="2612212" y="3441700"/>
                </a:lnTo>
                <a:lnTo>
                  <a:pt x="2599335" y="3479800"/>
                </a:lnTo>
                <a:lnTo>
                  <a:pt x="2585730" y="3530600"/>
                </a:lnTo>
                <a:lnTo>
                  <a:pt x="2571407" y="3568700"/>
                </a:lnTo>
                <a:lnTo>
                  <a:pt x="2556370" y="3619500"/>
                </a:lnTo>
                <a:lnTo>
                  <a:pt x="2540627" y="3657600"/>
                </a:lnTo>
                <a:lnTo>
                  <a:pt x="2524186" y="3695700"/>
                </a:lnTo>
                <a:lnTo>
                  <a:pt x="2507053" y="3746500"/>
                </a:lnTo>
                <a:lnTo>
                  <a:pt x="2489236" y="3784600"/>
                </a:lnTo>
                <a:lnTo>
                  <a:pt x="2470741" y="3822700"/>
                </a:lnTo>
                <a:lnTo>
                  <a:pt x="2451575" y="3860800"/>
                </a:lnTo>
                <a:lnTo>
                  <a:pt x="2431745" y="3911600"/>
                </a:lnTo>
                <a:lnTo>
                  <a:pt x="2411259" y="3949700"/>
                </a:lnTo>
                <a:lnTo>
                  <a:pt x="2390124" y="3987800"/>
                </a:lnTo>
                <a:lnTo>
                  <a:pt x="2368346" y="4025900"/>
                </a:lnTo>
                <a:lnTo>
                  <a:pt x="2345932" y="4064000"/>
                </a:lnTo>
                <a:lnTo>
                  <a:pt x="2322891" y="4102100"/>
                </a:lnTo>
                <a:lnTo>
                  <a:pt x="2299227" y="4140200"/>
                </a:lnTo>
                <a:lnTo>
                  <a:pt x="2274949" y="4178300"/>
                </a:lnTo>
                <a:lnTo>
                  <a:pt x="2250064" y="4216400"/>
                </a:lnTo>
                <a:lnTo>
                  <a:pt x="2224579" y="4254500"/>
                </a:lnTo>
                <a:lnTo>
                  <a:pt x="2198500" y="4292600"/>
                </a:lnTo>
                <a:lnTo>
                  <a:pt x="2171835" y="4330700"/>
                </a:lnTo>
                <a:lnTo>
                  <a:pt x="2144591" y="4368800"/>
                </a:lnTo>
                <a:lnTo>
                  <a:pt x="2116774" y="4394200"/>
                </a:lnTo>
                <a:lnTo>
                  <a:pt x="2088393" y="4432300"/>
                </a:lnTo>
                <a:lnTo>
                  <a:pt x="2059453" y="4470400"/>
                </a:lnTo>
                <a:lnTo>
                  <a:pt x="2029962" y="4495800"/>
                </a:lnTo>
                <a:lnTo>
                  <a:pt x="1999927" y="4533900"/>
                </a:lnTo>
                <a:lnTo>
                  <a:pt x="1969355" y="4572000"/>
                </a:lnTo>
                <a:lnTo>
                  <a:pt x="1938252" y="4597400"/>
                </a:lnTo>
                <a:lnTo>
                  <a:pt x="1906627" y="4635500"/>
                </a:lnTo>
                <a:lnTo>
                  <a:pt x="1874486" y="4660900"/>
                </a:lnTo>
                <a:lnTo>
                  <a:pt x="1841835" y="4686300"/>
                </a:lnTo>
                <a:lnTo>
                  <a:pt x="1808683" y="4724400"/>
                </a:lnTo>
                <a:lnTo>
                  <a:pt x="1775036" y="4749800"/>
                </a:lnTo>
                <a:lnTo>
                  <a:pt x="1740901" y="4775200"/>
                </a:lnTo>
                <a:lnTo>
                  <a:pt x="1706285" y="4813300"/>
                </a:lnTo>
                <a:lnTo>
                  <a:pt x="1635639" y="4864100"/>
                </a:lnTo>
                <a:lnTo>
                  <a:pt x="1563153" y="4914900"/>
                </a:lnTo>
                <a:lnTo>
                  <a:pt x="1488885" y="4965700"/>
                </a:lnTo>
                <a:lnTo>
                  <a:pt x="1412890" y="5016500"/>
                </a:lnTo>
                <a:lnTo>
                  <a:pt x="1374263" y="5041900"/>
                </a:lnTo>
                <a:lnTo>
                  <a:pt x="1335225" y="5054600"/>
                </a:lnTo>
                <a:lnTo>
                  <a:pt x="1215717" y="5130800"/>
                </a:lnTo>
                <a:lnTo>
                  <a:pt x="1175107" y="5143500"/>
                </a:lnTo>
                <a:lnTo>
                  <a:pt x="1134122" y="5168900"/>
                </a:lnTo>
                <a:lnTo>
                  <a:pt x="1051053" y="5194300"/>
                </a:lnTo>
                <a:lnTo>
                  <a:pt x="1008983" y="5219700"/>
                </a:lnTo>
                <a:lnTo>
                  <a:pt x="923809" y="5245100"/>
                </a:lnTo>
                <a:lnTo>
                  <a:pt x="880718" y="5270500"/>
                </a:lnTo>
                <a:lnTo>
                  <a:pt x="660512" y="5334000"/>
                </a:lnTo>
                <a:lnTo>
                  <a:pt x="615569" y="5334000"/>
                </a:lnTo>
                <a:lnTo>
                  <a:pt x="479064" y="5372100"/>
                </a:lnTo>
                <a:lnTo>
                  <a:pt x="433027" y="5372100"/>
                </a:lnTo>
                <a:lnTo>
                  <a:pt x="386735" y="5384800"/>
                </a:lnTo>
                <a:lnTo>
                  <a:pt x="340193" y="5384800"/>
                </a:lnTo>
                <a:lnTo>
                  <a:pt x="293409" y="5397500"/>
                </a:lnTo>
                <a:lnTo>
                  <a:pt x="199144" y="5397500"/>
                </a:lnTo>
                <a:lnTo>
                  <a:pt x="151677" y="5410200"/>
                </a:lnTo>
                <a:close/>
              </a:path>
            </a:pathLst>
          </a:custGeom>
          <a:solidFill>
            <a:srgbClr val="E76929"/>
          </a:solidFill>
        </p:spPr>
        <p:txBody>
          <a:bodyPr wrap="square" lIns="0" tIns="0" rIns="0" bIns="0" rtlCol="0"/>
          <a:lstStyle/>
          <a:p>
            <a:endParaRPr/>
          </a:p>
        </p:txBody>
      </p:sp>
      <p:sp>
        <p:nvSpPr>
          <p:cNvPr id="8" name="object 8"/>
          <p:cNvSpPr/>
          <p:nvPr/>
        </p:nvSpPr>
        <p:spPr>
          <a:xfrm>
            <a:off x="15475762" y="4671649"/>
            <a:ext cx="2812415" cy="5615940"/>
          </a:xfrm>
          <a:custGeom>
            <a:avLst/>
            <a:gdLst/>
            <a:ahLst/>
            <a:cxnLst/>
            <a:rect l="l" t="t" r="r" b="b"/>
            <a:pathLst>
              <a:path w="2812415" h="5615940">
                <a:moveTo>
                  <a:pt x="2812236" y="5615349"/>
                </a:moveTo>
                <a:lnTo>
                  <a:pt x="2341129" y="5615349"/>
                </a:lnTo>
                <a:lnTo>
                  <a:pt x="2311117" y="5609950"/>
                </a:lnTo>
                <a:lnTo>
                  <a:pt x="2243020" y="5596406"/>
                </a:lnTo>
                <a:lnTo>
                  <a:pt x="2175283" y="5581198"/>
                </a:lnTo>
                <a:lnTo>
                  <a:pt x="2107925" y="5564328"/>
                </a:lnTo>
                <a:lnTo>
                  <a:pt x="2041016" y="5545810"/>
                </a:lnTo>
                <a:lnTo>
                  <a:pt x="1974573" y="5525650"/>
                </a:lnTo>
                <a:lnTo>
                  <a:pt x="1908652" y="5503872"/>
                </a:lnTo>
                <a:lnTo>
                  <a:pt x="1843272" y="5480485"/>
                </a:lnTo>
                <a:lnTo>
                  <a:pt x="1778497" y="5455500"/>
                </a:lnTo>
                <a:lnTo>
                  <a:pt x="1714347" y="5428925"/>
                </a:lnTo>
                <a:lnTo>
                  <a:pt x="1650878" y="5400791"/>
                </a:lnTo>
                <a:lnTo>
                  <a:pt x="1588110" y="5371102"/>
                </a:lnTo>
                <a:lnTo>
                  <a:pt x="1526098" y="5339887"/>
                </a:lnTo>
                <a:lnTo>
                  <a:pt x="1464859" y="5307157"/>
                </a:lnTo>
                <a:lnTo>
                  <a:pt x="1404454" y="5272935"/>
                </a:lnTo>
                <a:lnTo>
                  <a:pt x="1344895" y="5237240"/>
                </a:lnTo>
                <a:lnTo>
                  <a:pt x="1286239" y="5200094"/>
                </a:lnTo>
                <a:lnTo>
                  <a:pt x="1228509" y="5161518"/>
                </a:lnTo>
                <a:lnTo>
                  <a:pt x="1171746" y="5121545"/>
                </a:lnTo>
                <a:lnTo>
                  <a:pt x="1115976" y="5080185"/>
                </a:lnTo>
                <a:lnTo>
                  <a:pt x="1061246" y="5037472"/>
                </a:lnTo>
                <a:lnTo>
                  <a:pt x="1007571" y="4993422"/>
                </a:lnTo>
                <a:lnTo>
                  <a:pt x="955002" y="4948073"/>
                </a:lnTo>
                <a:lnTo>
                  <a:pt x="903553" y="4901445"/>
                </a:lnTo>
                <a:lnTo>
                  <a:pt x="853272" y="4853575"/>
                </a:lnTo>
                <a:lnTo>
                  <a:pt x="804174" y="4804477"/>
                </a:lnTo>
                <a:lnTo>
                  <a:pt x="756302" y="4754194"/>
                </a:lnTo>
                <a:lnTo>
                  <a:pt x="709672" y="4702745"/>
                </a:lnTo>
                <a:lnTo>
                  <a:pt x="664326" y="4650173"/>
                </a:lnTo>
                <a:lnTo>
                  <a:pt x="620276" y="4596501"/>
                </a:lnTo>
                <a:lnTo>
                  <a:pt x="577563" y="4541770"/>
                </a:lnTo>
                <a:lnTo>
                  <a:pt x="536200" y="4486000"/>
                </a:lnTo>
                <a:lnTo>
                  <a:pt x="496225" y="4429238"/>
                </a:lnTo>
                <a:lnTo>
                  <a:pt x="457648" y="4371507"/>
                </a:lnTo>
                <a:lnTo>
                  <a:pt x="420506" y="4312851"/>
                </a:lnTo>
                <a:lnTo>
                  <a:pt x="384808" y="4253291"/>
                </a:lnTo>
                <a:lnTo>
                  <a:pt x="350589" y="4192882"/>
                </a:lnTo>
                <a:lnTo>
                  <a:pt x="317857" y="4131648"/>
                </a:lnTo>
                <a:lnTo>
                  <a:pt x="286643" y="4069636"/>
                </a:lnTo>
                <a:lnTo>
                  <a:pt x="256956" y="4006868"/>
                </a:lnTo>
                <a:lnTo>
                  <a:pt x="228821" y="3943399"/>
                </a:lnTo>
                <a:lnTo>
                  <a:pt x="202249" y="3879250"/>
                </a:lnTo>
                <a:lnTo>
                  <a:pt x="177263" y="3814474"/>
                </a:lnTo>
                <a:lnTo>
                  <a:pt x="153871" y="3749094"/>
                </a:lnTo>
                <a:lnTo>
                  <a:pt x="132094" y="3683173"/>
                </a:lnTo>
                <a:lnTo>
                  <a:pt x="111938" y="3616731"/>
                </a:lnTo>
                <a:lnTo>
                  <a:pt x="93421" y="3549821"/>
                </a:lnTo>
                <a:lnTo>
                  <a:pt x="76550" y="3482464"/>
                </a:lnTo>
                <a:lnTo>
                  <a:pt x="61339" y="3414727"/>
                </a:lnTo>
                <a:lnTo>
                  <a:pt x="47792" y="3346629"/>
                </a:lnTo>
                <a:lnTo>
                  <a:pt x="35923" y="3278226"/>
                </a:lnTo>
                <a:lnTo>
                  <a:pt x="25735" y="3209538"/>
                </a:lnTo>
                <a:lnTo>
                  <a:pt x="17236" y="3140633"/>
                </a:lnTo>
                <a:lnTo>
                  <a:pt x="10431" y="3071534"/>
                </a:lnTo>
                <a:lnTo>
                  <a:pt x="5323" y="3002295"/>
                </a:lnTo>
                <a:lnTo>
                  <a:pt x="1916" y="2932942"/>
                </a:lnTo>
                <a:lnTo>
                  <a:pt x="212" y="2863537"/>
                </a:lnTo>
                <a:lnTo>
                  <a:pt x="0" y="2828822"/>
                </a:lnTo>
                <a:lnTo>
                  <a:pt x="212" y="2794107"/>
                </a:lnTo>
                <a:lnTo>
                  <a:pt x="1916" y="2724702"/>
                </a:lnTo>
                <a:lnTo>
                  <a:pt x="5323" y="2655349"/>
                </a:lnTo>
                <a:lnTo>
                  <a:pt x="10431" y="2586110"/>
                </a:lnTo>
                <a:lnTo>
                  <a:pt x="17236" y="2517011"/>
                </a:lnTo>
                <a:lnTo>
                  <a:pt x="25735" y="2448106"/>
                </a:lnTo>
                <a:lnTo>
                  <a:pt x="35923" y="2379418"/>
                </a:lnTo>
                <a:lnTo>
                  <a:pt x="47792" y="2311015"/>
                </a:lnTo>
                <a:lnTo>
                  <a:pt x="61339" y="2242917"/>
                </a:lnTo>
                <a:lnTo>
                  <a:pt x="76550" y="2175180"/>
                </a:lnTo>
                <a:lnTo>
                  <a:pt x="93421" y="2107823"/>
                </a:lnTo>
                <a:lnTo>
                  <a:pt x="111938" y="2040913"/>
                </a:lnTo>
                <a:lnTo>
                  <a:pt x="132094" y="1974471"/>
                </a:lnTo>
                <a:lnTo>
                  <a:pt x="153871" y="1908550"/>
                </a:lnTo>
                <a:lnTo>
                  <a:pt x="177263" y="1843170"/>
                </a:lnTo>
                <a:lnTo>
                  <a:pt x="202249" y="1778394"/>
                </a:lnTo>
                <a:lnTo>
                  <a:pt x="228821" y="1714245"/>
                </a:lnTo>
                <a:lnTo>
                  <a:pt x="256956" y="1650776"/>
                </a:lnTo>
                <a:lnTo>
                  <a:pt x="286643" y="1588008"/>
                </a:lnTo>
                <a:lnTo>
                  <a:pt x="317857" y="1525996"/>
                </a:lnTo>
                <a:lnTo>
                  <a:pt x="350589" y="1464757"/>
                </a:lnTo>
                <a:lnTo>
                  <a:pt x="384808" y="1404351"/>
                </a:lnTo>
                <a:lnTo>
                  <a:pt x="420506" y="1344793"/>
                </a:lnTo>
                <a:lnTo>
                  <a:pt x="457648" y="1286137"/>
                </a:lnTo>
                <a:lnTo>
                  <a:pt x="496225" y="1228406"/>
                </a:lnTo>
                <a:lnTo>
                  <a:pt x="536200" y="1171644"/>
                </a:lnTo>
                <a:lnTo>
                  <a:pt x="577563" y="1115874"/>
                </a:lnTo>
                <a:lnTo>
                  <a:pt x="620276" y="1061144"/>
                </a:lnTo>
                <a:lnTo>
                  <a:pt x="664326" y="1007469"/>
                </a:lnTo>
                <a:lnTo>
                  <a:pt x="709672" y="954899"/>
                </a:lnTo>
                <a:lnTo>
                  <a:pt x="756302" y="903451"/>
                </a:lnTo>
                <a:lnTo>
                  <a:pt x="804174" y="853170"/>
                </a:lnTo>
                <a:lnTo>
                  <a:pt x="853272" y="804071"/>
                </a:lnTo>
                <a:lnTo>
                  <a:pt x="903553" y="756199"/>
                </a:lnTo>
                <a:lnTo>
                  <a:pt x="955002" y="709570"/>
                </a:lnTo>
                <a:lnTo>
                  <a:pt x="1007571" y="664223"/>
                </a:lnTo>
                <a:lnTo>
                  <a:pt x="1061246" y="620173"/>
                </a:lnTo>
                <a:lnTo>
                  <a:pt x="1115976" y="577461"/>
                </a:lnTo>
                <a:lnTo>
                  <a:pt x="1171746" y="536098"/>
                </a:lnTo>
                <a:lnTo>
                  <a:pt x="1228509" y="496122"/>
                </a:lnTo>
                <a:lnTo>
                  <a:pt x="1286239" y="457546"/>
                </a:lnTo>
                <a:lnTo>
                  <a:pt x="1344895" y="420403"/>
                </a:lnTo>
                <a:lnTo>
                  <a:pt x="1404454" y="384706"/>
                </a:lnTo>
                <a:lnTo>
                  <a:pt x="1464859" y="350487"/>
                </a:lnTo>
                <a:lnTo>
                  <a:pt x="1526098" y="317755"/>
                </a:lnTo>
                <a:lnTo>
                  <a:pt x="1588110" y="286541"/>
                </a:lnTo>
                <a:lnTo>
                  <a:pt x="1650878" y="256853"/>
                </a:lnTo>
                <a:lnTo>
                  <a:pt x="1714347" y="228719"/>
                </a:lnTo>
                <a:lnTo>
                  <a:pt x="1778497" y="202147"/>
                </a:lnTo>
                <a:lnTo>
                  <a:pt x="1843272" y="177161"/>
                </a:lnTo>
                <a:lnTo>
                  <a:pt x="1908652" y="153769"/>
                </a:lnTo>
                <a:lnTo>
                  <a:pt x="1974573" y="131991"/>
                </a:lnTo>
                <a:lnTo>
                  <a:pt x="2041016" y="111835"/>
                </a:lnTo>
                <a:lnTo>
                  <a:pt x="2107925" y="93319"/>
                </a:lnTo>
                <a:lnTo>
                  <a:pt x="2175283" y="76447"/>
                </a:lnTo>
                <a:lnTo>
                  <a:pt x="2243020" y="61236"/>
                </a:lnTo>
                <a:lnTo>
                  <a:pt x="2311117" y="47690"/>
                </a:lnTo>
                <a:lnTo>
                  <a:pt x="2379521" y="35821"/>
                </a:lnTo>
                <a:lnTo>
                  <a:pt x="2448209" y="25632"/>
                </a:lnTo>
                <a:lnTo>
                  <a:pt x="2517114" y="17134"/>
                </a:lnTo>
                <a:lnTo>
                  <a:pt x="2586213" y="10328"/>
                </a:lnTo>
                <a:lnTo>
                  <a:pt x="2655451" y="5221"/>
                </a:lnTo>
                <a:lnTo>
                  <a:pt x="2724804" y="1814"/>
                </a:lnTo>
                <a:lnTo>
                  <a:pt x="2794209" y="110"/>
                </a:lnTo>
                <a:lnTo>
                  <a:pt x="2812236" y="0"/>
                </a:lnTo>
                <a:lnTo>
                  <a:pt x="2812236" y="5615349"/>
                </a:lnTo>
                <a:close/>
              </a:path>
            </a:pathLst>
          </a:custGeom>
          <a:solidFill>
            <a:srgbClr val="E76929"/>
          </a:solidFill>
        </p:spPr>
        <p:txBody>
          <a:bodyPr wrap="square" lIns="0" tIns="0" rIns="0" bIns="0" rtlCol="0"/>
          <a:lstStyle/>
          <a:p>
            <a:endParaRPr/>
          </a:p>
        </p:txBody>
      </p:sp>
      <p:sp>
        <p:nvSpPr>
          <p:cNvPr id="10" name="Rectangle 9">
            <a:extLst>
              <a:ext uri="{FF2B5EF4-FFF2-40B4-BE49-F238E27FC236}">
                <a16:creationId xmlns:a16="http://schemas.microsoft.com/office/drawing/2014/main" id="{4CF6E578-9DB2-4F34-B6FF-30D68E33795F}"/>
              </a:ext>
            </a:extLst>
          </p:cNvPr>
          <p:cNvSpPr/>
          <p:nvPr/>
        </p:nvSpPr>
        <p:spPr>
          <a:xfrm>
            <a:off x="4599510" y="3714115"/>
            <a:ext cx="8990731" cy="2215991"/>
          </a:xfrm>
          <a:prstGeom prst="rect">
            <a:avLst/>
          </a:prstGeom>
          <a:noFill/>
        </p:spPr>
        <p:txBody>
          <a:bodyPr wrap="none" lIns="91440" tIns="45720" rIns="91440" bIns="45720">
            <a:spAutoFit/>
          </a:bodyPr>
          <a:lstStyle/>
          <a:p>
            <a:pPr algn="ctr"/>
            <a:r>
              <a:rPr lang="en-US" sz="13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THANK YOU</a:t>
            </a:r>
            <a:endParaRPr lang="en-US" sz="13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15558" y="0"/>
            <a:ext cx="9872980" cy="10287000"/>
            <a:chOff x="8415558" y="0"/>
            <a:chExt cx="9872980" cy="10287000"/>
          </a:xfrm>
        </p:grpSpPr>
        <p:sp>
          <p:nvSpPr>
            <p:cNvPr id="3" name="object 3"/>
            <p:cNvSpPr/>
            <p:nvPr/>
          </p:nvSpPr>
          <p:spPr>
            <a:xfrm>
              <a:off x="12258628" y="0"/>
              <a:ext cx="6029309" cy="102869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700960" y="7714335"/>
              <a:ext cx="2571750" cy="2571750"/>
            </a:xfrm>
            <a:custGeom>
              <a:avLst/>
              <a:gdLst/>
              <a:ahLst/>
              <a:cxnLst/>
              <a:rect l="l" t="t" r="r" b="b"/>
              <a:pathLst>
                <a:path w="2571750" h="2571750">
                  <a:moveTo>
                    <a:pt x="2571750" y="2571750"/>
                  </a:moveTo>
                  <a:lnTo>
                    <a:pt x="0" y="2571750"/>
                  </a:lnTo>
                  <a:lnTo>
                    <a:pt x="0" y="0"/>
                  </a:lnTo>
                  <a:lnTo>
                    <a:pt x="2571750" y="0"/>
                  </a:lnTo>
                  <a:lnTo>
                    <a:pt x="2571750" y="2571750"/>
                  </a:lnTo>
                  <a:close/>
                </a:path>
              </a:pathLst>
            </a:custGeom>
            <a:solidFill>
              <a:srgbClr val="FFC824"/>
            </a:solidFill>
          </p:spPr>
          <p:txBody>
            <a:bodyPr wrap="square" lIns="0" tIns="0" rIns="0" bIns="0" rtlCol="0"/>
            <a:lstStyle/>
            <a:p>
              <a:endParaRPr/>
            </a:p>
          </p:txBody>
        </p:sp>
        <p:sp>
          <p:nvSpPr>
            <p:cNvPr id="5" name="object 5"/>
            <p:cNvSpPr/>
            <p:nvPr/>
          </p:nvSpPr>
          <p:spPr>
            <a:xfrm>
              <a:off x="8415558" y="7714335"/>
              <a:ext cx="2571115" cy="2571115"/>
            </a:xfrm>
            <a:custGeom>
              <a:avLst/>
              <a:gdLst/>
              <a:ahLst/>
              <a:cxnLst/>
              <a:rect l="l" t="t" r="r" b="b"/>
              <a:pathLst>
                <a:path w="2571115" h="2571115">
                  <a:moveTo>
                    <a:pt x="1285417" y="2570835"/>
                  </a:moveTo>
                  <a:lnTo>
                    <a:pt x="1238107" y="2569965"/>
                  </a:lnTo>
                  <a:lnTo>
                    <a:pt x="1190856" y="2567352"/>
                  </a:lnTo>
                  <a:lnTo>
                    <a:pt x="1143735" y="2563002"/>
                  </a:lnTo>
                  <a:lnTo>
                    <a:pt x="1096805" y="2556922"/>
                  </a:lnTo>
                  <a:lnTo>
                    <a:pt x="1050134" y="2549117"/>
                  </a:lnTo>
                  <a:lnTo>
                    <a:pt x="1003782" y="2539602"/>
                  </a:lnTo>
                  <a:lnTo>
                    <a:pt x="957807" y="2528387"/>
                  </a:lnTo>
                  <a:lnTo>
                    <a:pt x="912281" y="2515485"/>
                  </a:lnTo>
                  <a:lnTo>
                    <a:pt x="867261" y="2500917"/>
                  </a:lnTo>
                  <a:lnTo>
                    <a:pt x="822801" y="2484704"/>
                  </a:lnTo>
                  <a:lnTo>
                    <a:pt x="778971" y="2466862"/>
                  </a:lnTo>
                  <a:lnTo>
                    <a:pt x="735829" y="2447420"/>
                  </a:lnTo>
                  <a:lnTo>
                    <a:pt x="693434" y="2426405"/>
                  </a:lnTo>
                  <a:lnTo>
                    <a:pt x="651837" y="2403842"/>
                  </a:lnTo>
                  <a:lnTo>
                    <a:pt x="611098" y="2379764"/>
                  </a:lnTo>
                  <a:lnTo>
                    <a:pt x="571275" y="2354201"/>
                  </a:lnTo>
                  <a:lnTo>
                    <a:pt x="532422" y="2327194"/>
                  </a:lnTo>
                  <a:lnTo>
                    <a:pt x="494588" y="2298773"/>
                  </a:lnTo>
                  <a:lnTo>
                    <a:pt x="457824" y="2268977"/>
                  </a:lnTo>
                  <a:lnTo>
                    <a:pt x="422184" y="2237850"/>
                  </a:lnTo>
                  <a:lnTo>
                    <a:pt x="387713" y="2205432"/>
                  </a:lnTo>
                  <a:lnTo>
                    <a:pt x="354457" y="2171766"/>
                  </a:lnTo>
                  <a:lnTo>
                    <a:pt x="322463" y="2136898"/>
                  </a:lnTo>
                  <a:lnTo>
                    <a:pt x="291776" y="2100876"/>
                  </a:lnTo>
                  <a:lnTo>
                    <a:pt x="262435" y="2063753"/>
                  </a:lnTo>
                  <a:lnTo>
                    <a:pt x="234479" y="2025572"/>
                  </a:lnTo>
                  <a:lnTo>
                    <a:pt x="207948" y="1986388"/>
                  </a:lnTo>
                  <a:lnTo>
                    <a:pt x="182877" y="1946256"/>
                  </a:lnTo>
                  <a:lnTo>
                    <a:pt x="159302" y="1905224"/>
                  </a:lnTo>
                  <a:lnTo>
                    <a:pt x="137251" y="1863355"/>
                  </a:lnTo>
                  <a:lnTo>
                    <a:pt x="116756" y="1820702"/>
                  </a:lnTo>
                  <a:lnTo>
                    <a:pt x="97846" y="1777326"/>
                  </a:lnTo>
                  <a:lnTo>
                    <a:pt x="80545" y="1733282"/>
                  </a:lnTo>
                  <a:lnTo>
                    <a:pt x="64877" y="1688628"/>
                  </a:lnTo>
                  <a:lnTo>
                    <a:pt x="50862" y="1643430"/>
                  </a:lnTo>
                  <a:lnTo>
                    <a:pt x="38522" y="1597748"/>
                  </a:lnTo>
                  <a:lnTo>
                    <a:pt x="27871" y="1551643"/>
                  </a:lnTo>
                  <a:lnTo>
                    <a:pt x="18924" y="1505176"/>
                  </a:lnTo>
                  <a:lnTo>
                    <a:pt x="11693" y="1458408"/>
                  </a:lnTo>
                  <a:lnTo>
                    <a:pt x="6189" y="1411409"/>
                  </a:lnTo>
                  <a:lnTo>
                    <a:pt x="2419" y="1364241"/>
                  </a:lnTo>
                  <a:lnTo>
                    <a:pt x="387" y="1316961"/>
                  </a:lnTo>
                  <a:lnTo>
                    <a:pt x="0" y="1285417"/>
                  </a:lnTo>
                  <a:lnTo>
                    <a:pt x="96" y="1269643"/>
                  </a:lnTo>
                  <a:lnTo>
                    <a:pt x="1548" y="1222344"/>
                  </a:lnTo>
                  <a:lnTo>
                    <a:pt x="4739" y="1175133"/>
                  </a:lnTo>
                  <a:lnTo>
                    <a:pt x="9666" y="1128069"/>
                  </a:lnTo>
                  <a:lnTo>
                    <a:pt x="16323" y="1081215"/>
                  </a:lnTo>
                  <a:lnTo>
                    <a:pt x="24698" y="1034643"/>
                  </a:lnTo>
                  <a:lnTo>
                    <a:pt x="34783" y="988413"/>
                  </a:lnTo>
                  <a:lnTo>
                    <a:pt x="46562" y="942580"/>
                  </a:lnTo>
                  <a:lnTo>
                    <a:pt x="60021" y="897214"/>
                  </a:lnTo>
                  <a:lnTo>
                    <a:pt x="75140" y="852375"/>
                  </a:lnTo>
                  <a:lnTo>
                    <a:pt x="91899" y="808120"/>
                  </a:lnTo>
                  <a:lnTo>
                    <a:pt x="110276" y="764513"/>
                  </a:lnTo>
                  <a:lnTo>
                    <a:pt x="130246" y="721611"/>
                  </a:lnTo>
                  <a:lnTo>
                    <a:pt x="151780" y="679476"/>
                  </a:lnTo>
                  <a:lnTo>
                    <a:pt x="174850" y="638161"/>
                  </a:lnTo>
                  <a:lnTo>
                    <a:pt x="199427" y="597721"/>
                  </a:lnTo>
                  <a:lnTo>
                    <a:pt x="225476" y="558214"/>
                  </a:lnTo>
                  <a:lnTo>
                    <a:pt x="252960" y="519694"/>
                  </a:lnTo>
                  <a:lnTo>
                    <a:pt x="281843" y="482213"/>
                  </a:lnTo>
                  <a:lnTo>
                    <a:pt x="312088" y="445817"/>
                  </a:lnTo>
                  <a:lnTo>
                    <a:pt x="343651" y="410560"/>
                  </a:lnTo>
                  <a:lnTo>
                    <a:pt x="376490" y="376490"/>
                  </a:lnTo>
                  <a:lnTo>
                    <a:pt x="410560" y="343651"/>
                  </a:lnTo>
                  <a:lnTo>
                    <a:pt x="445817" y="312088"/>
                  </a:lnTo>
                  <a:lnTo>
                    <a:pt x="482213" y="281843"/>
                  </a:lnTo>
                  <a:lnTo>
                    <a:pt x="519694" y="252960"/>
                  </a:lnTo>
                  <a:lnTo>
                    <a:pt x="558214" y="225476"/>
                  </a:lnTo>
                  <a:lnTo>
                    <a:pt x="597721" y="199427"/>
                  </a:lnTo>
                  <a:lnTo>
                    <a:pt x="638161" y="174850"/>
                  </a:lnTo>
                  <a:lnTo>
                    <a:pt x="679476" y="151780"/>
                  </a:lnTo>
                  <a:lnTo>
                    <a:pt x="721611" y="130246"/>
                  </a:lnTo>
                  <a:lnTo>
                    <a:pt x="764513" y="110276"/>
                  </a:lnTo>
                  <a:lnTo>
                    <a:pt x="808120" y="91899"/>
                  </a:lnTo>
                  <a:lnTo>
                    <a:pt x="852375" y="75140"/>
                  </a:lnTo>
                  <a:lnTo>
                    <a:pt x="897214" y="60021"/>
                  </a:lnTo>
                  <a:lnTo>
                    <a:pt x="942580" y="46562"/>
                  </a:lnTo>
                  <a:lnTo>
                    <a:pt x="988413" y="34783"/>
                  </a:lnTo>
                  <a:lnTo>
                    <a:pt x="1034643" y="24698"/>
                  </a:lnTo>
                  <a:lnTo>
                    <a:pt x="1081215" y="16323"/>
                  </a:lnTo>
                  <a:lnTo>
                    <a:pt x="1128069" y="9666"/>
                  </a:lnTo>
                  <a:lnTo>
                    <a:pt x="1175133" y="4739"/>
                  </a:lnTo>
                  <a:lnTo>
                    <a:pt x="1222344" y="1548"/>
                  </a:lnTo>
                  <a:lnTo>
                    <a:pt x="1269643" y="96"/>
                  </a:lnTo>
                  <a:lnTo>
                    <a:pt x="1285417" y="0"/>
                  </a:lnTo>
                  <a:lnTo>
                    <a:pt x="1301191" y="96"/>
                  </a:lnTo>
                  <a:lnTo>
                    <a:pt x="1348490" y="1548"/>
                  </a:lnTo>
                  <a:lnTo>
                    <a:pt x="1395702" y="4739"/>
                  </a:lnTo>
                  <a:lnTo>
                    <a:pt x="1442765" y="9666"/>
                  </a:lnTo>
                  <a:lnTo>
                    <a:pt x="1489619" y="16323"/>
                  </a:lnTo>
                  <a:lnTo>
                    <a:pt x="1536192" y="24698"/>
                  </a:lnTo>
                  <a:lnTo>
                    <a:pt x="1582422" y="34783"/>
                  </a:lnTo>
                  <a:lnTo>
                    <a:pt x="1628255" y="46562"/>
                  </a:lnTo>
                  <a:lnTo>
                    <a:pt x="1673621" y="60021"/>
                  </a:lnTo>
                  <a:lnTo>
                    <a:pt x="1718459" y="75140"/>
                  </a:lnTo>
                  <a:lnTo>
                    <a:pt x="1762715" y="91899"/>
                  </a:lnTo>
                  <a:lnTo>
                    <a:pt x="1806322" y="110276"/>
                  </a:lnTo>
                  <a:lnTo>
                    <a:pt x="1849223" y="130246"/>
                  </a:lnTo>
                  <a:lnTo>
                    <a:pt x="1891358" y="151780"/>
                  </a:lnTo>
                  <a:lnTo>
                    <a:pt x="1932673" y="174850"/>
                  </a:lnTo>
                  <a:lnTo>
                    <a:pt x="1973114" y="199427"/>
                  </a:lnTo>
                  <a:lnTo>
                    <a:pt x="2012620" y="225476"/>
                  </a:lnTo>
                  <a:lnTo>
                    <a:pt x="2051141" y="252960"/>
                  </a:lnTo>
                  <a:lnTo>
                    <a:pt x="2088622" y="281843"/>
                  </a:lnTo>
                  <a:lnTo>
                    <a:pt x="2125017" y="312088"/>
                  </a:lnTo>
                  <a:lnTo>
                    <a:pt x="2160275" y="343651"/>
                  </a:lnTo>
                  <a:lnTo>
                    <a:pt x="2194346" y="376490"/>
                  </a:lnTo>
                  <a:lnTo>
                    <a:pt x="2227184" y="410560"/>
                  </a:lnTo>
                  <a:lnTo>
                    <a:pt x="2258747" y="445817"/>
                  </a:lnTo>
                  <a:lnTo>
                    <a:pt x="2288992" y="482213"/>
                  </a:lnTo>
                  <a:lnTo>
                    <a:pt x="2317875" y="519694"/>
                  </a:lnTo>
                  <a:lnTo>
                    <a:pt x="2345357" y="558214"/>
                  </a:lnTo>
                  <a:lnTo>
                    <a:pt x="2371406" y="597721"/>
                  </a:lnTo>
                  <a:lnTo>
                    <a:pt x="2395983" y="638161"/>
                  </a:lnTo>
                  <a:lnTo>
                    <a:pt x="2419053" y="679476"/>
                  </a:lnTo>
                  <a:lnTo>
                    <a:pt x="2440588" y="721611"/>
                  </a:lnTo>
                  <a:lnTo>
                    <a:pt x="2460559" y="764513"/>
                  </a:lnTo>
                  <a:lnTo>
                    <a:pt x="2478935" y="808120"/>
                  </a:lnTo>
                  <a:lnTo>
                    <a:pt x="2495695" y="852375"/>
                  </a:lnTo>
                  <a:lnTo>
                    <a:pt x="2510812" y="897214"/>
                  </a:lnTo>
                  <a:lnTo>
                    <a:pt x="2524273" y="942580"/>
                  </a:lnTo>
                  <a:lnTo>
                    <a:pt x="2536052" y="988413"/>
                  </a:lnTo>
                  <a:lnTo>
                    <a:pt x="2546134" y="1034643"/>
                  </a:lnTo>
                  <a:lnTo>
                    <a:pt x="2554512" y="1081215"/>
                  </a:lnTo>
                  <a:lnTo>
                    <a:pt x="2561167" y="1128069"/>
                  </a:lnTo>
                  <a:lnTo>
                    <a:pt x="2566094" y="1175133"/>
                  </a:lnTo>
                  <a:lnTo>
                    <a:pt x="2569287" y="1222344"/>
                  </a:lnTo>
                  <a:lnTo>
                    <a:pt x="2570739" y="1269643"/>
                  </a:lnTo>
                  <a:lnTo>
                    <a:pt x="2570835" y="1285417"/>
                  </a:lnTo>
                  <a:lnTo>
                    <a:pt x="2570739" y="1301191"/>
                  </a:lnTo>
                  <a:lnTo>
                    <a:pt x="2569287" y="1348490"/>
                  </a:lnTo>
                  <a:lnTo>
                    <a:pt x="2566094" y="1395702"/>
                  </a:lnTo>
                  <a:lnTo>
                    <a:pt x="2561167" y="1442765"/>
                  </a:lnTo>
                  <a:lnTo>
                    <a:pt x="2554512" y="1489619"/>
                  </a:lnTo>
                  <a:lnTo>
                    <a:pt x="2546134" y="1536192"/>
                  </a:lnTo>
                  <a:lnTo>
                    <a:pt x="2536052" y="1582422"/>
                  </a:lnTo>
                  <a:lnTo>
                    <a:pt x="2524273" y="1628255"/>
                  </a:lnTo>
                  <a:lnTo>
                    <a:pt x="2510812" y="1673621"/>
                  </a:lnTo>
                  <a:lnTo>
                    <a:pt x="2495695" y="1718459"/>
                  </a:lnTo>
                  <a:lnTo>
                    <a:pt x="2478937" y="1762715"/>
                  </a:lnTo>
                  <a:lnTo>
                    <a:pt x="2460559" y="1806322"/>
                  </a:lnTo>
                  <a:lnTo>
                    <a:pt x="2440588" y="1849223"/>
                  </a:lnTo>
                  <a:lnTo>
                    <a:pt x="2419053" y="1891358"/>
                  </a:lnTo>
                  <a:lnTo>
                    <a:pt x="2395983" y="1932673"/>
                  </a:lnTo>
                  <a:lnTo>
                    <a:pt x="2371406" y="1973114"/>
                  </a:lnTo>
                  <a:lnTo>
                    <a:pt x="2345357" y="2012620"/>
                  </a:lnTo>
                  <a:lnTo>
                    <a:pt x="2317875" y="2051141"/>
                  </a:lnTo>
                  <a:lnTo>
                    <a:pt x="2288992" y="2088622"/>
                  </a:lnTo>
                  <a:lnTo>
                    <a:pt x="2258747" y="2125017"/>
                  </a:lnTo>
                  <a:lnTo>
                    <a:pt x="2227184" y="2160275"/>
                  </a:lnTo>
                  <a:lnTo>
                    <a:pt x="2194346" y="2194346"/>
                  </a:lnTo>
                  <a:lnTo>
                    <a:pt x="2160275" y="2227184"/>
                  </a:lnTo>
                  <a:lnTo>
                    <a:pt x="2125017" y="2258747"/>
                  </a:lnTo>
                  <a:lnTo>
                    <a:pt x="2088622" y="2288992"/>
                  </a:lnTo>
                  <a:lnTo>
                    <a:pt x="2051141" y="2317875"/>
                  </a:lnTo>
                  <a:lnTo>
                    <a:pt x="2012620" y="2345357"/>
                  </a:lnTo>
                  <a:lnTo>
                    <a:pt x="1973114" y="2371406"/>
                  </a:lnTo>
                  <a:lnTo>
                    <a:pt x="1932673" y="2395983"/>
                  </a:lnTo>
                  <a:lnTo>
                    <a:pt x="1891358" y="2419053"/>
                  </a:lnTo>
                  <a:lnTo>
                    <a:pt x="1849223" y="2440588"/>
                  </a:lnTo>
                  <a:lnTo>
                    <a:pt x="1806322" y="2460559"/>
                  </a:lnTo>
                  <a:lnTo>
                    <a:pt x="1762715" y="2478935"/>
                  </a:lnTo>
                  <a:lnTo>
                    <a:pt x="1718459" y="2495695"/>
                  </a:lnTo>
                  <a:lnTo>
                    <a:pt x="1673621" y="2510812"/>
                  </a:lnTo>
                  <a:lnTo>
                    <a:pt x="1628255" y="2524273"/>
                  </a:lnTo>
                  <a:lnTo>
                    <a:pt x="1582422" y="2536052"/>
                  </a:lnTo>
                  <a:lnTo>
                    <a:pt x="1536192" y="2546134"/>
                  </a:lnTo>
                  <a:lnTo>
                    <a:pt x="1489619" y="2554512"/>
                  </a:lnTo>
                  <a:lnTo>
                    <a:pt x="1442765" y="2561167"/>
                  </a:lnTo>
                  <a:lnTo>
                    <a:pt x="1395702" y="2566094"/>
                  </a:lnTo>
                  <a:lnTo>
                    <a:pt x="1348490" y="2569287"/>
                  </a:lnTo>
                  <a:lnTo>
                    <a:pt x="1301191" y="2570739"/>
                  </a:lnTo>
                  <a:lnTo>
                    <a:pt x="1285417" y="2570835"/>
                  </a:lnTo>
                  <a:close/>
                </a:path>
              </a:pathLst>
            </a:custGeom>
            <a:solidFill>
              <a:srgbClr val="E76929"/>
            </a:solidFill>
          </p:spPr>
          <p:txBody>
            <a:bodyPr wrap="square" lIns="0" tIns="0" rIns="0" bIns="0" rtlCol="0"/>
            <a:lstStyle/>
            <a:p>
              <a:endParaRPr/>
            </a:p>
          </p:txBody>
        </p:sp>
      </p:grpSp>
      <p:sp>
        <p:nvSpPr>
          <p:cNvPr id="6" name="object 6"/>
          <p:cNvSpPr/>
          <p:nvPr/>
        </p:nvSpPr>
        <p:spPr>
          <a:xfrm>
            <a:off x="0" y="0"/>
            <a:ext cx="2587625" cy="2618105"/>
          </a:xfrm>
          <a:custGeom>
            <a:avLst/>
            <a:gdLst/>
            <a:ahLst/>
            <a:cxnLst/>
            <a:rect l="l" t="t" r="r" b="b"/>
            <a:pathLst>
              <a:path w="2587625" h="2618105">
                <a:moveTo>
                  <a:pt x="2348023" y="1368777"/>
                </a:moveTo>
                <a:lnTo>
                  <a:pt x="324469" y="1368777"/>
                </a:lnTo>
                <a:lnTo>
                  <a:pt x="372126" y="1367664"/>
                </a:lnTo>
                <a:lnTo>
                  <a:pt x="419238" y="1364357"/>
                </a:lnTo>
                <a:lnTo>
                  <a:pt x="465756" y="1358908"/>
                </a:lnTo>
                <a:lnTo>
                  <a:pt x="511629" y="1351365"/>
                </a:lnTo>
                <a:lnTo>
                  <a:pt x="556808" y="1341779"/>
                </a:lnTo>
                <a:lnTo>
                  <a:pt x="601241" y="1330200"/>
                </a:lnTo>
                <a:lnTo>
                  <a:pt x="644881" y="1316677"/>
                </a:lnTo>
                <a:lnTo>
                  <a:pt x="687676" y="1301261"/>
                </a:lnTo>
                <a:lnTo>
                  <a:pt x="729576" y="1284001"/>
                </a:lnTo>
                <a:lnTo>
                  <a:pt x="770532" y="1264948"/>
                </a:lnTo>
                <a:lnTo>
                  <a:pt x="810494" y="1244151"/>
                </a:lnTo>
                <a:lnTo>
                  <a:pt x="849412" y="1221661"/>
                </a:lnTo>
                <a:lnTo>
                  <a:pt x="887235" y="1197527"/>
                </a:lnTo>
                <a:lnTo>
                  <a:pt x="923915" y="1171799"/>
                </a:lnTo>
                <a:lnTo>
                  <a:pt x="959400" y="1144528"/>
                </a:lnTo>
                <a:lnTo>
                  <a:pt x="993641" y="1115762"/>
                </a:lnTo>
                <a:lnTo>
                  <a:pt x="1026588" y="1085553"/>
                </a:lnTo>
                <a:lnTo>
                  <a:pt x="1058191" y="1053950"/>
                </a:lnTo>
                <a:lnTo>
                  <a:pt x="1088400" y="1021003"/>
                </a:lnTo>
                <a:lnTo>
                  <a:pt x="1117165" y="986762"/>
                </a:lnTo>
                <a:lnTo>
                  <a:pt x="1144437" y="951277"/>
                </a:lnTo>
                <a:lnTo>
                  <a:pt x="1170165" y="914598"/>
                </a:lnTo>
                <a:lnTo>
                  <a:pt x="1194299" y="876774"/>
                </a:lnTo>
                <a:lnTo>
                  <a:pt x="1216789" y="837857"/>
                </a:lnTo>
                <a:lnTo>
                  <a:pt x="1237586" y="797895"/>
                </a:lnTo>
                <a:lnTo>
                  <a:pt x="1256639" y="756939"/>
                </a:lnTo>
                <a:lnTo>
                  <a:pt x="1273898" y="715038"/>
                </a:lnTo>
                <a:lnTo>
                  <a:pt x="1289315" y="672243"/>
                </a:lnTo>
                <a:lnTo>
                  <a:pt x="1302837" y="628604"/>
                </a:lnTo>
                <a:lnTo>
                  <a:pt x="1314417" y="584170"/>
                </a:lnTo>
                <a:lnTo>
                  <a:pt x="1324003" y="538991"/>
                </a:lnTo>
                <a:lnTo>
                  <a:pt x="1331545" y="493118"/>
                </a:lnTo>
                <a:lnTo>
                  <a:pt x="1336995" y="446601"/>
                </a:lnTo>
                <a:lnTo>
                  <a:pt x="1340301" y="399488"/>
                </a:lnTo>
                <a:lnTo>
                  <a:pt x="1341414" y="351831"/>
                </a:lnTo>
                <a:lnTo>
                  <a:pt x="1340309" y="304174"/>
                </a:lnTo>
                <a:lnTo>
                  <a:pt x="1337026" y="257062"/>
                </a:lnTo>
                <a:lnTo>
                  <a:pt x="1331613" y="210544"/>
                </a:lnTo>
                <a:lnTo>
                  <a:pt x="1324120" y="164671"/>
                </a:lnTo>
                <a:lnTo>
                  <a:pt x="1314593" y="119492"/>
                </a:lnTo>
                <a:lnTo>
                  <a:pt x="1303083" y="75059"/>
                </a:lnTo>
                <a:lnTo>
                  <a:pt x="1289638" y="31419"/>
                </a:lnTo>
                <a:lnTo>
                  <a:pt x="1278381" y="0"/>
                </a:lnTo>
                <a:lnTo>
                  <a:pt x="2559882" y="0"/>
                </a:lnTo>
                <a:lnTo>
                  <a:pt x="2569246" y="65119"/>
                </a:lnTo>
                <a:lnTo>
                  <a:pt x="2574733" y="112230"/>
                </a:lnTo>
                <a:lnTo>
                  <a:pt x="2579245" y="159625"/>
                </a:lnTo>
                <a:lnTo>
                  <a:pt x="2582772" y="207293"/>
                </a:lnTo>
                <a:lnTo>
                  <a:pt x="2585303" y="255223"/>
                </a:lnTo>
                <a:lnTo>
                  <a:pt x="2586830" y="303406"/>
                </a:lnTo>
                <a:lnTo>
                  <a:pt x="2587341" y="351831"/>
                </a:lnTo>
                <a:lnTo>
                  <a:pt x="2586958" y="400386"/>
                </a:lnTo>
                <a:lnTo>
                  <a:pt x="2585552" y="448695"/>
                </a:lnTo>
                <a:lnTo>
                  <a:pt x="2583135" y="496748"/>
                </a:lnTo>
                <a:lnTo>
                  <a:pt x="2579716" y="544535"/>
                </a:lnTo>
                <a:lnTo>
                  <a:pt x="2575306" y="592046"/>
                </a:lnTo>
                <a:lnTo>
                  <a:pt x="2569916" y="639270"/>
                </a:lnTo>
                <a:lnTo>
                  <a:pt x="2563555" y="686198"/>
                </a:lnTo>
                <a:lnTo>
                  <a:pt x="2556233" y="732817"/>
                </a:lnTo>
                <a:lnTo>
                  <a:pt x="2547963" y="779120"/>
                </a:lnTo>
                <a:lnTo>
                  <a:pt x="2538753" y="825094"/>
                </a:lnTo>
                <a:lnTo>
                  <a:pt x="2528614" y="870730"/>
                </a:lnTo>
                <a:lnTo>
                  <a:pt x="2517556" y="916018"/>
                </a:lnTo>
                <a:lnTo>
                  <a:pt x="2505590" y="960946"/>
                </a:lnTo>
                <a:lnTo>
                  <a:pt x="2492726" y="1005506"/>
                </a:lnTo>
                <a:lnTo>
                  <a:pt x="2478975" y="1049686"/>
                </a:lnTo>
                <a:lnTo>
                  <a:pt x="2464346" y="1093476"/>
                </a:lnTo>
                <a:lnTo>
                  <a:pt x="2448851" y="1136866"/>
                </a:lnTo>
                <a:lnTo>
                  <a:pt x="2432499" y="1179845"/>
                </a:lnTo>
                <a:lnTo>
                  <a:pt x="2415301" y="1222404"/>
                </a:lnTo>
                <a:lnTo>
                  <a:pt x="2397267" y="1264532"/>
                </a:lnTo>
                <a:lnTo>
                  <a:pt x="2378407" y="1306219"/>
                </a:lnTo>
                <a:lnTo>
                  <a:pt x="2358733" y="1347453"/>
                </a:lnTo>
                <a:lnTo>
                  <a:pt x="2348023" y="1368777"/>
                </a:lnTo>
                <a:close/>
              </a:path>
              <a:path w="2587625" h="2618105">
                <a:moveTo>
                  <a:pt x="324469" y="2618071"/>
                </a:moveTo>
                <a:lnTo>
                  <a:pt x="276044" y="2617558"/>
                </a:lnTo>
                <a:lnTo>
                  <a:pt x="227861" y="2616026"/>
                </a:lnTo>
                <a:lnTo>
                  <a:pt x="179930" y="2613486"/>
                </a:lnTo>
                <a:lnTo>
                  <a:pt x="132263" y="2609948"/>
                </a:lnTo>
                <a:lnTo>
                  <a:pt x="84868" y="2605422"/>
                </a:lnTo>
                <a:lnTo>
                  <a:pt x="37757" y="2599918"/>
                </a:lnTo>
                <a:lnTo>
                  <a:pt x="0" y="2594699"/>
                </a:lnTo>
                <a:lnTo>
                  <a:pt x="0" y="1315215"/>
                </a:lnTo>
                <a:lnTo>
                  <a:pt x="4057" y="1316677"/>
                </a:lnTo>
                <a:lnTo>
                  <a:pt x="47696" y="1330200"/>
                </a:lnTo>
                <a:lnTo>
                  <a:pt x="92130" y="1341779"/>
                </a:lnTo>
                <a:lnTo>
                  <a:pt x="137309" y="1351365"/>
                </a:lnTo>
                <a:lnTo>
                  <a:pt x="183182" y="1358908"/>
                </a:lnTo>
                <a:lnTo>
                  <a:pt x="229699" y="1364357"/>
                </a:lnTo>
                <a:lnTo>
                  <a:pt x="276812" y="1367664"/>
                </a:lnTo>
                <a:lnTo>
                  <a:pt x="324469" y="1368777"/>
                </a:lnTo>
                <a:lnTo>
                  <a:pt x="2348023" y="1368777"/>
                </a:lnTo>
                <a:lnTo>
                  <a:pt x="2338254" y="1388226"/>
                </a:lnTo>
                <a:lnTo>
                  <a:pt x="2316981" y="1428527"/>
                </a:lnTo>
                <a:lnTo>
                  <a:pt x="2294923" y="1468345"/>
                </a:lnTo>
                <a:lnTo>
                  <a:pt x="2272092" y="1507670"/>
                </a:lnTo>
                <a:lnTo>
                  <a:pt x="2248498" y="1546491"/>
                </a:lnTo>
                <a:lnTo>
                  <a:pt x="2224151" y="1584799"/>
                </a:lnTo>
                <a:lnTo>
                  <a:pt x="2199061" y="1622584"/>
                </a:lnTo>
                <a:lnTo>
                  <a:pt x="2173239" y="1659834"/>
                </a:lnTo>
                <a:lnTo>
                  <a:pt x="2146696" y="1696540"/>
                </a:lnTo>
                <a:lnTo>
                  <a:pt x="2119440" y="1732691"/>
                </a:lnTo>
                <a:lnTo>
                  <a:pt x="2091484" y="1768276"/>
                </a:lnTo>
                <a:lnTo>
                  <a:pt x="2062837" y="1803287"/>
                </a:lnTo>
                <a:lnTo>
                  <a:pt x="2033509" y="1837711"/>
                </a:lnTo>
                <a:lnTo>
                  <a:pt x="2003511" y="1871540"/>
                </a:lnTo>
                <a:lnTo>
                  <a:pt x="1972854" y="1904762"/>
                </a:lnTo>
                <a:lnTo>
                  <a:pt x="1941547" y="1937368"/>
                </a:lnTo>
                <a:lnTo>
                  <a:pt x="1909601" y="1969347"/>
                </a:lnTo>
                <a:lnTo>
                  <a:pt x="1877026" y="2000688"/>
                </a:lnTo>
                <a:lnTo>
                  <a:pt x="1843834" y="2031382"/>
                </a:lnTo>
                <a:lnTo>
                  <a:pt x="1810033" y="2061418"/>
                </a:lnTo>
                <a:lnTo>
                  <a:pt x="1775635" y="2090785"/>
                </a:lnTo>
                <a:lnTo>
                  <a:pt x="1740649" y="2119474"/>
                </a:lnTo>
                <a:lnTo>
                  <a:pt x="1705087" y="2147475"/>
                </a:lnTo>
                <a:lnTo>
                  <a:pt x="1668958" y="2174776"/>
                </a:lnTo>
                <a:lnTo>
                  <a:pt x="1632273" y="2201367"/>
                </a:lnTo>
                <a:lnTo>
                  <a:pt x="1595042" y="2227239"/>
                </a:lnTo>
                <a:lnTo>
                  <a:pt x="1557275" y="2252381"/>
                </a:lnTo>
                <a:lnTo>
                  <a:pt x="1518984" y="2276783"/>
                </a:lnTo>
                <a:lnTo>
                  <a:pt x="1480178" y="2300433"/>
                </a:lnTo>
                <a:lnTo>
                  <a:pt x="1440867" y="2323323"/>
                </a:lnTo>
                <a:lnTo>
                  <a:pt x="1401062" y="2345441"/>
                </a:lnTo>
                <a:lnTo>
                  <a:pt x="1360774" y="2366778"/>
                </a:lnTo>
                <a:lnTo>
                  <a:pt x="1320013" y="2387323"/>
                </a:lnTo>
                <a:lnTo>
                  <a:pt x="1278788" y="2407065"/>
                </a:lnTo>
                <a:lnTo>
                  <a:pt x="1237111" y="2425995"/>
                </a:lnTo>
                <a:lnTo>
                  <a:pt x="1194991" y="2444102"/>
                </a:lnTo>
                <a:lnTo>
                  <a:pt x="1152440" y="2461376"/>
                </a:lnTo>
                <a:lnTo>
                  <a:pt x="1109467" y="2477806"/>
                </a:lnTo>
                <a:lnTo>
                  <a:pt x="1066083" y="2493382"/>
                </a:lnTo>
                <a:lnTo>
                  <a:pt x="1022298" y="2508095"/>
                </a:lnTo>
                <a:lnTo>
                  <a:pt x="978123" y="2521933"/>
                </a:lnTo>
                <a:lnTo>
                  <a:pt x="933568" y="2534886"/>
                </a:lnTo>
                <a:lnTo>
                  <a:pt x="888643" y="2546944"/>
                </a:lnTo>
                <a:lnTo>
                  <a:pt x="843358" y="2558096"/>
                </a:lnTo>
                <a:lnTo>
                  <a:pt x="797724" y="2568333"/>
                </a:lnTo>
                <a:lnTo>
                  <a:pt x="751752" y="2577644"/>
                </a:lnTo>
                <a:lnTo>
                  <a:pt x="705451" y="2586019"/>
                </a:lnTo>
                <a:lnTo>
                  <a:pt x="658833" y="2593447"/>
                </a:lnTo>
                <a:lnTo>
                  <a:pt x="611906" y="2599918"/>
                </a:lnTo>
                <a:lnTo>
                  <a:pt x="564683" y="2605422"/>
                </a:lnTo>
                <a:lnTo>
                  <a:pt x="517173" y="2609948"/>
                </a:lnTo>
                <a:lnTo>
                  <a:pt x="469386" y="2613486"/>
                </a:lnTo>
                <a:lnTo>
                  <a:pt x="421332" y="2616026"/>
                </a:lnTo>
                <a:lnTo>
                  <a:pt x="373023" y="2617558"/>
                </a:lnTo>
                <a:lnTo>
                  <a:pt x="324469" y="2618071"/>
                </a:lnTo>
                <a:close/>
              </a:path>
            </a:pathLst>
          </a:custGeom>
          <a:solidFill>
            <a:srgbClr val="5CAC57"/>
          </a:solidFill>
        </p:spPr>
        <p:txBody>
          <a:bodyPr wrap="square" lIns="0" tIns="0" rIns="0" bIns="0" rtlCol="0"/>
          <a:lstStyle/>
          <a:p>
            <a:endParaRPr/>
          </a:p>
        </p:txBody>
      </p:sp>
      <p:sp>
        <p:nvSpPr>
          <p:cNvPr id="7" name="object 7"/>
          <p:cNvSpPr/>
          <p:nvPr/>
        </p:nvSpPr>
        <p:spPr>
          <a:xfrm>
            <a:off x="2252880" y="4505324"/>
            <a:ext cx="95250" cy="9525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252880" y="5305424"/>
            <a:ext cx="95250" cy="9525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2252880" y="6505575"/>
            <a:ext cx="95250" cy="95250"/>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2040155" y="2688589"/>
            <a:ext cx="6318885" cy="4425950"/>
          </a:xfrm>
          <a:prstGeom prst="rect">
            <a:avLst/>
          </a:prstGeom>
        </p:spPr>
        <p:txBody>
          <a:bodyPr vert="horz" wrap="square" lIns="0" tIns="12700" rIns="0" bIns="0" rtlCol="0">
            <a:spAutoFit/>
          </a:bodyPr>
          <a:lstStyle/>
          <a:p>
            <a:pPr marL="12700" marR="535940">
              <a:lnSpc>
                <a:spcPct val="125000"/>
              </a:lnSpc>
              <a:spcBef>
                <a:spcPts val="100"/>
              </a:spcBef>
            </a:pPr>
            <a:r>
              <a:rPr sz="2100" spc="-75" dirty="0">
                <a:solidFill>
                  <a:srgbClr val="FFFFFF"/>
                </a:solidFill>
                <a:latin typeface="Noto Sans"/>
                <a:cs typeface="Noto Sans"/>
              </a:rPr>
              <a:t>It </a:t>
            </a:r>
            <a:r>
              <a:rPr sz="2100" spc="-10" dirty="0">
                <a:solidFill>
                  <a:srgbClr val="FFFFFF"/>
                </a:solidFill>
                <a:latin typeface="Noto Sans"/>
                <a:cs typeface="Noto Sans"/>
              </a:rPr>
              <a:t>is </a:t>
            </a:r>
            <a:r>
              <a:rPr sz="2100" spc="-15" dirty="0">
                <a:solidFill>
                  <a:srgbClr val="FFFFFF"/>
                </a:solidFill>
                <a:latin typeface="Noto Sans"/>
                <a:cs typeface="Noto Sans"/>
              </a:rPr>
              <a:t>the </a:t>
            </a:r>
            <a:r>
              <a:rPr sz="2100" spc="-10" dirty="0">
                <a:solidFill>
                  <a:srgbClr val="FFFFFF"/>
                </a:solidFill>
                <a:latin typeface="Noto Sans"/>
                <a:cs typeface="Noto Sans"/>
              </a:rPr>
              <a:t>cause of </a:t>
            </a:r>
            <a:r>
              <a:rPr sz="2100" spc="-5" dirty="0">
                <a:solidFill>
                  <a:srgbClr val="FFFFFF"/>
                </a:solidFill>
                <a:latin typeface="Noto Sans"/>
                <a:cs typeface="Noto Sans"/>
              </a:rPr>
              <a:t>60–70% </a:t>
            </a:r>
            <a:r>
              <a:rPr sz="2100" spc="-10" dirty="0">
                <a:solidFill>
                  <a:srgbClr val="FFFFFF"/>
                </a:solidFill>
                <a:latin typeface="Noto Sans"/>
                <a:cs typeface="Noto Sans"/>
              </a:rPr>
              <a:t>of cases of dementia.  Experts </a:t>
            </a:r>
            <a:r>
              <a:rPr sz="2100" spc="-15" dirty="0">
                <a:solidFill>
                  <a:srgbClr val="FFFFFF"/>
                </a:solidFill>
                <a:latin typeface="Noto Sans"/>
                <a:cs typeface="Noto Sans"/>
              </a:rPr>
              <a:t>haven’t </a:t>
            </a:r>
            <a:r>
              <a:rPr sz="2100" spc="-10" dirty="0">
                <a:solidFill>
                  <a:srgbClr val="FFFFFF"/>
                </a:solidFill>
                <a:latin typeface="Noto Sans"/>
                <a:cs typeface="Noto Sans"/>
              </a:rPr>
              <a:t>determined </a:t>
            </a:r>
            <a:r>
              <a:rPr sz="2100" spc="-15" dirty="0">
                <a:solidFill>
                  <a:srgbClr val="FFFFFF"/>
                </a:solidFill>
                <a:latin typeface="Noto Sans"/>
                <a:cs typeface="Noto Sans"/>
              </a:rPr>
              <a:t>a </a:t>
            </a:r>
            <a:r>
              <a:rPr sz="2100" spc="-35" dirty="0">
                <a:solidFill>
                  <a:srgbClr val="FFFFFF"/>
                </a:solidFill>
                <a:latin typeface="Noto Sans"/>
                <a:cs typeface="Noto Sans"/>
              </a:rPr>
              <a:t>single </a:t>
            </a:r>
            <a:r>
              <a:rPr sz="2100" spc="-10" dirty="0">
                <a:solidFill>
                  <a:srgbClr val="FFFFFF"/>
                </a:solidFill>
                <a:latin typeface="Noto Sans"/>
                <a:cs typeface="Noto Sans"/>
              </a:rPr>
              <a:t>cause of  Alzheimer’s disease </a:t>
            </a:r>
            <a:r>
              <a:rPr sz="2100" spc="-15" dirty="0">
                <a:solidFill>
                  <a:srgbClr val="FFFFFF"/>
                </a:solidFill>
                <a:latin typeface="Noto Sans"/>
                <a:cs typeface="Noto Sans"/>
              </a:rPr>
              <a:t>but they </a:t>
            </a:r>
            <a:r>
              <a:rPr sz="2100" spc="-10" dirty="0">
                <a:solidFill>
                  <a:srgbClr val="FFFFFF"/>
                </a:solidFill>
                <a:latin typeface="Noto Sans"/>
                <a:cs typeface="Noto Sans"/>
              </a:rPr>
              <a:t>have identified  </a:t>
            </a:r>
            <a:r>
              <a:rPr sz="2100" spc="-15" dirty="0">
                <a:solidFill>
                  <a:srgbClr val="FFFFFF"/>
                </a:solidFill>
                <a:latin typeface="Noto Sans"/>
                <a:cs typeface="Noto Sans"/>
              </a:rPr>
              <a:t>certain risk factors,</a:t>
            </a:r>
            <a:r>
              <a:rPr sz="2100" spc="25" dirty="0">
                <a:solidFill>
                  <a:srgbClr val="FFFFFF"/>
                </a:solidFill>
                <a:latin typeface="Noto Sans"/>
                <a:cs typeface="Noto Sans"/>
              </a:rPr>
              <a:t> </a:t>
            </a:r>
            <a:r>
              <a:rPr sz="2100" spc="-25" dirty="0">
                <a:solidFill>
                  <a:srgbClr val="FFFFFF"/>
                </a:solidFill>
                <a:latin typeface="Noto Sans"/>
                <a:cs typeface="Noto Sans"/>
              </a:rPr>
              <a:t>including:</a:t>
            </a:r>
            <a:endParaRPr sz="2100">
              <a:latin typeface="Noto Sans"/>
              <a:cs typeface="Noto Sans"/>
            </a:endParaRPr>
          </a:p>
          <a:p>
            <a:pPr marL="465455" marR="543560">
              <a:lnSpc>
                <a:spcPct val="125000"/>
              </a:lnSpc>
            </a:pPr>
            <a:r>
              <a:rPr sz="2100" spc="-45" dirty="0">
                <a:solidFill>
                  <a:srgbClr val="FFFFFF"/>
                </a:solidFill>
                <a:latin typeface="Noto Sans"/>
                <a:cs typeface="Noto Sans"/>
              </a:rPr>
              <a:t>Age. </a:t>
            </a:r>
            <a:r>
              <a:rPr sz="2100" spc="-10" dirty="0">
                <a:solidFill>
                  <a:srgbClr val="FFFFFF"/>
                </a:solidFill>
                <a:latin typeface="Noto Sans"/>
                <a:cs typeface="Noto Sans"/>
              </a:rPr>
              <a:t>Most people who develop Alzheimer’s  disease are </a:t>
            </a:r>
            <a:r>
              <a:rPr sz="2100" dirty="0">
                <a:solidFill>
                  <a:srgbClr val="FFFFFF"/>
                </a:solidFill>
                <a:latin typeface="Noto Sans"/>
                <a:cs typeface="Noto Sans"/>
              </a:rPr>
              <a:t>65 </a:t>
            </a:r>
            <a:r>
              <a:rPr sz="2100" spc="-10" dirty="0">
                <a:solidFill>
                  <a:srgbClr val="FFFFFF"/>
                </a:solidFill>
                <a:latin typeface="Noto Sans"/>
                <a:cs typeface="Noto Sans"/>
              </a:rPr>
              <a:t>years of </a:t>
            </a:r>
            <a:r>
              <a:rPr sz="2100" spc="-55" dirty="0">
                <a:solidFill>
                  <a:srgbClr val="FFFFFF"/>
                </a:solidFill>
                <a:latin typeface="Noto Sans"/>
                <a:cs typeface="Noto Sans"/>
              </a:rPr>
              <a:t>age </a:t>
            </a:r>
            <a:r>
              <a:rPr sz="2100" spc="-10" dirty="0">
                <a:solidFill>
                  <a:srgbClr val="FFFFFF"/>
                </a:solidFill>
                <a:latin typeface="Noto Sans"/>
                <a:cs typeface="Noto Sans"/>
              </a:rPr>
              <a:t>or</a:t>
            </a:r>
            <a:r>
              <a:rPr sz="2100" spc="85" dirty="0">
                <a:solidFill>
                  <a:srgbClr val="FFFFFF"/>
                </a:solidFill>
                <a:latin typeface="Noto Sans"/>
                <a:cs typeface="Noto Sans"/>
              </a:rPr>
              <a:t> </a:t>
            </a:r>
            <a:r>
              <a:rPr sz="2100" spc="-10" dirty="0">
                <a:solidFill>
                  <a:srgbClr val="FFFFFF"/>
                </a:solidFill>
                <a:latin typeface="Noto Sans"/>
                <a:cs typeface="Noto Sans"/>
              </a:rPr>
              <a:t>older.</a:t>
            </a:r>
            <a:endParaRPr sz="2100">
              <a:latin typeface="Noto Sans"/>
              <a:cs typeface="Noto Sans"/>
            </a:endParaRPr>
          </a:p>
          <a:p>
            <a:pPr marL="465455" marR="5080">
              <a:lnSpc>
                <a:spcPct val="125000"/>
              </a:lnSpc>
            </a:pPr>
            <a:r>
              <a:rPr sz="2100" spc="-10" dirty="0">
                <a:solidFill>
                  <a:srgbClr val="FFFFFF"/>
                </a:solidFill>
                <a:latin typeface="Noto Sans"/>
                <a:cs typeface="Noto Sans"/>
              </a:rPr>
              <a:t>Family history. </a:t>
            </a:r>
            <a:r>
              <a:rPr sz="2100" spc="-70" dirty="0">
                <a:solidFill>
                  <a:srgbClr val="FFFFFF"/>
                </a:solidFill>
                <a:latin typeface="Noto Sans"/>
                <a:cs typeface="Noto Sans"/>
              </a:rPr>
              <a:t>If </a:t>
            </a:r>
            <a:r>
              <a:rPr sz="2100" spc="-10" dirty="0">
                <a:solidFill>
                  <a:srgbClr val="FFFFFF"/>
                </a:solidFill>
                <a:latin typeface="Noto Sans"/>
                <a:cs typeface="Noto Sans"/>
              </a:rPr>
              <a:t>you have an immediate </a:t>
            </a:r>
            <a:r>
              <a:rPr sz="2100" spc="-15" dirty="0">
                <a:solidFill>
                  <a:srgbClr val="FFFFFF"/>
                </a:solidFill>
                <a:latin typeface="Noto Sans"/>
                <a:cs typeface="Noto Sans"/>
              </a:rPr>
              <a:t>family  </a:t>
            </a:r>
            <a:r>
              <a:rPr sz="2100" spc="-10" dirty="0">
                <a:solidFill>
                  <a:srgbClr val="FFFFFF"/>
                </a:solidFill>
                <a:latin typeface="Noto Sans"/>
                <a:cs typeface="Noto Sans"/>
              </a:rPr>
              <a:t>member who has developed </a:t>
            </a:r>
            <a:r>
              <a:rPr sz="2100" spc="-15" dirty="0">
                <a:solidFill>
                  <a:srgbClr val="FFFFFF"/>
                </a:solidFill>
                <a:latin typeface="Noto Sans"/>
                <a:cs typeface="Noto Sans"/>
              </a:rPr>
              <a:t>the condition,  </a:t>
            </a:r>
            <a:r>
              <a:rPr sz="2100" spc="-10" dirty="0">
                <a:solidFill>
                  <a:srgbClr val="FFFFFF"/>
                </a:solidFill>
                <a:latin typeface="Noto Sans"/>
                <a:cs typeface="Noto Sans"/>
              </a:rPr>
              <a:t>you’re more </a:t>
            </a:r>
            <a:r>
              <a:rPr sz="2100" spc="-15" dirty="0">
                <a:solidFill>
                  <a:srgbClr val="FFFFFF"/>
                </a:solidFill>
                <a:latin typeface="Noto Sans"/>
                <a:cs typeface="Noto Sans"/>
              </a:rPr>
              <a:t>likely </a:t>
            </a:r>
            <a:r>
              <a:rPr sz="2100" spc="-10" dirty="0">
                <a:solidFill>
                  <a:srgbClr val="FFFFFF"/>
                </a:solidFill>
                <a:latin typeface="Noto Sans"/>
                <a:cs typeface="Noto Sans"/>
              </a:rPr>
              <a:t>to </a:t>
            </a:r>
            <a:r>
              <a:rPr sz="2100" spc="-55" dirty="0">
                <a:solidFill>
                  <a:srgbClr val="FFFFFF"/>
                </a:solidFill>
                <a:latin typeface="Noto Sans"/>
                <a:cs typeface="Noto Sans"/>
              </a:rPr>
              <a:t>get</a:t>
            </a:r>
            <a:r>
              <a:rPr sz="2100" spc="40" dirty="0">
                <a:solidFill>
                  <a:srgbClr val="FFFFFF"/>
                </a:solidFill>
                <a:latin typeface="Noto Sans"/>
                <a:cs typeface="Noto Sans"/>
              </a:rPr>
              <a:t> </a:t>
            </a:r>
            <a:r>
              <a:rPr sz="2100" spc="-15" dirty="0">
                <a:solidFill>
                  <a:srgbClr val="FFFFFF"/>
                </a:solidFill>
                <a:latin typeface="Noto Sans"/>
                <a:cs typeface="Noto Sans"/>
              </a:rPr>
              <a:t>it.</a:t>
            </a:r>
            <a:endParaRPr sz="2100">
              <a:latin typeface="Noto Sans"/>
              <a:cs typeface="Noto Sans"/>
            </a:endParaRPr>
          </a:p>
          <a:p>
            <a:pPr marL="465455" marR="419734">
              <a:lnSpc>
                <a:spcPct val="125000"/>
              </a:lnSpc>
            </a:pPr>
            <a:r>
              <a:rPr sz="2100" spc="-10" dirty="0">
                <a:solidFill>
                  <a:srgbClr val="FFFFFF"/>
                </a:solidFill>
                <a:latin typeface="Noto Sans"/>
                <a:cs typeface="Noto Sans"/>
              </a:rPr>
              <a:t>Genetics. Certain </a:t>
            </a:r>
            <a:r>
              <a:rPr sz="2100" spc="-35" dirty="0">
                <a:solidFill>
                  <a:srgbClr val="FFFFFF"/>
                </a:solidFill>
                <a:latin typeface="Noto Sans"/>
                <a:cs typeface="Noto Sans"/>
              </a:rPr>
              <a:t>genes </a:t>
            </a:r>
            <a:r>
              <a:rPr sz="2100" spc="-10" dirty="0">
                <a:solidFill>
                  <a:srgbClr val="FFFFFF"/>
                </a:solidFill>
                <a:latin typeface="Noto Sans"/>
                <a:cs typeface="Noto Sans"/>
              </a:rPr>
              <a:t>have been </a:t>
            </a:r>
            <a:r>
              <a:rPr sz="2100" spc="-15" dirty="0">
                <a:solidFill>
                  <a:srgbClr val="FFFFFF"/>
                </a:solidFill>
                <a:latin typeface="Noto Sans"/>
                <a:cs typeface="Noto Sans"/>
              </a:rPr>
              <a:t>linked </a:t>
            </a:r>
            <a:r>
              <a:rPr sz="2100" spc="-10" dirty="0">
                <a:solidFill>
                  <a:srgbClr val="FFFFFF"/>
                </a:solidFill>
                <a:latin typeface="Noto Sans"/>
                <a:cs typeface="Noto Sans"/>
              </a:rPr>
              <a:t>to  Alzheimer’s</a:t>
            </a:r>
            <a:r>
              <a:rPr sz="2100" spc="-5" dirty="0">
                <a:solidFill>
                  <a:srgbClr val="FFFFFF"/>
                </a:solidFill>
                <a:latin typeface="Noto Sans"/>
                <a:cs typeface="Noto Sans"/>
              </a:rPr>
              <a:t> </a:t>
            </a:r>
            <a:r>
              <a:rPr sz="2100" spc="-10" dirty="0">
                <a:solidFill>
                  <a:srgbClr val="FFFFFF"/>
                </a:solidFill>
                <a:latin typeface="Noto Sans"/>
                <a:cs typeface="Noto Sans"/>
              </a:rPr>
              <a:t>disease.</a:t>
            </a:r>
            <a:endParaRPr sz="2100">
              <a:latin typeface="Noto Sans"/>
              <a:cs typeface="Noto Sans"/>
            </a:endParaRPr>
          </a:p>
        </p:txBody>
      </p:sp>
      <p:sp>
        <p:nvSpPr>
          <p:cNvPr id="11" name="object 11"/>
          <p:cNvSpPr txBox="1">
            <a:spLocks noGrp="1"/>
          </p:cNvSpPr>
          <p:nvPr>
            <p:ph type="title"/>
          </p:nvPr>
        </p:nvSpPr>
        <p:spPr>
          <a:xfrm>
            <a:off x="3325560" y="882594"/>
            <a:ext cx="3993515" cy="735965"/>
          </a:xfrm>
          <a:prstGeom prst="rect">
            <a:avLst/>
          </a:prstGeom>
        </p:spPr>
        <p:txBody>
          <a:bodyPr vert="horz" wrap="square" lIns="0" tIns="13970" rIns="0" bIns="0" rtlCol="0">
            <a:spAutoFit/>
          </a:bodyPr>
          <a:lstStyle/>
          <a:p>
            <a:pPr marL="12700">
              <a:lnSpc>
                <a:spcPct val="100000"/>
              </a:lnSpc>
              <a:spcBef>
                <a:spcPts val="110"/>
              </a:spcBef>
            </a:pPr>
            <a:r>
              <a:rPr sz="4650" b="0" spc="110" dirty="0">
                <a:solidFill>
                  <a:srgbClr val="FFFFFF"/>
                </a:solidFill>
                <a:latin typeface="Arial"/>
                <a:cs typeface="Arial"/>
              </a:rPr>
              <a:t>Medical</a:t>
            </a:r>
            <a:r>
              <a:rPr sz="4650" b="0" spc="-409" dirty="0">
                <a:solidFill>
                  <a:srgbClr val="FFFFFF"/>
                </a:solidFill>
                <a:latin typeface="Arial"/>
                <a:cs typeface="Arial"/>
              </a:rPr>
              <a:t> </a:t>
            </a:r>
            <a:r>
              <a:rPr sz="4650" b="0" spc="114" dirty="0">
                <a:solidFill>
                  <a:srgbClr val="FFFFFF"/>
                </a:solidFill>
                <a:latin typeface="Arial"/>
                <a:cs typeface="Arial"/>
              </a:rPr>
              <a:t>The</a:t>
            </a:r>
            <a:r>
              <a:rPr sz="4550" b="0" spc="114" dirty="0">
                <a:solidFill>
                  <a:srgbClr val="FFFFFF"/>
                </a:solidFill>
                <a:latin typeface="Trebuchet MS"/>
                <a:cs typeface="Trebuchet MS"/>
              </a:rPr>
              <a:t>s</a:t>
            </a:r>
            <a:r>
              <a:rPr sz="4650" b="0" spc="114" dirty="0">
                <a:solidFill>
                  <a:srgbClr val="FFFFFF"/>
                </a:solidFill>
                <a:latin typeface="Arial"/>
                <a:cs typeface="Arial"/>
              </a:rPr>
              <a:t>i</a:t>
            </a:r>
            <a:r>
              <a:rPr sz="4550" b="0" spc="114" dirty="0">
                <a:solidFill>
                  <a:srgbClr val="FFFFFF"/>
                </a:solidFill>
                <a:latin typeface="Trebuchet MS"/>
                <a:cs typeface="Trebuchet MS"/>
              </a:rPr>
              <a:t>s</a:t>
            </a:r>
            <a:endParaRPr sz="455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
            <a:ext cx="2781935" cy="5156200"/>
          </a:xfrm>
          <a:custGeom>
            <a:avLst/>
            <a:gdLst/>
            <a:ahLst/>
            <a:cxnLst/>
            <a:rect l="l" t="t" r="r" b="b"/>
            <a:pathLst>
              <a:path w="2781935" h="5156200">
                <a:moveTo>
                  <a:pt x="2503268" y="3708399"/>
                </a:moveTo>
                <a:lnTo>
                  <a:pt x="200100" y="3708399"/>
                </a:lnTo>
                <a:lnTo>
                  <a:pt x="248118" y="3695699"/>
                </a:lnTo>
                <a:lnTo>
                  <a:pt x="295618" y="3695699"/>
                </a:lnTo>
                <a:lnTo>
                  <a:pt x="342561" y="3682999"/>
                </a:lnTo>
                <a:lnTo>
                  <a:pt x="388909" y="3682999"/>
                </a:lnTo>
                <a:lnTo>
                  <a:pt x="567562" y="3632199"/>
                </a:lnTo>
                <a:lnTo>
                  <a:pt x="610347" y="3606799"/>
                </a:lnTo>
                <a:lnTo>
                  <a:pt x="652302" y="3594099"/>
                </a:lnTo>
                <a:lnTo>
                  <a:pt x="693390" y="3568699"/>
                </a:lnTo>
                <a:lnTo>
                  <a:pt x="733570" y="3555999"/>
                </a:lnTo>
                <a:lnTo>
                  <a:pt x="772805" y="3530599"/>
                </a:lnTo>
                <a:lnTo>
                  <a:pt x="811055" y="3505199"/>
                </a:lnTo>
                <a:lnTo>
                  <a:pt x="848281" y="3479799"/>
                </a:lnTo>
                <a:lnTo>
                  <a:pt x="884445" y="3454399"/>
                </a:lnTo>
                <a:lnTo>
                  <a:pt x="919507" y="3416299"/>
                </a:lnTo>
                <a:lnTo>
                  <a:pt x="953429" y="3390899"/>
                </a:lnTo>
                <a:lnTo>
                  <a:pt x="986172" y="3352799"/>
                </a:lnTo>
                <a:lnTo>
                  <a:pt x="1017696" y="3327399"/>
                </a:lnTo>
                <a:lnTo>
                  <a:pt x="1047964" y="3289299"/>
                </a:lnTo>
                <a:lnTo>
                  <a:pt x="1076936" y="3251199"/>
                </a:lnTo>
                <a:lnTo>
                  <a:pt x="1104573" y="3225799"/>
                </a:lnTo>
                <a:lnTo>
                  <a:pt x="1130836" y="3187699"/>
                </a:lnTo>
                <a:lnTo>
                  <a:pt x="1155687" y="3149599"/>
                </a:lnTo>
                <a:lnTo>
                  <a:pt x="1179086" y="3098799"/>
                </a:lnTo>
                <a:lnTo>
                  <a:pt x="1200995" y="3060699"/>
                </a:lnTo>
                <a:lnTo>
                  <a:pt x="1221375" y="3022599"/>
                </a:lnTo>
                <a:lnTo>
                  <a:pt x="1240187" y="2984499"/>
                </a:lnTo>
                <a:lnTo>
                  <a:pt x="1257392" y="2933699"/>
                </a:lnTo>
                <a:lnTo>
                  <a:pt x="1272950" y="2895599"/>
                </a:lnTo>
                <a:lnTo>
                  <a:pt x="1286824" y="2844799"/>
                </a:lnTo>
                <a:lnTo>
                  <a:pt x="1298975" y="2806699"/>
                </a:lnTo>
                <a:lnTo>
                  <a:pt x="1309362" y="2755899"/>
                </a:lnTo>
                <a:lnTo>
                  <a:pt x="1317949" y="2717799"/>
                </a:lnTo>
                <a:lnTo>
                  <a:pt x="1324694" y="2666999"/>
                </a:lnTo>
                <a:lnTo>
                  <a:pt x="1329561" y="2616199"/>
                </a:lnTo>
                <a:lnTo>
                  <a:pt x="1332510" y="2565399"/>
                </a:lnTo>
                <a:lnTo>
                  <a:pt x="1333501" y="2527299"/>
                </a:lnTo>
                <a:lnTo>
                  <a:pt x="1332517" y="2476499"/>
                </a:lnTo>
                <a:lnTo>
                  <a:pt x="1329589" y="2425699"/>
                </a:lnTo>
                <a:lnTo>
                  <a:pt x="1324756" y="2374899"/>
                </a:lnTo>
                <a:lnTo>
                  <a:pt x="1318054" y="2336799"/>
                </a:lnTo>
                <a:lnTo>
                  <a:pt x="1309523" y="2285999"/>
                </a:lnTo>
                <a:lnTo>
                  <a:pt x="1299199" y="2235199"/>
                </a:lnTo>
                <a:lnTo>
                  <a:pt x="1287121" y="2197099"/>
                </a:lnTo>
                <a:lnTo>
                  <a:pt x="1273326" y="2146299"/>
                </a:lnTo>
                <a:lnTo>
                  <a:pt x="1257852" y="2108199"/>
                </a:lnTo>
                <a:lnTo>
                  <a:pt x="1240737" y="2070099"/>
                </a:lnTo>
                <a:lnTo>
                  <a:pt x="1222019" y="2019299"/>
                </a:lnTo>
                <a:lnTo>
                  <a:pt x="1201735" y="1981199"/>
                </a:lnTo>
                <a:lnTo>
                  <a:pt x="1179923" y="1943099"/>
                </a:lnTo>
                <a:lnTo>
                  <a:pt x="1156622" y="1904999"/>
                </a:lnTo>
                <a:lnTo>
                  <a:pt x="1131868" y="1866899"/>
                </a:lnTo>
                <a:lnTo>
                  <a:pt x="1105700" y="1828799"/>
                </a:lnTo>
                <a:lnTo>
                  <a:pt x="1078155" y="1790699"/>
                </a:lnTo>
                <a:lnTo>
                  <a:pt x="1049272" y="1752599"/>
                </a:lnTo>
                <a:lnTo>
                  <a:pt x="1019087" y="1727199"/>
                </a:lnTo>
                <a:lnTo>
                  <a:pt x="987639" y="1689099"/>
                </a:lnTo>
                <a:lnTo>
                  <a:pt x="954966" y="1650999"/>
                </a:lnTo>
                <a:lnTo>
                  <a:pt x="921105" y="1625599"/>
                </a:lnTo>
                <a:lnTo>
                  <a:pt x="886094" y="1600199"/>
                </a:lnTo>
                <a:lnTo>
                  <a:pt x="849972" y="1574799"/>
                </a:lnTo>
                <a:lnTo>
                  <a:pt x="812774" y="1549399"/>
                </a:lnTo>
                <a:lnTo>
                  <a:pt x="774541" y="1523999"/>
                </a:lnTo>
                <a:lnTo>
                  <a:pt x="735309" y="1498599"/>
                </a:lnTo>
                <a:lnTo>
                  <a:pt x="695115" y="1473199"/>
                </a:lnTo>
                <a:lnTo>
                  <a:pt x="653999" y="1447799"/>
                </a:lnTo>
                <a:lnTo>
                  <a:pt x="569148" y="1422399"/>
                </a:lnTo>
                <a:lnTo>
                  <a:pt x="525490" y="1396999"/>
                </a:lnTo>
                <a:lnTo>
                  <a:pt x="390032" y="1358899"/>
                </a:lnTo>
                <a:lnTo>
                  <a:pt x="343512" y="1358899"/>
                </a:lnTo>
                <a:lnTo>
                  <a:pt x="296372" y="1346199"/>
                </a:lnTo>
                <a:lnTo>
                  <a:pt x="0" y="1346199"/>
                </a:lnTo>
                <a:lnTo>
                  <a:pt x="0" y="0"/>
                </a:lnTo>
                <a:lnTo>
                  <a:pt x="894914" y="0"/>
                </a:lnTo>
                <a:lnTo>
                  <a:pt x="1026027" y="38099"/>
                </a:lnTo>
                <a:lnTo>
                  <a:pt x="1069053" y="63499"/>
                </a:lnTo>
                <a:lnTo>
                  <a:pt x="1154042" y="88899"/>
                </a:lnTo>
                <a:lnTo>
                  <a:pt x="1195990" y="114299"/>
                </a:lnTo>
                <a:lnTo>
                  <a:pt x="1237565" y="126999"/>
                </a:lnTo>
                <a:lnTo>
                  <a:pt x="1278757" y="152399"/>
                </a:lnTo>
                <a:lnTo>
                  <a:pt x="1319561" y="165099"/>
                </a:lnTo>
                <a:lnTo>
                  <a:pt x="1359969" y="190499"/>
                </a:lnTo>
                <a:lnTo>
                  <a:pt x="1399972" y="203199"/>
                </a:lnTo>
                <a:lnTo>
                  <a:pt x="1478738" y="253999"/>
                </a:lnTo>
                <a:lnTo>
                  <a:pt x="1555799" y="304799"/>
                </a:lnTo>
                <a:lnTo>
                  <a:pt x="1631097" y="355599"/>
                </a:lnTo>
                <a:lnTo>
                  <a:pt x="1704570" y="406399"/>
                </a:lnTo>
                <a:lnTo>
                  <a:pt x="1776161" y="457199"/>
                </a:lnTo>
                <a:lnTo>
                  <a:pt x="1811231" y="482599"/>
                </a:lnTo>
                <a:lnTo>
                  <a:pt x="1845808" y="507999"/>
                </a:lnTo>
                <a:lnTo>
                  <a:pt x="1879885" y="546099"/>
                </a:lnTo>
                <a:lnTo>
                  <a:pt x="1913454" y="571499"/>
                </a:lnTo>
                <a:lnTo>
                  <a:pt x="1946507" y="596899"/>
                </a:lnTo>
                <a:lnTo>
                  <a:pt x="1979038" y="634999"/>
                </a:lnTo>
                <a:lnTo>
                  <a:pt x="2011038" y="660399"/>
                </a:lnTo>
                <a:lnTo>
                  <a:pt x="2042500" y="698499"/>
                </a:lnTo>
                <a:lnTo>
                  <a:pt x="2073418" y="723899"/>
                </a:lnTo>
                <a:lnTo>
                  <a:pt x="2103782" y="761999"/>
                </a:lnTo>
                <a:lnTo>
                  <a:pt x="2133587" y="800099"/>
                </a:lnTo>
                <a:lnTo>
                  <a:pt x="2162824" y="825499"/>
                </a:lnTo>
                <a:lnTo>
                  <a:pt x="2191486" y="863599"/>
                </a:lnTo>
                <a:lnTo>
                  <a:pt x="2219566" y="901699"/>
                </a:lnTo>
                <a:lnTo>
                  <a:pt x="2247055" y="939799"/>
                </a:lnTo>
                <a:lnTo>
                  <a:pt x="2273948" y="965199"/>
                </a:lnTo>
                <a:lnTo>
                  <a:pt x="2300236" y="1003299"/>
                </a:lnTo>
                <a:lnTo>
                  <a:pt x="2325911" y="1041399"/>
                </a:lnTo>
                <a:lnTo>
                  <a:pt x="2350967" y="1079499"/>
                </a:lnTo>
                <a:lnTo>
                  <a:pt x="2375396" y="1117599"/>
                </a:lnTo>
                <a:lnTo>
                  <a:pt x="2399191" y="1155699"/>
                </a:lnTo>
                <a:lnTo>
                  <a:pt x="2422344" y="1193799"/>
                </a:lnTo>
                <a:lnTo>
                  <a:pt x="2444847" y="1231899"/>
                </a:lnTo>
                <a:lnTo>
                  <a:pt x="2466693" y="1269999"/>
                </a:lnTo>
                <a:lnTo>
                  <a:pt x="2487875" y="1320799"/>
                </a:lnTo>
                <a:lnTo>
                  <a:pt x="2508386" y="1358899"/>
                </a:lnTo>
                <a:lnTo>
                  <a:pt x="2528217" y="1396999"/>
                </a:lnTo>
                <a:lnTo>
                  <a:pt x="2547362" y="1435099"/>
                </a:lnTo>
                <a:lnTo>
                  <a:pt x="2565813" y="1485899"/>
                </a:lnTo>
                <a:lnTo>
                  <a:pt x="2583562" y="1523999"/>
                </a:lnTo>
                <a:lnTo>
                  <a:pt x="2600603" y="1562099"/>
                </a:lnTo>
                <a:lnTo>
                  <a:pt x="2616927" y="1612899"/>
                </a:lnTo>
                <a:lnTo>
                  <a:pt x="2632527" y="1650999"/>
                </a:lnTo>
                <a:lnTo>
                  <a:pt x="2647396" y="1689099"/>
                </a:lnTo>
                <a:lnTo>
                  <a:pt x="2661527" y="1739899"/>
                </a:lnTo>
                <a:lnTo>
                  <a:pt x="2674911" y="1777999"/>
                </a:lnTo>
                <a:lnTo>
                  <a:pt x="2687542" y="1828799"/>
                </a:lnTo>
                <a:lnTo>
                  <a:pt x="2699412" y="1866899"/>
                </a:lnTo>
                <a:lnTo>
                  <a:pt x="2710514" y="1917699"/>
                </a:lnTo>
                <a:lnTo>
                  <a:pt x="2720839" y="1955799"/>
                </a:lnTo>
                <a:lnTo>
                  <a:pt x="2730382" y="2006599"/>
                </a:lnTo>
                <a:lnTo>
                  <a:pt x="2739133" y="2057399"/>
                </a:lnTo>
                <a:lnTo>
                  <a:pt x="2747087" y="2095499"/>
                </a:lnTo>
                <a:lnTo>
                  <a:pt x="2754235" y="2146299"/>
                </a:lnTo>
                <a:lnTo>
                  <a:pt x="2760569" y="2184399"/>
                </a:lnTo>
                <a:lnTo>
                  <a:pt x="2766084" y="2235199"/>
                </a:lnTo>
                <a:lnTo>
                  <a:pt x="2770770" y="2285999"/>
                </a:lnTo>
                <a:lnTo>
                  <a:pt x="2774621" y="2336799"/>
                </a:lnTo>
                <a:lnTo>
                  <a:pt x="2777629" y="2374899"/>
                </a:lnTo>
                <a:lnTo>
                  <a:pt x="2779787" y="2425699"/>
                </a:lnTo>
                <a:lnTo>
                  <a:pt x="2781087" y="2476499"/>
                </a:lnTo>
                <a:lnTo>
                  <a:pt x="2781522" y="2527299"/>
                </a:lnTo>
                <a:lnTo>
                  <a:pt x="2781215" y="2565399"/>
                </a:lnTo>
                <a:lnTo>
                  <a:pt x="2780037" y="2616199"/>
                </a:lnTo>
                <a:lnTo>
                  <a:pt x="2777995" y="2666999"/>
                </a:lnTo>
                <a:lnTo>
                  <a:pt x="2775098" y="2717799"/>
                </a:lnTo>
                <a:lnTo>
                  <a:pt x="2771352" y="2755899"/>
                </a:lnTo>
                <a:lnTo>
                  <a:pt x="2766766" y="2806699"/>
                </a:lnTo>
                <a:lnTo>
                  <a:pt x="2761346" y="2857499"/>
                </a:lnTo>
                <a:lnTo>
                  <a:pt x="2755101" y="2908299"/>
                </a:lnTo>
                <a:lnTo>
                  <a:pt x="2748038" y="2946399"/>
                </a:lnTo>
                <a:lnTo>
                  <a:pt x="2740164" y="2997199"/>
                </a:lnTo>
                <a:lnTo>
                  <a:pt x="2731487" y="3035299"/>
                </a:lnTo>
                <a:lnTo>
                  <a:pt x="2722015" y="3086099"/>
                </a:lnTo>
                <a:lnTo>
                  <a:pt x="2711755" y="3136899"/>
                </a:lnTo>
                <a:lnTo>
                  <a:pt x="2700715" y="3174999"/>
                </a:lnTo>
                <a:lnTo>
                  <a:pt x="2688901" y="3225799"/>
                </a:lnTo>
                <a:lnTo>
                  <a:pt x="2676322" y="3263899"/>
                </a:lnTo>
                <a:lnTo>
                  <a:pt x="2662986" y="3314699"/>
                </a:lnTo>
                <a:lnTo>
                  <a:pt x="2648899" y="3352799"/>
                </a:lnTo>
                <a:lnTo>
                  <a:pt x="2634070" y="3403599"/>
                </a:lnTo>
                <a:lnTo>
                  <a:pt x="2618505" y="3441699"/>
                </a:lnTo>
                <a:lnTo>
                  <a:pt x="2602213" y="3479799"/>
                </a:lnTo>
                <a:lnTo>
                  <a:pt x="2585201" y="3530599"/>
                </a:lnTo>
                <a:lnTo>
                  <a:pt x="2567476" y="3568699"/>
                </a:lnTo>
                <a:lnTo>
                  <a:pt x="2549046" y="3606799"/>
                </a:lnTo>
                <a:lnTo>
                  <a:pt x="2529918" y="3644899"/>
                </a:lnTo>
                <a:lnTo>
                  <a:pt x="2510101" y="3695699"/>
                </a:lnTo>
                <a:lnTo>
                  <a:pt x="2503268" y="3708399"/>
                </a:lnTo>
                <a:close/>
              </a:path>
              <a:path w="2781935" h="5156200">
                <a:moveTo>
                  <a:pt x="295862" y="5156199"/>
                </a:moveTo>
                <a:lnTo>
                  <a:pt x="0" y="5156199"/>
                </a:lnTo>
                <a:lnTo>
                  <a:pt x="0" y="3695699"/>
                </a:lnTo>
                <a:lnTo>
                  <a:pt x="55087" y="3695699"/>
                </a:lnTo>
                <a:lnTo>
                  <a:pt x="103105" y="3708399"/>
                </a:lnTo>
                <a:lnTo>
                  <a:pt x="2503268" y="3708399"/>
                </a:lnTo>
                <a:lnTo>
                  <a:pt x="2468427" y="3771899"/>
                </a:lnTo>
                <a:lnTo>
                  <a:pt x="2446585" y="3809999"/>
                </a:lnTo>
                <a:lnTo>
                  <a:pt x="2424083" y="3848099"/>
                </a:lnTo>
                <a:lnTo>
                  <a:pt x="2400929" y="3886199"/>
                </a:lnTo>
                <a:lnTo>
                  <a:pt x="2377130" y="3924299"/>
                </a:lnTo>
                <a:lnTo>
                  <a:pt x="2352694" y="3962399"/>
                </a:lnTo>
                <a:lnTo>
                  <a:pt x="2327629" y="4000499"/>
                </a:lnTo>
                <a:lnTo>
                  <a:pt x="2301941" y="4038599"/>
                </a:lnTo>
                <a:lnTo>
                  <a:pt x="2275639" y="4076699"/>
                </a:lnTo>
                <a:lnTo>
                  <a:pt x="2248729" y="4114799"/>
                </a:lnTo>
                <a:lnTo>
                  <a:pt x="2221220" y="4152899"/>
                </a:lnTo>
                <a:lnTo>
                  <a:pt x="2193120" y="4178299"/>
                </a:lnTo>
                <a:lnTo>
                  <a:pt x="2164434" y="4216399"/>
                </a:lnTo>
                <a:lnTo>
                  <a:pt x="2135172" y="4254499"/>
                </a:lnTo>
                <a:lnTo>
                  <a:pt x="2105341" y="4292599"/>
                </a:lnTo>
                <a:lnTo>
                  <a:pt x="2074948" y="4317999"/>
                </a:lnTo>
                <a:lnTo>
                  <a:pt x="2044000" y="4356099"/>
                </a:lnTo>
                <a:lnTo>
                  <a:pt x="2012506" y="4381499"/>
                </a:lnTo>
                <a:lnTo>
                  <a:pt x="1980472" y="4419599"/>
                </a:lnTo>
                <a:lnTo>
                  <a:pt x="1947907" y="4444999"/>
                </a:lnTo>
                <a:lnTo>
                  <a:pt x="1914818" y="4483099"/>
                </a:lnTo>
                <a:lnTo>
                  <a:pt x="1881212" y="4508499"/>
                </a:lnTo>
                <a:lnTo>
                  <a:pt x="1847097" y="4533899"/>
                </a:lnTo>
                <a:lnTo>
                  <a:pt x="1812480" y="4559299"/>
                </a:lnTo>
                <a:lnTo>
                  <a:pt x="1777370" y="4597399"/>
                </a:lnTo>
                <a:lnTo>
                  <a:pt x="1705697" y="4648199"/>
                </a:lnTo>
                <a:lnTo>
                  <a:pt x="1632139" y="4698999"/>
                </a:lnTo>
                <a:lnTo>
                  <a:pt x="1556756" y="4749799"/>
                </a:lnTo>
                <a:lnTo>
                  <a:pt x="1479608" y="4800599"/>
                </a:lnTo>
                <a:lnTo>
                  <a:pt x="1440391" y="4813299"/>
                </a:lnTo>
                <a:lnTo>
                  <a:pt x="1360708" y="4864099"/>
                </a:lnTo>
                <a:lnTo>
                  <a:pt x="1320258" y="4876799"/>
                </a:lnTo>
                <a:lnTo>
                  <a:pt x="1238177" y="4927599"/>
                </a:lnTo>
                <a:lnTo>
                  <a:pt x="1154572" y="4952999"/>
                </a:lnTo>
                <a:lnTo>
                  <a:pt x="1112217" y="4978399"/>
                </a:lnTo>
                <a:lnTo>
                  <a:pt x="983033" y="5016499"/>
                </a:lnTo>
                <a:lnTo>
                  <a:pt x="939290" y="5041899"/>
                </a:lnTo>
                <a:lnTo>
                  <a:pt x="806123" y="5079999"/>
                </a:lnTo>
                <a:lnTo>
                  <a:pt x="761112" y="5079999"/>
                </a:lnTo>
                <a:lnTo>
                  <a:pt x="624323" y="5118099"/>
                </a:lnTo>
                <a:lnTo>
                  <a:pt x="578166" y="5118099"/>
                </a:lnTo>
                <a:lnTo>
                  <a:pt x="531741" y="5130799"/>
                </a:lnTo>
                <a:lnTo>
                  <a:pt x="485056" y="5130799"/>
                </a:lnTo>
                <a:lnTo>
                  <a:pt x="438118" y="5143499"/>
                </a:lnTo>
                <a:lnTo>
                  <a:pt x="343513" y="5143499"/>
                </a:lnTo>
                <a:lnTo>
                  <a:pt x="295862" y="5156199"/>
                </a:lnTo>
                <a:close/>
              </a:path>
            </a:pathLst>
          </a:custGeom>
          <a:solidFill>
            <a:srgbClr val="E76929"/>
          </a:solidFill>
        </p:spPr>
        <p:txBody>
          <a:bodyPr wrap="square" lIns="0" tIns="0" rIns="0" bIns="0" rtlCol="0"/>
          <a:lstStyle/>
          <a:p>
            <a:endParaRPr/>
          </a:p>
        </p:txBody>
      </p:sp>
      <p:sp>
        <p:nvSpPr>
          <p:cNvPr id="3" name="object 3"/>
          <p:cNvSpPr/>
          <p:nvPr/>
        </p:nvSpPr>
        <p:spPr>
          <a:xfrm>
            <a:off x="15129998" y="7128995"/>
            <a:ext cx="3158490" cy="3158490"/>
          </a:xfrm>
          <a:custGeom>
            <a:avLst/>
            <a:gdLst/>
            <a:ahLst/>
            <a:cxnLst/>
            <a:rect l="l" t="t" r="r" b="b"/>
            <a:pathLst>
              <a:path w="3158490" h="3158490">
                <a:moveTo>
                  <a:pt x="3158002" y="3158003"/>
                </a:moveTo>
                <a:lnTo>
                  <a:pt x="0" y="3158003"/>
                </a:lnTo>
                <a:lnTo>
                  <a:pt x="92050" y="3065952"/>
                </a:lnTo>
                <a:lnTo>
                  <a:pt x="3158002" y="0"/>
                </a:lnTo>
                <a:lnTo>
                  <a:pt x="3158002" y="3158003"/>
                </a:lnTo>
                <a:close/>
              </a:path>
            </a:pathLst>
          </a:custGeom>
          <a:solidFill>
            <a:srgbClr val="FFC824"/>
          </a:solidFill>
        </p:spPr>
        <p:txBody>
          <a:bodyPr wrap="square" lIns="0" tIns="0" rIns="0" bIns="0" rtlCol="0"/>
          <a:lstStyle/>
          <a:p>
            <a:endParaRPr/>
          </a:p>
        </p:txBody>
      </p:sp>
      <p:sp>
        <p:nvSpPr>
          <p:cNvPr id="4" name="object 4"/>
          <p:cNvSpPr/>
          <p:nvPr/>
        </p:nvSpPr>
        <p:spPr>
          <a:xfrm>
            <a:off x="0" y="7678186"/>
            <a:ext cx="2476500" cy="2609850"/>
          </a:xfrm>
          <a:custGeom>
            <a:avLst/>
            <a:gdLst/>
            <a:ahLst/>
            <a:cxnLst/>
            <a:rect l="l" t="t" r="r" b="b"/>
            <a:pathLst>
              <a:path w="2476500" h="2609850">
                <a:moveTo>
                  <a:pt x="2476500" y="2609850"/>
                </a:moveTo>
                <a:lnTo>
                  <a:pt x="0" y="2609850"/>
                </a:lnTo>
                <a:lnTo>
                  <a:pt x="0" y="0"/>
                </a:lnTo>
                <a:lnTo>
                  <a:pt x="2476500" y="0"/>
                </a:lnTo>
                <a:lnTo>
                  <a:pt x="2476500" y="2609850"/>
                </a:lnTo>
                <a:close/>
              </a:path>
            </a:pathLst>
          </a:custGeom>
          <a:solidFill>
            <a:srgbClr val="331BCA"/>
          </a:solidFill>
        </p:spPr>
        <p:txBody>
          <a:bodyPr wrap="square" lIns="0" tIns="0" rIns="0" bIns="0" rtlCol="0"/>
          <a:lstStyle/>
          <a:p>
            <a:endParaRPr/>
          </a:p>
        </p:txBody>
      </p:sp>
      <p:sp>
        <p:nvSpPr>
          <p:cNvPr id="5" name="object 5"/>
          <p:cNvSpPr/>
          <p:nvPr/>
        </p:nvSpPr>
        <p:spPr>
          <a:xfrm>
            <a:off x="2522884" y="7808670"/>
            <a:ext cx="2478405" cy="2478405"/>
          </a:xfrm>
          <a:custGeom>
            <a:avLst/>
            <a:gdLst/>
            <a:ahLst/>
            <a:cxnLst/>
            <a:rect l="l" t="t" r="r" b="b"/>
            <a:pathLst>
              <a:path w="2478404" h="2478404">
                <a:moveTo>
                  <a:pt x="1239156" y="2478313"/>
                </a:moveTo>
                <a:lnTo>
                  <a:pt x="1193549" y="2477475"/>
                </a:lnTo>
                <a:lnTo>
                  <a:pt x="1147998" y="2474955"/>
                </a:lnTo>
                <a:lnTo>
                  <a:pt x="1102574" y="2470762"/>
                </a:lnTo>
                <a:lnTo>
                  <a:pt x="1057332" y="2464900"/>
                </a:lnTo>
                <a:lnTo>
                  <a:pt x="1012341" y="2457377"/>
                </a:lnTo>
                <a:lnTo>
                  <a:pt x="967656" y="2448204"/>
                </a:lnTo>
                <a:lnTo>
                  <a:pt x="923336" y="2437393"/>
                </a:lnTo>
                <a:lnTo>
                  <a:pt x="879449" y="2424955"/>
                </a:lnTo>
                <a:lnTo>
                  <a:pt x="836049" y="2410911"/>
                </a:lnTo>
                <a:lnTo>
                  <a:pt x="793189" y="2395282"/>
                </a:lnTo>
                <a:lnTo>
                  <a:pt x="750937" y="2378082"/>
                </a:lnTo>
                <a:lnTo>
                  <a:pt x="709347" y="2359339"/>
                </a:lnTo>
                <a:lnTo>
                  <a:pt x="668478" y="2339081"/>
                </a:lnTo>
                <a:lnTo>
                  <a:pt x="628378" y="2317330"/>
                </a:lnTo>
                <a:lnTo>
                  <a:pt x="589106" y="2294118"/>
                </a:lnTo>
                <a:lnTo>
                  <a:pt x="550715" y="2269476"/>
                </a:lnTo>
                <a:lnTo>
                  <a:pt x="513261" y="2243440"/>
                </a:lnTo>
                <a:lnTo>
                  <a:pt x="476788" y="2216042"/>
                </a:lnTo>
                <a:lnTo>
                  <a:pt x="441347" y="2187318"/>
                </a:lnTo>
                <a:lnTo>
                  <a:pt x="406990" y="2157312"/>
                </a:lnTo>
                <a:lnTo>
                  <a:pt x="373759" y="2126061"/>
                </a:lnTo>
                <a:lnTo>
                  <a:pt x="341700" y="2093606"/>
                </a:lnTo>
                <a:lnTo>
                  <a:pt x="310858" y="2059993"/>
                </a:lnTo>
                <a:lnTo>
                  <a:pt x="281275" y="2025267"/>
                </a:lnTo>
                <a:lnTo>
                  <a:pt x="252990" y="1989481"/>
                </a:lnTo>
                <a:lnTo>
                  <a:pt x="226040" y="1952673"/>
                </a:lnTo>
                <a:lnTo>
                  <a:pt x="200464" y="1914900"/>
                </a:lnTo>
                <a:lnTo>
                  <a:pt x="176296" y="1876212"/>
                </a:lnTo>
                <a:lnTo>
                  <a:pt x="153569" y="1836657"/>
                </a:lnTo>
                <a:lnTo>
                  <a:pt x="132311" y="1796295"/>
                </a:lnTo>
                <a:lnTo>
                  <a:pt x="112554" y="1755177"/>
                </a:lnTo>
                <a:lnTo>
                  <a:pt x="94325" y="1713362"/>
                </a:lnTo>
                <a:lnTo>
                  <a:pt x="77647" y="1670902"/>
                </a:lnTo>
                <a:lnTo>
                  <a:pt x="62542" y="1627856"/>
                </a:lnTo>
                <a:lnTo>
                  <a:pt x="49032" y="1584285"/>
                </a:lnTo>
                <a:lnTo>
                  <a:pt x="37135" y="1540247"/>
                </a:lnTo>
                <a:lnTo>
                  <a:pt x="26868" y="1495801"/>
                </a:lnTo>
                <a:lnTo>
                  <a:pt x="18243" y="1451006"/>
                </a:lnTo>
                <a:lnTo>
                  <a:pt x="11272" y="1405922"/>
                </a:lnTo>
                <a:lnTo>
                  <a:pt x="5966" y="1360614"/>
                </a:lnTo>
                <a:lnTo>
                  <a:pt x="2331" y="1315143"/>
                </a:lnTo>
                <a:lnTo>
                  <a:pt x="373" y="1269565"/>
                </a:lnTo>
                <a:lnTo>
                  <a:pt x="0" y="1239156"/>
                </a:lnTo>
                <a:lnTo>
                  <a:pt x="93" y="1223950"/>
                </a:lnTo>
                <a:lnTo>
                  <a:pt x="1492" y="1178353"/>
                </a:lnTo>
                <a:lnTo>
                  <a:pt x="4569" y="1132841"/>
                </a:lnTo>
                <a:lnTo>
                  <a:pt x="9318" y="1087471"/>
                </a:lnTo>
                <a:lnTo>
                  <a:pt x="15735" y="1042304"/>
                </a:lnTo>
                <a:lnTo>
                  <a:pt x="23810" y="997407"/>
                </a:lnTo>
                <a:lnTo>
                  <a:pt x="33531" y="952841"/>
                </a:lnTo>
                <a:lnTo>
                  <a:pt x="44887" y="908657"/>
                </a:lnTo>
                <a:lnTo>
                  <a:pt x="57861" y="864924"/>
                </a:lnTo>
                <a:lnTo>
                  <a:pt x="72436" y="821699"/>
                </a:lnTo>
                <a:lnTo>
                  <a:pt x="88591" y="779036"/>
                </a:lnTo>
                <a:lnTo>
                  <a:pt x="106307" y="736999"/>
                </a:lnTo>
                <a:lnTo>
                  <a:pt x="125558" y="695641"/>
                </a:lnTo>
                <a:lnTo>
                  <a:pt x="146318" y="655023"/>
                </a:lnTo>
                <a:lnTo>
                  <a:pt x="168558" y="615194"/>
                </a:lnTo>
                <a:lnTo>
                  <a:pt x="192250" y="576209"/>
                </a:lnTo>
                <a:lnTo>
                  <a:pt x="217361" y="538125"/>
                </a:lnTo>
                <a:lnTo>
                  <a:pt x="243856" y="500991"/>
                </a:lnTo>
                <a:lnTo>
                  <a:pt x="271700" y="464858"/>
                </a:lnTo>
                <a:lnTo>
                  <a:pt x="300856" y="429773"/>
                </a:lnTo>
                <a:lnTo>
                  <a:pt x="331283" y="395784"/>
                </a:lnTo>
                <a:lnTo>
                  <a:pt x="362940" y="362940"/>
                </a:lnTo>
                <a:lnTo>
                  <a:pt x="395784" y="331283"/>
                </a:lnTo>
                <a:lnTo>
                  <a:pt x="429773" y="300856"/>
                </a:lnTo>
                <a:lnTo>
                  <a:pt x="464858" y="271700"/>
                </a:lnTo>
                <a:lnTo>
                  <a:pt x="500991" y="243856"/>
                </a:lnTo>
                <a:lnTo>
                  <a:pt x="538125" y="217361"/>
                </a:lnTo>
                <a:lnTo>
                  <a:pt x="576209" y="192250"/>
                </a:lnTo>
                <a:lnTo>
                  <a:pt x="615194" y="168558"/>
                </a:lnTo>
                <a:lnTo>
                  <a:pt x="655023" y="146318"/>
                </a:lnTo>
                <a:lnTo>
                  <a:pt x="695641" y="125558"/>
                </a:lnTo>
                <a:lnTo>
                  <a:pt x="736999" y="106307"/>
                </a:lnTo>
                <a:lnTo>
                  <a:pt x="779036" y="88591"/>
                </a:lnTo>
                <a:lnTo>
                  <a:pt x="821699" y="72436"/>
                </a:lnTo>
                <a:lnTo>
                  <a:pt x="864924" y="57861"/>
                </a:lnTo>
                <a:lnTo>
                  <a:pt x="908657" y="44887"/>
                </a:lnTo>
                <a:lnTo>
                  <a:pt x="952841" y="33531"/>
                </a:lnTo>
                <a:lnTo>
                  <a:pt x="997407" y="23810"/>
                </a:lnTo>
                <a:lnTo>
                  <a:pt x="1042304" y="15735"/>
                </a:lnTo>
                <a:lnTo>
                  <a:pt x="1087471" y="9318"/>
                </a:lnTo>
                <a:lnTo>
                  <a:pt x="1132841" y="4569"/>
                </a:lnTo>
                <a:lnTo>
                  <a:pt x="1178353" y="1492"/>
                </a:lnTo>
                <a:lnTo>
                  <a:pt x="1223950" y="93"/>
                </a:lnTo>
                <a:lnTo>
                  <a:pt x="1239156" y="0"/>
                </a:lnTo>
                <a:lnTo>
                  <a:pt x="1254363" y="93"/>
                </a:lnTo>
                <a:lnTo>
                  <a:pt x="1299959" y="1492"/>
                </a:lnTo>
                <a:lnTo>
                  <a:pt x="1345472" y="4569"/>
                </a:lnTo>
                <a:lnTo>
                  <a:pt x="1390842" y="9318"/>
                </a:lnTo>
                <a:lnTo>
                  <a:pt x="1436009" y="15735"/>
                </a:lnTo>
                <a:lnTo>
                  <a:pt x="1480906" y="23810"/>
                </a:lnTo>
                <a:lnTo>
                  <a:pt x="1525472" y="33531"/>
                </a:lnTo>
                <a:lnTo>
                  <a:pt x="1569656" y="44887"/>
                </a:lnTo>
                <a:lnTo>
                  <a:pt x="1613389" y="57861"/>
                </a:lnTo>
                <a:lnTo>
                  <a:pt x="1656613" y="72436"/>
                </a:lnTo>
                <a:lnTo>
                  <a:pt x="1699276" y="88591"/>
                </a:lnTo>
                <a:lnTo>
                  <a:pt x="1741314" y="106307"/>
                </a:lnTo>
                <a:lnTo>
                  <a:pt x="1782671" y="125558"/>
                </a:lnTo>
                <a:lnTo>
                  <a:pt x="1823290" y="146318"/>
                </a:lnTo>
                <a:lnTo>
                  <a:pt x="1863118" y="168558"/>
                </a:lnTo>
                <a:lnTo>
                  <a:pt x="1902103" y="192250"/>
                </a:lnTo>
                <a:lnTo>
                  <a:pt x="1940188" y="217361"/>
                </a:lnTo>
                <a:lnTo>
                  <a:pt x="1977322" y="243856"/>
                </a:lnTo>
                <a:lnTo>
                  <a:pt x="2013454" y="271700"/>
                </a:lnTo>
                <a:lnTo>
                  <a:pt x="2048539" y="300856"/>
                </a:lnTo>
                <a:lnTo>
                  <a:pt x="2082529" y="331283"/>
                </a:lnTo>
                <a:lnTo>
                  <a:pt x="2115374" y="362940"/>
                </a:lnTo>
                <a:lnTo>
                  <a:pt x="2147029" y="395784"/>
                </a:lnTo>
                <a:lnTo>
                  <a:pt x="2177456" y="429773"/>
                </a:lnTo>
                <a:lnTo>
                  <a:pt x="2206614" y="464858"/>
                </a:lnTo>
                <a:lnTo>
                  <a:pt x="2234457" y="500991"/>
                </a:lnTo>
                <a:lnTo>
                  <a:pt x="2260950" y="538125"/>
                </a:lnTo>
                <a:lnTo>
                  <a:pt x="2286062" y="576209"/>
                </a:lnTo>
                <a:lnTo>
                  <a:pt x="2309753" y="615194"/>
                </a:lnTo>
                <a:lnTo>
                  <a:pt x="2331993" y="655023"/>
                </a:lnTo>
                <a:lnTo>
                  <a:pt x="2352754" y="695641"/>
                </a:lnTo>
                <a:lnTo>
                  <a:pt x="2372006" y="736999"/>
                </a:lnTo>
                <a:lnTo>
                  <a:pt x="2389721" y="779036"/>
                </a:lnTo>
                <a:lnTo>
                  <a:pt x="2405877" y="821699"/>
                </a:lnTo>
                <a:lnTo>
                  <a:pt x="2420450" y="864924"/>
                </a:lnTo>
                <a:lnTo>
                  <a:pt x="2433427" y="908657"/>
                </a:lnTo>
                <a:lnTo>
                  <a:pt x="2444782" y="952841"/>
                </a:lnTo>
                <a:lnTo>
                  <a:pt x="2454501" y="997407"/>
                </a:lnTo>
                <a:lnTo>
                  <a:pt x="2462577" y="1042304"/>
                </a:lnTo>
                <a:lnTo>
                  <a:pt x="2468993" y="1087471"/>
                </a:lnTo>
                <a:lnTo>
                  <a:pt x="2473743" y="1132841"/>
                </a:lnTo>
                <a:lnTo>
                  <a:pt x="2476821" y="1178353"/>
                </a:lnTo>
                <a:lnTo>
                  <a:pt x="2478220" y="1223950"/>
                </a:lnTo>
                <a:lnTo>
                  <a:pt x="2478313" y="1239156"/>
                </a:lnTo>
                <a:lnTo>
                  <a:pt x="2478220" y="1254363"/>
                </a:lnTo>
                <a:lnTo>
                  <a:pt x="2476821" y="1299959"/>
                </a:lnTo>
                <a:lnTo>
                  <a:pt x="2473743" y="1345472"/>
                </a:lnTo>
                <a:lnTo>
                  <a:pt x="2468993" y="1390842"/>
                </a:lnTo>
                <a:lnTo>
                  <a:pt x="2462577" y="1436009"/>
                </a:lnTo>
                <a:lnTo>
                  <a:pt x="2454501" y="1480906"/>
                </a:lnTo>
                <a:lnTo>
                  <a:pt x="2444782" y="1525472"/>
                </a:lnTo>
                <a:lnTo>
                  <a:pt x="2433427" y="1569656"/>
                </a:lnTo>
                <a:lnTo>
                  <a:pt x="2420450" y="1613389"/>
                </a:lnTo>
                <a:lnTo>
                  <a:pt x="2405877" y="1656613"/>
                </a:lnTo>
                <a:lnTo>
                  <a:pt x="2389723" y="1699276"/>
                </a:lnTo>
                <a:lnTo>
                  <a:pt x="2372006" y="1741314"/>
                </a:lnTo>
                <a:lnTo>
                  <a:pt x="2352754" y="1782671"/>
                </a:lnTo>
                <a:lnTo>
                  <a:pt x="2331993" y="1823290"/>
                </a:lnTo>
                <a:lnTo>
                  <a:pt x="2309753" y="1863118"/>
                </a:lnTo>
                <a:lnTo>
                  <a:pt x="2286062" y="1902103"/>
                </a:lnTo>
                <a:lnTo>
                  <a:pt x="2260950" y="1940188"/>
                </a:lnTo>
                <a:lnTo>
                  <a:pt x="2234457" y="1977322"/>
                </a:lnTo>
                <a:lnTo>
                  <a:pt x="2206614" y="2013454"/>
                </a:lnTo>
                <a:lnTo>
                  <a:pt x="2177456" y="2048539"/>
                </a:lnTo>
                <a:lnTo>
                  <a:pt x="2147029" y="2082529"/>
                </a:lnTo>
                <a:lnTo>
                  <a:pt x="2115374" y="2115374"/>
                </a:lnTo>
                <a:lnTo>
                  <a:pt x="2082529" y="2147029"/>
                </a:lnTo>
                <a:lnTo>
                  <a:pt x="2048539" y="2177456"/>
                </a:lnTo>
                <a:lnTo>
                  <a:pt x="2013454" y="2206614"/>
                </a:lnTo>
                <a:lnTo>
                  <a:pt x="1977322" y="2234457"/>
                </a:lnTo>
                <a:lnTo>
                  <a:pt x="1940188" y="2260950"/>
                </a:lnTo>
                <a:lnTo>
                  <a:pt x="1902103" y="2286062"/>
                </a:lnTo>
                <a:lnTo>
                  <a:pt x="1863118" y="2309753"/>
                </a:lnTo>
                <a:lnTo>
                  <a:pt x="1823290" y="2331993"/>
                </a:lnTo>
                <a:lnTo>
                  <a:pt x="1782671" y="2352754"/>
                </a:lnTo>
                <a:lnTo>
                  <a:pt x="1741314" y="2372006"/>
                </a:lnTo>
                <a:lnTo>
                  <a:pt x="1699276" y="2389721"/>
                </a:lnTo>
                <a:lnTo>
                  <a:pt x="1656613" y="2405877"/>
                </a:lnTo>
                <a:lnTo>
                  <a:pt x="1613389" y="2420450"/>
                </a:lnTo>
                <a:lnTo>
                  <a:pt x="1569656" y="2433427"/>
                </a:lnTo>
                <a:lnTo>
                  <a:pt x="1525472" y="2444782"/>
                </a:lnTo>
                <a:lnTo>
                  <a:pt x="1480906" y="2454501"/>
                </a:lnTo>
                <a:lnTo>
                  <a:pt x="1436009" y="2462577"/>
                </a:lnTo>
                <a:lnTo>
                  <a:pt x="1390842" y="2468993"/>
                </a:lnTo>
                <a:lnTo>
                  <a:pt x="1345472" y="2473743"/>
                </a:lnTo>
                <a:lnTo>
                  <a:pt x="1299959" y="2476821"/>
                </a:lnTo>
                <a:lnTo>
                  <a:pt x="1254363" y="2478220"/>
                </a:lnTo>
                <a:lnTo>
                  <a:pt x="1239156" y="2478313"/>
                </a:lnTo>
                <a:close/>
              </a:path>
            </a:pathLst>
          </a:custGeom>
          <a:solidFill>
            <a:srgbClr val="5CAC57"/>
          </a:solidFill>
        </p:spPr>
        <p:txBody>
          <a:bodyPr wrap="square" lIns="0" tIns="0" rIns="0" bIns="0" rtlCol="0"/>
          <a:lstStyle/>
          <a:p>
            <a:endParaRPr/>
          </a:p>
        </p:txBody>
      </p:sp>
      <p:sp>
        <p:nvSpPr>
          <p:cNvPr id="6" name="object 6"/>
          <p:cNvSpPr txBox="1">
            <a:spLocks noGrp="1"/>
          </p:cNvSpPr>
          <p:nvPr>
            <p:ph type="title"/>
          </p:nvPr>
        </p:nvSpPr>
        <p:spPr>
          <a:xfrm>
            <a:off x="3260516" y="679235"/>
            <a:ext cx="4937125" cy="721995"/>
          </a:xfrm>
          <a:prstGeom prst="rect">
            <a:avLst/>
          </a:prstGeom>
        </p:spPr>
        <p:txBody>
          <a:bodyPr vert="horz" wrap="square" lIns="0" tIns="14604" rIns="0" bIns="0" rtlCol="0">
            <a:spAutoFit/>
          </a:bodyPr>
          <a:lstStyle/>
          <a:p>
            <a:pPr marL="12700">
              <a:lnSpc>
                <a:spcPct val="100000"/>
              </a:lnSpc>
              <a:spcBef>
                <a:spcPts val="114"/>
              </a:spcBef>
            </a:pPr>
            <a:r>
              <a:rPr lang="en-US" sz="4550" b="0" spc="145" dirty="0">
                <a:solidFill>
                  <a:srgbClr val="331BCA"/>
                </a:solidFill>
                <a:latin typeface="Arial"/>
                <a:cs typeface="Arial"/>
              </a:rPr>
              <a:t>Literature Survey:</a:t>
            </a:r>
            <a:endParaRPr sz="4450" dirty="0">
              <a:latin typeface="Trebuchet MS"/>
              <a:cs typeface="Trebuchet MS"/>
            </a:endParaRPr>
          </a:p>
        </p:txBody>
      </p:sp>
      <p:sp>
        <p:nvSpPr>
          <p:cNvPr id="8" name="object 8"/>
          <p:cNvSpPr txBox="1"/>
          <p:nvPr/>
        </p:nvSpPr>
        <p:spPr>
          <a:xfrm>
            <a:off x="2971800" y="1526594"/>
            <a:ext cx="14859000" cy="6344173"/>
          </a:xfrm>
          <a:prstGeom prst="rect">
            <a:avLst/>
          </a:prstGeom>
        </p:spPr>
        <p:txBody>
          <a:bodyPr vert="horz" wrap="square" lIns="0" tIns="12700" rIns="0" bIns="0" rtlCol="0">
            <a:spAutoFit/>
          </a:bodyPr>
          <a:lstStyle/>
          <a:p>
            <a:pPr marL="12700" marR="11430">
              <a:lnSpc>
                <a:spcPct val="125000"/>
              </a:lnSpc>
              <a:spcBef>
                <a:spcPts val="100"/>
              </a:spcBef>
            </a:pPr>
            <a:r>
              <a:rPr lang="en-US" sz="2400" spc="-35" dirty="0">
                <a:solidFill>
                  <a:srgbClr val="331BCA"/>
                </a:solidFill>
                <a:latin typeface="Noto Sans"/>
                <a:cs typeface="Noto Sans"/>
              </a:rPr>
              <a:t>Stage </a:t>
            </a:r>
            <a:r>
              <a:rPr lang="en-US" sz="2400" spc="-5" dirty="0">
                <a:solidFill>
                  <a:srgbClr val="331BCA"/>
                </a:solidFill>
                <a:latin typeface="Noto Sans"/>
                <a:cs typeface="Noto Sans"/>
              </a:rPr>
              <a:t>1. </a:t>
            </a:r>
            <a:r>
              <a:rPr lang="en-US" sz="2400" spc="-10" dirty="0">
                <a:solidFill>
                  <a:srgbClr val="331BCA"/>
                </a:solidFill>
                <a:latin typeface="Noto Sans"/>
                <a:cs typeface="Noto Sans"/>
              </a:rPr>
              <a:t>There are no symptoms </a:t>
            </a:r>
            <a:r>
              <a:rPr lang="en-US" sz="2400" spc="-15" dirty="0">
                <a:solidFill>
                  <a:srgbClr val="331BCA"/>
                </a:solidFill>
                <a:latin typeface="Noto Sans"/>
                <a:cs typeface="Noto Sans"/>
              </a:rPr>
              <a:t>at </a:t>
            </a:r>
            <a:r>
              <a:rPr lang="en-US" sz="2400" spc="-10" dirty="0">
                <a:solidFill>
                  <a:srgbClr val="331BCA"/>
                </a:solidFill>
                <a:latin typeface="Noto Sans"/>
                <a:cs typeface="Noto Sans"/>
              </a:rPr>
              <a:t>this </a:t>
            </a:r>
            <a:r>
              <a:rPr lang="en-US" sz="2400" spc="-40" dirty="0">
                <a:solidFill>
                  <a:srgbClr val="331BCA"/>
                </a:solidFill>
                <a:latin typeface="Noto Sans"/>
                <a:cs typeface="Noto Sans"/>
              </a:rPr>
              <a:t>stage </a:t>
            </a:r>
            <a:r>
              <a:rPr lang="en-US" sz="2400" spc="-15" dirty="0">
                <a:solidFill>
                  <a:srgbClr val="331BCA"/>
                </a:solidFill>
                <a:latin typeface="Noto Sans"/>
                <a:cs typeface="Noto Sans"/>
              </a:rPr>
              <a:t>but </a:t>
            </a:r>
            <a:r>
              <a:rPr lang="en-US" sz="2400" spc="-10" dirty="0">
                <a:solidFill>
                  <a:srgbClr val="331BCA"/>
                </a:solidFill>
                <a:latin typeface="Noto Sans"/>
                <a:cs typeface="Noto Sans"/>
              </a:rPr>
              <a:t>there </a:t>
            </a:r>
            <a:r>
              <a:rPr lang="en-US" sz="2400" spc="-40" dirty="0">
                <a:solidFill>
                  <a:srgbClr val="331BCA"/>
                </a:solidFill>
                <a:latin typeface="Noto Sans"/>
                <a:cs typeface="Noto Sans"/>
              </a:rPr>
              <a:t>might </a:t>
            </a:r>
            <a:r>
              <a:rPr lang="en-US" sz="2400" spc="-10" dirty="0">
                <a:solidFill>
                  <a:srgbClr val="331BCA"/>
                </a:solidFill>
                <a:latin typeface="Noto Sans"/>
                <a:cs typeface="Noto Sans"/>
              </a:rPr>
              <a:t>be an early </a:t>
            </a:r>
            <a:r>
              <a:rPr lang="en-US" sz="2400" spc="-25" dirty="0">
                <a:solidFill>
                  <a:srgbClr val="331BCA"/>
                </a:solidFill>
                <a:latin typeface="Noto Sans"/>
                <a:cs typeface="Noto Sans"/>
              </a:rPr>
              <a:t>diagnosis  </a:t>
            </a:r>
            <a:r>
              <a:rPr lang="en-US" sz="2400" spc="-10" dirty="0">
                <a:solidFill>
                  <a:srgbClr val="331BCA"/>
                </a:solidFill>
                <a:latin typeface="Noto Sans"/>
                <a:cs typeface="Noto Sans"/>
              </a:rPr>
              <a:t>based on </a:t>
            </a:r>
            <a:r>
              <a:rPr lang="en-US" sz="2400" spc="-15" dirty="0">
                <a:solidFill>
                  <a:srgbClr val="331BCA"/>
                </a:solidFill>
                <a:latin typeface="Noto Sans"/>
                <a:cs typeface="Noto Sans"/>
              </a:rPr>
              <a:t>family</a:t>
            </a:r>
            <a:r>
              <a:rPr lang="en-US" sz="2400" spc="15" dirty="0">
                <a:solidFill>
                  <a:srgbClr val="331BCA"/>
                </a:solidFill>
                <a:latin typeface="Noto Sans"/>
                <a:cs typeface="Noto Sans"/>
              </a:rPr>
              <a:t> </a:t>
            </a:r>
            <a:r>
              <a:rPr lang="en-US" sz="2400" spc="-10" dirty="0">
                <a:solidFill>
                  <a:srgbClr val="331BCA"/>
                </a:solidFill>
                <a:latin typeface="Noto Sans"/>
                <a:cs typeface="Noto Sans"/>
              </a:rPr>
              <a:t>history.</a:t>
            </a:r>
            <a:endParaRPr lang="en-US" sz="2400" dirty="0">
              <a:latin typeface="Noto Sans"/>
              <a:cs typeface="Noto Sans"/>
            </a:endParaRPr>
          </a:p>
          <a:p>
            <a:pPr marL="12700">
              <a:lnSpc>
                <a:spcPct val="100000"/>
              </a:lnSpc>
              <a:spcBef>
                <a:spcPts val="630"/>
              </a:spcBef>
            </a:pPr>
            <a:r>
              <a:rPr lang="en-US" sz="2400" spc="-35" dirty="0">
                <a:solidFill>
                  <a:srgbClr val="331BCA"/>
                </a:solidFill>
                <a:latin typeface="Noto Sans"/>
                <a:cs typeface="Noto Sans"/>
              </a:rPr>
              <a:t>Stage </a:t>
            </a:r>
            <a:r>
              <a:rPr lang="en-US" sz="2400" spc="-5" dirty="0">
                <a:solidFill>
                  <a:srgbClr val="331BCA"/>
                </a:solidFill>
                <a:latin typeface="Noto Sans"/>
                <a:cs typeface="Noto Sans"/>
              </a:rPr>
              <a:t>2. </a:t>
            </a:r>
            <a:r>
              <a:rPr lang="en-US" sz="2400" spc="-10" dirty="0">
                <a:solidFill>
                  <a:srgbClr val="331BCA"/>
                </a:solidFill>
                <a:latin typeface="Noto Sans"/>
                <a:cs typeface="Noto Sans"/>
              </a:rPr>
              <a:t>The earliest symptoms </a:t>
            </a:r>
            <a:r>
              <a:rPr lang="en-US" sz="2400" spc="-15" dirty="0">
                <a:solidFill>
                  <a:srgbClr val="331BCA"/>
                </a:solidFill>
                <a:latin typeface="Noto Sans"/>
                <a:cs typeface="Noto Sans"/>
              </a:rPr>
              <a:t>appear, </a:t>
            </a:r>
            <a:r>
              <a:rPr lang="en-US" sz="2400" spc="-10" dirty="0">
                <a:solidFill>
                  <a:srgbClr val="331BCA"/>
                </a:solidFill>
                <a:latin typeface="Noto Sans"/>
                <a:cs typeface="Noto Sans"/>
              </a:rPr>
              <a:t>such as</a:t>
            </a:r>
            <a:r>
              <a:rPr lang="en-US" sz="2400" spc="90" dirty="0">
                <a:solidFill>
                  <a:srgbClr val="331BCA"/>
                </a:solidFill>
                <a:latin typeface="Noto Sans"/>
                <a:cs typeface="Noto Sans"/>
              </a:rPr>
              <a:t> </a:t>
            </a:r>
            <a:r>
              <a:rPr lang="en-US" sz="2400" spc="-20" dirty="0">
                <a:solidFill>
                  <a:srgbClr val="331BCA"/>
                </a:solidFill>
                <a:latin typeface="Noto Sans"/>
                <a:cs typeface="Noto Sans"/>
              </a:rPr>
              <a:t>forgetfulness.</a:t>
            </a:r>
            <a:endParaRPr lang="en-US" sz="2400" dirty="0">
              <a:latin typeface="Noto Sans"/>
              <a:cs typeface="Noto Sans"/>
            </a:endParaRPr>
          </a:p>
          <a:p>
            <a:pPr marL="12700" marR="264795">
              <a:lnSpc>
                <a:spcPct val="125000"/>
              </a:lnSpc>
            </a:pPr>
            <a:r>
              <a:rPr lang="en-US" sz="2400" spc="-35" dirty="0">
                <a:solidFill>
                  <a:srgbClr val="331BCA"/>
                </a:solidFill>
                <a:latin typeface="Noto Sans"/>
                <a:cs typeface="Noto Sans"/>
              </a:rPr>
              <a:t>Stage </a:t>
            </a:r>
            <a:r>
              <a:rPr lang="en-US" sz="2400" spc="-5" dirty="0">
                <a:solidFill>
                  <a:srgbClr val="331BCA"/>
                </a:solidFill>
                <a:latin typeface="Noto Sans"/>
                <a:cs typeface="Noto Sans"/>
              </a:rPr>
              <a:t>3. </a:t>
            </a:r>
            <a:r>
              <a:rPr lang="en-US" sz="2400" spc="-10" dirty="0">
                <a:solidFill>
                  <a:srgbClr val="331BCA"/>
                </a:solidFill>
                <a:latin typeface="Noto Sans"/>
                <a:cs typeface="Noto Sans"/>
              </a:rPr>
              <a:t>Mild physical and </a:t>
            </a:r>
            <a:r>
              <a:rPr lang="en-US" sz="2400" spc="-15" dirty="0">
                <a:solidFill>
                  <a:srgbClr val="331BCA"/>
                </a:solidFill>
                <a:latin typeface="Noto Sans"/>
                <a:cs typeface="Noto Sans"/>
              </a:rPr>
              <a:t>mental </a:t>
            </a:r>
            <a:r>
              <a:rPr lang="en-US" sz="2400" spc="-10" dirty="0">
                <a:solidFill>
                  <a:srgbClr val="331BCA"/>
                </a:solidFill>
                <a:latin typeface="Noto Sans"/>
                <a:cs typeface="Noto Sans"/>
              </a:rPr>
              <a:t>impairments </a:t>
            </a:r>
            <a:r>
              <a:rPr lang="en-US" sz="2400" spc="-15" dirty="0">
                <a:solidFill>
                  <a:srgbClr val="331BCA"/>
                </a:solidFill>
                <a:latin typeface="Noto Sans"/>
                <a:cs typeface="Noto Sans"/>
              </a:rPr>
              <a:t>appear, </a:t>
            </a:r>
            <a:r>
              <a:rPr lang="en-US" sz="2400" spc="-10" dirty="0">
                <a:solidFill>
                  <a:srgbClr val="331BCA"/>
                </a:solidFill>
                <a:latin typeface="Noto Sans"/>
                <a:cs typeface="Noto Sans"/>
              </a:rPr>
              <a:t>such as reduced memory  and concentration. These </a:t>
            </a:r>
            <a:r>
              <a:rPr lang="en-US" sz="2400" spc="-15" dirty="0">
                <a:solidFill>
                  <a:srgbClr val="331BCA"/>
                </a:solidFill>
                <a:latin typeface="Noto Sans"/>
                <a:cs typeface="Noto Sans"/>
              </a:rPr>
              <a:t>may </a:t>
            </a:r>
            <a:r>
              <a:rPr lang="en-US" sz="2400" spc="-10" dirty="0">
                <a:solidFill>
                  <a:srgbClr val="331BCA"/>
                </a:solidFill>
                <a:latin typeface="Noto Sans"/>
                <a:cs typeface="Noto Sans"/>
              </a:rPr>
              <a:t>only be noticeable by someone </a:t>
            </a:r>
            <a:r>
              <a:rPr lang="en-US" sz="2400" spc="-15" dirty="0">
                <a:solidFill>
                  <a:srgbClr val="331BCA"/>
                </a:solidFill>
                <a:latin typeface="Noto Sans"/>
                <a:cs typeface="Noto Sans"/>
              </a:rPr>
              <a:t>very </a:t>
            </a:r>
            <a:r>
              <a:rPr lang="en-US" sz="2400" spc="-10" dirty="0">
                <a:solidFill>
                  <a:srgbClr val="331BCA"/>
                </a:solidFill>
                <a:latin typeface="Noto Sans"/>
                <a:cs typeface="Noto Sans"/>
              </a:rPr>
              <a:t>close to</a:t>
            </a:r>
            <a:r>
              <a:rPr lang="en-US" sz="2400" spc="170" dirty="0">
                <a:solidFill>
                  <a:srgbClr val="331BCA"/>
                </a:solidFill>
                <a:latin typeface="Noto Sans"/>
                <a:cs typeface="Noto Sans"/>
              </a:rPr>
              <a:t> </a:t>
            </a:r>
            <a:r>
              <a:rPr lang="en-US" sz="2400" spc="-15" dirty="0">
                <a:solidFill>
                  <a:srgbClr val="331BCA"/>
                </a:solidFill>
                <a:latin typeface="Noto Sans"/>
                <a:cs typeface="Noto Sans"/>
              </a:rPr>
              <a:t>the</a:t>
            </a:r>
            <a:endParaRPr lang="en-US" sz="2400" dirty="0">
              <a:latin typeface="Noto Sans"/>
              <a:cs typeface="Noto Sans"/>
            </a:endParaRPr>
          </a:p>
          <a:p>
            <a:pPr marL="12700">
              <a:lnSpc>
                <a:spcPct val="100000"/>
              </a:lnSpc>
              <a:spcBef>
                <a:spcPts val="630"/>
              </a:spcBef>
            </a:pPr>
            <a:r>
              <a:rPr lang="en-US" sz="2400" spc="-10" dirty="0">
                <a:solidFill>
                  <a:srgbClr val="331BCA"/>
                </a:solidFill>
                <a:latin typeface="Noto Sans"/>
                <a:cs typeface="Noto Sans"/>
              </a:rPr>
              <a:t>person.</a:t>
            </a:r>
            <a:endParaRPr lang="en-US" sz="2400" dirty="0">
              <a:latin typeface="Noto Sans"/>
              <a:cs typeface="Noto Sans"/>
            </a:endParaRPr>
          </a:p>
          <a:p>
            <a:pPr marL="12700" marR="308610">
              <a:lnSpc>
                <a:spcPct val="125000"/>
              </a:lnSpc>
            </a:pPr>
            <a:r>
              <a:rPr lang="en-US" sz="2400" spc="-35" dirty="0">
                <a:solidFill>
                  <a:srgbClr val="331BCA"/>
                </a:solidFill>
                <a:latin typeface="Noto Sans"/>
                <a:cs typeface="Noto Sans"/>
              </a:rPr>
              <a:t>Stage </a:t>
            </a:r>
            <a:r>
              <a:rPr lang="en-US" sz="2400" spc="-5" dirty="0">
                <a:solidFill>
                  <a:srgbClr val="331BCA"/>
                </a:solidFill>
                <a:latin typeface="Noto Sans"/>
                <a:cs typeface="Noto Sans"/>
              </a:rPr>
              <a:t>4. </a:t>
            </a:r>
            <a:r>
              <a:rPr lang="en-US" sz="2400" spc="-10" dirty="0">
                <a:solidFill>
                  <a:srgbClr val="331BCA"/>
                </a:solidFill>
                <a:latin typeface="Noto Sans"/>
                <a:cs typeface="Noto Sans"/>
              </a:rPr>
              <a:t>Alzheimer’s is often </a:t>
            </a:r>
            <a:r>
              <a:rPr lang="en-US" sz="2400" spc="-25" dirty="0">
                <a:solidFill>
                  <a:srgbClr val="331BCA"/>
                </a:solidFill>
                <a:latin typeface="Noto Sans"/>
                <a:cs typeface="Noto Sans"/>
              </a:rPr>
              <a:t>diagnosed </a:t>
            </a:r>
            <a:r>
              <a:rPr lang="en-US" sz="2400" spc="-15" dirty="0">
                <a:solidFill>
                  <a:srgbClr val="331BCA"/>
                </a:solidFill>
                <a:latin typeface="Noto Sans"/>
                <a:cs typeface="Noto Sans"/>
              </a:rPr>
              <a:t>at </a:t>
            </a:r>
            <a:r>
              <a:rPr lang="en-US" sz="2400" spc="-10" dirty="0">
                <a:solidFill>
                  <a:srgbClr val="331BCA"/>
                </a:solidFill>
                <a:latin typeface="Noto Sans"/>
                <a:cs typeface="Noto Sans"/>
              </a:rPr>
              <a:t>this </a:t>
            </a:r>
            <a:r>
              <a:rPr lang="en-US" sz="2400" spc="-40" dirty="0">
                <a:solidFill>
                  <a:srgbClr val="331BCA"/>
                </a:solidFill>
                <a:latin typeface="Noto Sans"/>
                <a:cs typeface="Noto Sans"/>
              </a:rPr>
              <a:t>stage, </a:t>
            </a:r>
            <a:r>
              <a:rPr lang="en-US" sz="2400" spc="-15" dirty="0">
                <a:solidFill>
                  <a:srgbClr val="331BCA"/>
                </a:solidFill>
                <a:latin typeface="Noto Sans"/>
                <a:cs typeface="Noto Sans"/>
              </a:rPr>
              <a:t>but it’s still </a:t>
            </a:r>
            <a:r>
              <a:rPr lang="en-US" sz="2400" spc="-10" dirty="0">
                <a:solidFill>
                  <a:srgbClr val="331BCA"/>
                </a:solidFill>
                <a:latin typeface="Noto Sans"/>
                <a:cs typeface="Noto Sans"/>
              </a:rPr>
              <a:t>considered mild.  Memory loss and </a:t>
            </a:r>
            <a:r>
              <a:rPr lang="en-US" sz="2400" spc="-15" dirty="0">
                <a:solidFill>
                  <a:srgbClr val="331BCA"/>
                </a:solidFill>
                <a:latin typeface="Noto Sans"/>
                <a:cs typeface="Noto Sans"/>
              </a:rPr>
              <a:t>the inability </a:t>
            </a:r>
            <a:r>
              <a:rPr lang="en-US" sz="2400" spc="-10" dirty="0">
                <a:solidFill>
                  <a:srgbClr val="331BCA"/>
                </a:solidFill>
                <a:latin typeface="Noto Sans"/>
                <a:cs typeface="Noto Sans"/>
              </a:rPr>
              <a:t>to perform everyday </a:t>
            </a:r>
            <a:r>
              <a:rPr lang="en-US" sz="2400" spc="-15" dirty="0">
                <a:solidFill>
                  <a:srgbClr val="331BCA"/>
                </a:solidFill>
                <a:latin typeface="Noto Sans"/>
                <a:cs typeface="Noto Sans"/>
              </a:rPr>
              <a:t>tasks </a:t>
            </a:r>
            <a:r>
              <a:rPr lang="en-US" sz="2400" spc="-10" dirty="0">
                <a:solidFill>
                  <a:srgbClr val="331BCA"/>
                </a:solidFill>
                <a:latin typeface="Noto Sans"/>
                <a:cs typeface="Noto Sans"/>
              </a:rPr>
              <a:t>is</a:t>
            </a:r>
            <a:r>
              <a:rPr lang="en-US" sz="2400" spc="114" dirty="0">
                <a:solidFill>
                  <a:srgbClr val="331BCA"/>
                </a:solidFill>
                <a:latin typeface="Noto Sans"/>
                <a:cs typeface="Noto Sans"/>
              </a:rPr>
              <a:t> </a:t>
            </a:r>
            <a:r>
              <a:rPr lang="en-US" sz="2400" spc="-10" dirty="0">
                <a:solidFill>
                  <a:srgbClr val="331BCA"/>
                </a:solidFill>
                <a:latin typeface="Noto Sans"/>
                <a:cs typeface="Noto Sans"/>
              </a:rPr>
              <a:t>evident.</a:t>
            </a:r>
            <a:endParaRPr lang="en-US" sz="2400" dirty="0">
              <a:latin typeface="Noto Sans"/>
              <a:cs typeface="Noto Sans"/>
            </a:endParaRPr>
          </a:p>
          <a:p>
            <a:pPr marL="12700" marR="5080">
              <a:lnSpc>
                <a:spcPct val="125000"/>
              </a:lnSpc>
            </a:pPr>
            <a:r>
              <a:rPr lang="en-US" sz="2400" spc="-35" dirty="0">
                <a:solidFill>
                  <a:srgbClr val="331BCA"/>
                </a:solidFill>
                <a:latin typeface="Noto Sans"/>
                <a:cs typeface="Noto Sans"/>
              </a:rPr>
              <a:t>Stage </a:t>
            </a:r>
            <a:r>
              <a:rPr lang="en-US" sz="2400" spc="-5" dirty="0">
                <a:solidFill>
                  <a:srgbClr val="331BCA"/>
                </a:solidFill>
                <a:latin typeface="Noto Sans"/>
                <a:cs typeface="Noto Sans"/>
              </a:rPr>
              <a:t>5. </a:t>
            </a:r>
            <a:r>
              <a:rPr lang="en-US" sz="2400" spc="-10" dirty="0">
                <a:solidFill>
                  <a:srgbClr val="331BCA"/>
                </a:solidFill>
                <a:latin typeface="Noto Sans"/>
                <a:cs typeface="Noto Sans"/>
              </a:rPr>
              <a:t>Moderate to severe symptoms require help from loved ones or </a:t>
            </a:r>
            <a:r>
              <a:rPr lang="en-US" sz="2400" spc="-25" dirty="0">
                <a:solidFill>
                  <a:srgbClr val="331BCA"/>
                </a:solidFill>
                <a:latin typeface="Noto Sans"/>
                <a:cs typeface="Noto Sans"/>
              </a:rPr>
              <a:t>caregivers.  </a:t>
            </a:r>
            <a:r>
              <a:rPr lang="en-US" sz="2400" spc="-35" dirty="0">
                <a:solidFill>
                  <a:srgbClr val="331BCA"/>
                </a:solidFill>
                <a:latin typeface="Noto Sans"/>
                <a:cs typeface="Noto Sans"/>
              </a:rPr>
              <a:t>Stage </a:t>
            </a:r>
            <a:r>
              <a:rPr lang="en-US" sz="2400" spc="-5" dirty="0">
                <a:solidFill>
                  <a:srgbClr val="331BCA"/>
                </a:solidFill>
                <a:latin typeface="Noto Sans"/>
                <a:cs typeface="Noto Sans"/>
              </a:rPr>
              <a:t>6. </a:t>
            </a:r>
            <a:r>
              <a:rPr lang="en-US" sz="2400" spc="-15" dirty="0">
                <a:solidFill>
                  <a:srgbClr val="331BCA"/>
                </a:solidFill>
                <a:latin typeface="Noto Sans"/>
                <a:cs typeface="Noto Sans"/>
              </a:rPr>
              <a:t>At </a:t>
            </a:r>
            <a:r>
              <a:rPr lang="en-US" sz="2400" spc="-10" dirty="0">
                <a:solidFill>
                  <a:srgbClr val="331BCA"/>
                </a:solidFill>
                <a:latin typeface="Noto Sans"/>
                <a:cs typeface="Noto Sans"/>
              </a:rPr>
              <a:t>this </a:t>
            </a:r>
            <a:r>
              <a:rPr lang="en-US" sz="2400" spc="-40" dirty="0">
                <a:solidFill>
                  <a:srgbClr val="331BCA"/>
                </a:solidFill>
                <a:latin typeface="Noto Sans"/>
                <a:cs typeface="Noto Sans"/>
              </a:rPr>
              <a:t>stage, </a:t>
            </a:r>
            <a:r>
              <a:rPr lang="en-US" sz="2400" spc="-15" dirty="0">
                <a:solidFill>
                  <a:srgbClr val="331BCA"/>
                </a:solidFill>
                <a:latin typeface="Noto Sans"/>
                <a:cs typeface="Noto Sans"/>
              </a:rPr>
              <a:t>a </a:t>
            </a:r>
            <a:r>
              <a:rPr lang="en-US" sz="2400" spc="-10" dirty="0">
                <a:solidFill>
                  <a:srgbClr val="331BCA"/>
                </a:solidFill>
                <a:latin typeface="Noto Sans"/>
                <a:cs typeface="Noto Sans"/>
              </a:rPr>
              <a:t>person </a:t>
            </a:r>
            <a:r>
              <a:rPr lang="en-US" sz="2400" spc="-15" dirty="0">
                <a:solidFill>
                  <a:srgbClr val="331BCA"/>
                </a:solidFill>
                <a:latin typeface="Noto Sans"/>
                <a:cs typeface="Noto Sans"/>
              </a:rPr>
              <a:t>with </a:t>
            </a:r>
            <a:r>
              <a:rPr lang="en-US" sz="2400" spc="-10" dirty="0">
                <a:solidFill>
                  <a:srgbClr val="331BCA"/>
                </a:solidFill>
                <a:latin typeface="Noto Sans"/>
                <a:cs typeface="Noto Sans"/>
              </a:rPr>
              <a:t>Alzheimer’s </a:t>
            </a:r>
            <a:r>
              <a:rPr lang="en-US" sz="2400" spc="-15" dirty="0">
                <a:solidFill>
                  <a:srgbClr val="331BCA"/>
                </a:solidFill>
                <a:latin typeface="Noto Sans"/>
                <a:cs typeface="Noto Sans"/>
              </a:rPr>
              <a:t>may </a:t>
            </a:r>
            <a:r>
              <a:rPr lang="en-US" sz="2400" spc="-10" dirty="0">
                <a:solidFill>
                  <a:srgbClr val="331BCA"/>
                </a:solidFill>
                <a:latin typeface="Noto Sans"/>
                <a:cs typeface="Noto Sans"/>
              </a:rPr>
              <a:t>need help </a:t>
            </a:r>
            <a:r>
              <a:rPr lang="en-US" sz="2400" spc="-15" dirty="0">
                <a:solidFill>
                  <a:srgbClr val="331BCA"/>
                </a:solidFill>
                <a:latin typeface="Noto Sans"/>
                <a:cs typeface="Noto Sans"/>
              </a:rPr>
              <a:t>with </a:t>
            </a:r>
            <a:r>
              <a:rPr lang="en-US" sz="2400" spc="-10" dirty="0">
                <a:solidFill>
                  <a:srgbClr val="331BCA"/>
                </a:solidFill>
                <a:latin typeface="Noto Sans"/>
                <a:cs typeface="Noto Sans"/>
              </a:rPr>
              <a:t>basic</a:t>
            </a:r>
            <a:r>
              <a:rPr lang="en-US" sz="2400" spc="229" dirty="0">
                <a:solidFill>
                  <a:srgbClr val="331BCA"/>
                </a:solidFill>
                <a:latin typeface="Noto Sans"/>
                <a:cs typeface="Noto Sans"/>
              </a:rPr>
              <a:t> </a:t>
            </a:r>
            <a:r>
              <a:rPr lang="en-US" sz="2400" spc="-20" dirty="0">
                <a:solidFill>
                  <a:srgbClr val="331BCA"/>
                </a:solidFill>
                <a:latin typeface="Noto Sans"/>
                <a:cs typeface="Noto Sans"/>
              </a:rPr>
              <a:t>tasks,</a:t>
            </a:r>
            <a:endParaRPr lang="en-US" sz="2400" dirty="0">
              <a:latin typeface="Noto Sans"/>
              <a:cs typeface="Noto Sans"/>
            </a:endParaRPr>
          </a:p>
          <a:p>
            <a:pPr marL="12700">
              <a:lnSpc>
                <a:spcPct val="100000"/>
              </a:lnSpc>
              <a:spcBef>
                <a:spcPts val="630"/>
              </a:spcBef>
            </a:pPr>
            <a:r>
              <a:rPr lang="en-US" sz="2400" spc="-10" dirty="0">
                <a:solidFill>
                  <a:srgbClr val="331BCA"/>
                </a:solidFill>
                <a:latin typeface="Noto Sans"/>
                <a:cs typeface="Noto Sans"/>
              </a:rPr>
              <a:t>such as </a:t>
            </a:r>
            <a:r>
              <a:rPr lang="en-US" sz="2400" spc="-35" dirty="0">
                <a:solidFill>
                  <a:srgbClr val="331BCA"/>
                </a:solidFill>
                <a:latin typeface="Noto Sans"/>
                <a:cs typeface="Noto Sans"/>
              </a:rPr>
              <a:t>eating </a:t>
            </a:r>
            <a:r>
              <a:rPr lang="en-US" sz="2400" spc="-10" dirty="0">
                <a:solidFill>
                  <a:srgbClr val="331BCA"/>
                </a:solidFill>
                <a:latin typeface="Noto Sans"/>
                <a:cs typeface="Noto Sans"/>
              </a:rPr>
              <a:t>and </a:t>
            </a:r>
            <a:r>
              <a:rPr lang="en-US" sz="2400" spc="-30" dirty="0">
                <a:solidFill>
                  <a:srgbClr val="331BCA"/>
                </a:solidFill>
                <a:latin typeface="Noto Sans"/>
                <a:cs typeface="Noto Sans"/>
              </a:rPr>
              <a:t>putting </a:t>
            </a:r>
            <a:r>
              <a:rPr lang="en-US" sz="2400" spc="-10" dirty="0">
                <a:solidFill>
                  <a:srgbClr val="331BCA"/>
                </a:solidFill>
                <a:latin typeface="Noto Sans"/>
                <a:cs typeface="Noto Sans"/>
              </a:rPr>
              <a:t>on</a:t>
            </a:r>
            <a:r>
              <a:rPr lang="en-US" sz="2400" spc="90" dirty="0">
                <a:solidFill>
                  <a:srgbClr val="331BCA"/>
                </a:solidFill>
                <a:latin typeface="Noto Sans"/>
                <a:cs typeface="Noto Sans"/>
              </a:rPr>
              <a:t> </a:t>
            </a:r>
            <a:r>
              <a:rPr lang="en-US" sz="2400" spc="-10" dirty="0">
                <a:solidFill>
                  <a:srgbClr val="331BCA"/>
                </a:solidFill>
                <a:latin typeface="Noto Sans"/>
                <a:cs typeface="Noto Sans"/>
              </a:rPr>
              <a:t>clothes.</a:t>
            </a:r>
            <a:endParaRPr lang="en-US" sz="2400" dirty="0">
              <a:latin typeface="Noto Sans"/>
              <a:cs typeface="Noto Sans"/>
            </a:endParaRPr>
          </a:p>
          <a:p>
            <a:pPr marL="12700" marR="96520">
              <a:lnSpc>
                <a:spcPct val="125000"/>
              </a:lnSpc>
            </a:pPr>
            <a:r>
              <a:rPr lang="en-US" sz="2400" spc="-35" dirty="0">
                <a:solidFill>
                  <a:srgbClr val="331BCA"/>
                </a:solidFill>
                <a:latin typeface="Noto Sans"/>
                <a:cs typeface="Noto Sans"/>
              </a:rPr>
              <a:t>Stage </a:t>
            </a:r>
            <a:r>
              <a:rPr lang="en-US" sz="2400" spc="-5" dirty="0">
                <a:solidFill>
                  <a:srgbClr val="331BCA"/>
                </a:solidFill>
                <a:latin typeface="Noto Sans"/>
                <a:cs typeface="Noto Sans"/>
              </a:rPr>
              <a:t>7. </a:t>
            </a:r>
            <a:r>
              <a:rPr lang="en-US" sz="2400" spc="-10" dirty="0">
                <a:solidFill>
                  <a:srgbClr val="331BCA"/>
                </a:solidFill>
                <a:latin typeface="Noto Sans"/>
                <a:cs typeface="Noto Sans"/>
              </a:rPr>
              <a:t>This is </a:t>
            </a:r>
            <a:r>
              <a:rPr lang="en-US" sz="2400" spc="-15" dirty="0">
                <a:solidFill>
                  <a:srgbClr val="331BCA"/>
                </a:solidFill>
                <a:latin typeface="Noto Sans"/>
                <a:cs typeface="Noto Sans"/>
              </a:rPr>
              <a:t>the </a:t>
            </a:r>
            <a:r>
              <a:rPr lang="en-US" sz="2400" spc="-10" dirty="0">
                <a:solidFill>
                  <a:srgbClr val="331BCA"/>
                </a:solidFill>
                <a:latin typeface="Noto Sans"/>
                <a:cs typeface="Noto Sans"/>
              </a:rPr>
              <a:t>most severe and </a:t>
            </a:r>
            <a:r>
              <a:rPr lang="en-US" sz="2400" spc="-15" dirty="0">
                <a:solidFill>
                  <a:srgbClr val="331BCA"/>
                </a:solidFill>
                <a:latin typeface="Noto Sans"/>
                <a:cs typeface="Noto Sans"/>
              </a:rPr>
              <a:t>final </a:t>
            </a:r>
            <a:r>
              <a:rPr lang="en-US" sz="2400" spc="-40" dirty="0">
                <a:solidFill>
                  <a:srgbClr val="331BCA"/>
                </a:solidFill>
                <a:latin typeface="Noto Sans"/>
                <a:cs typeface="Noto Sans"/>
              </a:rPr>
              <a:t>stage </a:t>
            </a:r>
            <a:r>
              <a:rPr lang="en-US" sz="2400" spc="-10" dirty="0">
                <a:solidFill>
                  <a:srgbClr val="331BCA"/>
                </a:solidFill>
                <a:latin typeface="Noto Sans"/>
                <a:cs typeface="Noto Sans"/>
              </a:rPr>
              <a:t>of Alzheimer’s. There </a:t>
            </a:r>
            <a:r>
              <a:rPr lang="en-US" sz="2400" spc="-15" dirty="0">
                <a:solidFill>
                  <a:srgbClr val="331BCA"/>
                </a:solidFill>
                <a:latin typeface="Noto Sans"/>
                <a:cs typeface="Noto Sans"/>
              </a:rPr>
              <a:t>may </a:t>
            </a:r>
            <a:r>
              <a:rPr lang="en-US" sz="2400" spc="-10" dirty="0">
                <a:solidFill>
                  <a:srgbClr val="331BCA"/>
                </a:solidFill>
                <a:latin typeface="Noto Sans"/>
                <a:cs typeface="Noto Sans"/>
              </a:rPr>
              <a:t>be </a:t>
            </a:r>
            <a:r>
              <a:rPr lang="en-US" sz="2400" spc="-15" dirty="0">
                <a:solidFill>
                  <a:srgbClr val="331BCA"/>
                </a:solidFill>
                <a:latin typeface="Noto Sans"/>
                <a:cs typeface="Noto Sans"/>
              </a:rPr>
              <a:t>a </a:t>
            </a:r>
            <a:r>
              <a:rPr lang="en-US" sz="2400" spc="-10" dirty="0">
                <a:solidFill>
                  <a:srgbClr val="331BCA"/>
                </a:solidFill>
                <a:latin typeface="Noto Sans"/>
                <a:cs typeface="Noto Sans"/>
              </a:rPr>
              <a:t>loss  of speech and </a:t>
            </a:r>
            <a:r>
              <a:rPr lang="en-US" sz="2400" spc="-15" dirty="0">
                <a:solidFill>
                  <a:srgbClr val="331BCA"/>
                </a:solidFill>
                <a:latin typeface="Noto Sans"/>
                <a:cs typeface="Noto Sans"/>
              </a:rPr>
              <a:t>facial</a:t>
            </a:r>
            <a:r>
              <a:rPr lang="en-US" sz="2400" spc="30" dirty="0">
                <a:solidFill>
                  <a:srgbClr val="331BCA"/>
                </a:solidFill>
                <a:latin typeface="Noto Sans"/>
                <a:cs typeface="Noto Sans"/>
              </a:rPr>
              <a:t> </a:t>
            </a:r>
            <a:r>
              <a:rPr lang="en-US" sz="2400" spc="-10" dirty="0">
                <a:solidFill>
                  <a:srgbClr val="331BCA"/>
                </a:solidFill>
                <a:latin typeface="Noto Sans"/>
                <a:cs typeface="Noto Sans"/>
              </a:rPr>
              <a:t>expressions.</a:t>
            </a:r>
            <a:endParaRPr lang="en-US" sz="2400" dirty="0">
              <a:latin typeface="Noto Sans"/>
              <a:cs typeface="Noto Sans"/>
            </a:endParaRPr>
          </a:p>
          <a:p>
            <a:pPr marL="0" marR="0" algn="just">
              <a:lnSpc>
                <a:spcPct val="107000"/>
              </a:lnSpc>
              <a:spcBef>
                <a:spcPts val="0"/>
              </a:spcBef>
              <a:spcAft>
                <a:spcPts val="800"/>
              </a:spcAft>
            </a:pPr>
            <a:endParaRPr sz="2400" dirty="0">
              <a:latin typeface="Noto Sans"/>
              <a:cs typeface="Noto Sans"/>
            </a:endParaRPr>
          </a:p>
        </p:txBody>
      </p:sp>
      <p:sp>
        <p:nvSpPr>
          <p:cNvPr id="15" name="object 15"/>
          <p:cNvSpPr/>
          <p:nvPr/>
        </p:nvSpPr>
        <p:spPr>
          <a:xfrm>
            <a:off x="6113007" y="7122414"/>
            <a:ext cx="8347696" cy="220979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287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
            <a:ext cx="2781935" cy="5156200"/>
          </a:xfrm>
          <a:custGeom>
            <a:avLst/>
            <a:gdLst/>
            <a:ahLst/>
            <a:cxnLst/>
            <a:rect l="l" t="t" r="r" b="b"/>
            <a:pathLst>
              <a:path w="2781935" h="5156200">
                <a:moveTo>
                  <a:pt x="2503268" y="3708399"/>
                </a:moveTo>
                <a:lnTo>
                  <a:pt x="200100" y="3708399"/>
                </a:lnTo>
                <a:lnTo>
                  <a:pt x="248118" y="3695699"/>
                </a:lnTo>
                <a:lnTo>
                  <a:pt x="295618" y="3695699"/>
                </a:lnTo>
                <a:lnTo>
                  <a:pt x="342561" y="3682999"/>
                </a:lnTo>
                <a:lnTo>
                  <a:pt x="388909" y="3682999"/>
                </a:lnTo>
                <a:lnTo>
                  <a:pt x="567562" y="3632199"/>
                </a:lnTo>
                <a:lnTo>
                  <a:pt x="610347" y="3606799"/>
                </a:lnTo>
                <a:lnTo>
                  <a:pt x="652302" y="3594099"/>
                </a:lnTo>
                <a:lnTo>
                  <a:pt x="693390" y="3568699"/>
                </a:lnTo>
                <a:lnTo>
                  <a:pt x="733570" y="3555999"/>
                </a:lnTo>
                <a:lnTo>
                  <a:pt x="772805" y="3530599"/>
                </a:lnTo>
                <a:lnTo>
                  <a:pt x="811055" y="3505199"/>
                </a:lnTo>
                <a:lnTo>
                  <a:pt x="848281" y="3479799"/>
                </a:lnTo>
                <a:lnTo>
                  <a:pt x="884445" y="3454399"/>
                </a:lnTo>
                <a:lnTo>
                  <a:pt x="919507" y="3416299"/>
                </a:lnTo>
                <a:lnTo>
                  <a:pt x="953429" y="3390899"/>
                </a:lnTo>
                <a:lnTo>
                  <a:pt x="986172" y="3352799"/>
                </a:lnTo>
                <a:lnTo>
                  <a:pt x="1017696" y="3327399"/>
                </a:lnTo>
                <a:lnTo>
                  <a:pt x="1047964" y="3289299"/>
                </a:lnTo>
                <a:lnTo>
                  <a:pt x="1076936" y="3251199"/>
                </a:lnTo>
                <a:lnTo>
                  <a:pt x="1104573" y="3225799"/>
                </a:lnTo>
                <a:lnTo>
                  <a:pt x="1130836" y="3187699"/>
                </a:lnTo>
                <a:lnTo>
                  <a:pt x="1155687" y="3149599"/>
                </a:lnTo>
                <a:lnTo>
                  <a:pt x="1179086" y="3098799"/>
                </a:lnTo>
                <a:lnTo>
                  <a:pt x="1200995" y="3060699"/>
                </a:lnTo>
                <a:lnTo>
                  <a:pt x="1221375" y="3022599"/>
                </a:lnTo>
                <a:lnTo>
                  <a:pt x="1240187" y="2984499"/>
                </a:lnTo>
                <a:lnTo>
                  <a:pt x="1257392" y="2933699"/>
                </a:lnTo>
                <a:lnTo>
                  <a:pt x="1272950" y="2895599"/>
                </a:lnTo>
                <a:lnTo>
                  <a:pt x="1286824" y="2844799"/>
                </a:lnTo>
                <a:lnTo>
                  <a:pt x="1298975" y="2806699"/>
                </a:lnTo>
                <a:lnTo>
                  <a:pt x="1309362" y="2755899"/>
                </a:lnTo>
                <a:lnTo>
                  <a:pt x="1317949" y="2717799"/>
                </a:lnTo>
                <a:lnTo>
                  <a:pt x="1324694" y="2666999"/>
                </a:lnTo>
                <a:lnTo>
                  <a:pt x="1329561" y="2616199"/>
                </a:lnTo>
                <a:lnTo>
                  <a:pt x="1332510" y="2565399"/>
                </a:lnTo>
                <a:lnTo>
                  <a:pt x="1333501" y="2527299"/>
                </a:lnTo>
                <a:lnTo>
                  <a:pt x="1332517" y="2476499"/>
                </a:lnTo>
                <a:lnTo>
                  <a:pt x="1329589" y="2425699"/>
                </a:lnTo>
                <a:lnTo>
                  <a:pt x="1324756" y="2374899"/>
                </a:lnTo>
                <a:lnTo>
                  <a:pt x="1318054" y="2336799"/>
                </a:lnTo>
                <a:lnTo>
                  <a:pt x="1309523" y="2285999"/>
                </a:lnTo>
                <a:lnTo>
                  <a:pt x="1299199" y="2235199"/>
                </a:lnTo>
                <a:lnTo>
                  <a:pt x="1287121" y="2197099"/>
                </a:lnTo>
                <a:lnTo>
                  <a:pt x="1273326" y="2146299"/>
                </a:lnTo>
                <a:lnTo>
                  <a:pt x="1257852" y="2108199"/>
                </a:lnTo>
                <a:lnTo>
                  <a:pt x="1240737" y="2070099"/>
                </a:lnTo>
                <a:lnTo>
                  <a:pt x="1222019" y="2019299"/>
                </a:lnTo>
                <a:lnTo>
                  <a:pt x="1201735" y="1981199"/>
                </a:lnTo>
                <a:lnTo>
                  <a:pt x="1179923" y="1943099"/>
                </a:lnTo>
                <a:lnTo>
                  <a:pt x="1156622" y="1904999"/>
                </a:lnTo>
                <a:lnTo>
                  <a:pt x="1131868" y="1866899"/>
                </a:lnTo>
                <a:lnTo>
                  <a:pt x="1105700" y="1828799"/>
                </a:lnTo>
                <a:lnTo>
                  <a:pt x="1078155" y="1790699"/>
                </a:lnTo>
                <a:lnTo>
                  <a:pt x="1049272" y="1752599"/>
                </a:lnTo>
                <a:lnTo>
                  <a:pt x="1019087" y="1727199"/>
                </a:lnTo>
                <a:lnTo>
                  <a:pt x="987639" y="1689099"/>
                </a:lnTo>
                <a:lnTo>
                  <a:pt x="954966" y="1650999"/>
                </a:lnTo>
                <a:lnTo>
                  <a:pt x="921105" y="1625599"/>
                </a:lnTo>
                <a:lnTo>
                  <a:pt x="886094" y="1600199"/>
                </a:lnTo>
                <a:lnTo>
                  <a:pt x="849972" y="1574799"/>
                </a:lnTo>
                <a:lnTo>
                  <a:pt x="812774" y="1549399"/>
                </a:lnTo>
                <a:lnTo>
                  <a:pt x="774541" y="1523999"/>
                </a:lnTo>
                <a:lnTo>
                  <a:pt x="735309" y="1498599"/>
                </a:lnTo>
                <a:lnTo>
                  <a:pt x="695115" y="1473199"/>
                </a:lnTo>
                <a:lnTo>
                  <a:pt x="653999" y="1447799"/>
                </a:lnTo>
                <a:lnTo>
                  <a:pt x="569148" y="1422399"/>
                </a:lnTo>
                <a:lnTo>
                  <a:pt x="525490" y="1396999"/>
                </a:lnTo>
                <a:lnTo>
                  <a:pt x="390032" y="1358899"/>
                </a:lnTo>
                <a:lnTo>
                  <a:pt x="343512" y="1358899"/>
                </a:lnTo>
                <a:lnTo>
                  <a:pt x="296372" y="1346199"/>
                </a:lnTo>
                <a:lnTo>
                  <a:pt x="0" y="1346199"/>
                </a:lnTo>
                <a:lnTo>
                  <a:pt x="0" y="0"/>
                </a:lnTo>
                <a:lnTo>
                  <a:pt x="894914" y="0"/>
                </a:lnTo>
                <a:lnTo>
                  <a:pt x="1026027" y="38099"/>
                </a:lnTo>
                <a:lnTo>
                  <a:pt x="1069053" y="63499"/>
                </a:lnTo>
                <a:lnTo>
                  <a:pt x="1154042" y="88899"/>
                </a:lnTo>
                <a:lnTo>
                  <a:pt x="1195990" y="114299"/>
                </a:lnTo>
                <a:lnTo>
                  <a:pt x="1237565" y="126999"/>
                </a:lnTo>
                <a:lnTo>
                  <a:pt x="1278757" y="152399"/>
                </a:lnTo>
                <a:lnTo>
                  <a:pt x="1319561" y="165099"/>
                </a:lnTo>
                <a:lnTo>
                  <a:pt x="1359969" y="190499"/>
                </a:lnTo>
                <a:lnTo>
                  <a:pt x="1399972" y="203199"/>
                </a:lnTo>
                <a:lnTo>
                  <a:pt x="1478738" y="253999"/>
                </a:lnTo>
                <a:lnTo>
                  <a:pt x="1555799" y="304799"/>
                </a:lnTo>
                <a:lnTo>
                  <a:pt x="1631097" y="355599"/>
                </a:lnTo>
                <a:lnTo>
                  <a:pt x="1704570" y="406399"/>
                </a:lnTo>
                <a:lnTo>
                  <a:pt x="1776161" y="457199"/>
                </a:lnTo>
                <a:lnTo>
                  <a:pt x="1811231" y="482599"/>
                </a:lnTo>
                <a:lnTo>
                  <a:pt x="1845808" y="507999"/>
                </a:lnTo>
                <a:lnTo>
                  <a:pt x="1879885" y="546099"/>
                </a:lnTo>
                <a:lnTo>
                  <a:pt x="1913454" y="571499"/>
                </a:lnTo>
                <a:lnTo>
                  <a:pt x="1946507" y="596899"/>
                </a:lnTo>
                <a:lnTo>
                  <a:pt x="1979038" y="634999"/>
                </a:lnTo>
                <a:lnTo>
                  <a:pt x="2011038" y="660399"/>
                </a:lnTo>
                <a:lnTo>
                  <a:pt x="2042500" y="698499"/>
                </a:lnTo>
                <a:lnTo>
                  <a:pt x="2073418" y="723899"/>
                </a:lnTo>
                <a:lnTo>
                  <a:pt x="2103782" y="761999"/>
                </a:lnTo>
                <a:lnTo>
                  <a:pt x="2133587" y="800099"/>
                </a:lnTo>
                <a:lnTo>
                  <a:pt x="2162824" y="825499"/>
                </a:lnTo>
                <a:lnTo>
                  <a:pt x="2191486" y="863599"/>
                </a:lnTo>
                <a:lnTo>
                  <a:pt x="2219566" y="901699"/>
                </a:lnTo>
                <a:lnTo>
                  <a:pt x="2247055" y="939799"/>
                </a:lnTo>
                <a:lnTo>
                  <a:pt x="2273948" y="965199"/>
                </a:lnTo>
                <a:lnTo>
                  <a:pt x="2300236" y="1003299"/>
                </a:lnTo>
                <a:lnTo>
                  <a:pt x="2325911" y="1041399"/>
                </a:lnTo>
                <a:lnTo>
                  <a:pt x="2350967" y="1079499"/>
                </a:lnTo>
                <a:lnTo>
                  <a:pt x="2375396" y="1117599"/>
                </a:lnTo>
                <a:lnTo>
                  <a:pt x="2399191" y="1155699"/>
                </a:lnTo>
                <a:lnTo>
                  <a:pt x="2422344" y="1193799"/>
                </a:lnTo>
                <a:lnTo>
                  <a:pt x="2444847" y="1231899"/>
                </a:lnTo>
                <a:lnTo>
                  <a:pt x="2466693" y="1269999"/>
                </a:lnTo>
                <a:lnTo>
                  <a:pt x="2487875" y="1320799"/>
                </a:lnTo>
                <a:lnTo>
                  <a:pt x="2508386" y="1358899"/>
                </a:lnTo>
                <a:lnTo>
                  <a:pt x="2528217" y="1396999"/>
                </a:lnTo>
                <a:lnTo>
                  <a:pt x="2547362" y="1435099"/>
                </a:lnTo>
                <a:lnTo>
                  <a:pt x="2565813" y="1485899"/>
                </a:lnTo>
                <a:lnTo>
                  <a:pt x="2583562" y="1523999"/>
                </a:lnTo>
                <a:lnTo>
                  <a:pt x="2600603" y="1562099"/>
                </a:lnTo>
                <a:lnTo>
                  <a:pt x="2616927" y="1612899"/>
                </a:lnTo>
                <a:lnTo>
                  <a:pt x="2632527" y="1650999"/>
                </a:lnTo>
                <a:lnTo>
                  <a:pt x="2647396" y="1689099"/>
                </a:lnTo>
                <a:lnTo>
                  <a:pt x="2661527" y="1739899"/>
                </a:lnTo>
                <a:lnTo>
                  <a:pt x="2674911" y="1777999"/>
                </a:lnTo>
                <a:lnTo>
                  <a:pt x="2687542" y="1828799"/>
                </a:lnTo>
                <a:lnTo>
                  <a:pt x="2699412" y="1866899"/>
                </a:lnTo>
                <a:lnTo>
                  <a:pt x="2710514" y="1917699"/>
                </a:lnTo>
                <a:lnTo>
                  <a:pt x="2720839" y="1955799"/>
                </a:lnTo>
                <a:lnTo>
                  <a:pt x="2730382" y="2006599"/>
                </a:lnTo>
                <a:lnTo>
                  <a:pt x="2739133" y="2057399"/>
                </a:lnTo>
                <a:lnTo>
                  <a:pt x="2747087" y="2095499"/>
                </a:lnTo>
                <a:lnTo>
                  <a:pt x="2754235" y="2146299"/>
                </a:lnTo>
                <a:lnTo>
                  <a:pt x="2760569" y="2184399"/>
                </a:lnTo>
                <a:lnTo>
                  <a:pt x="2766084" y="2235199"/>
                </a:lnTo>
                <a:lnTo>
                  <a:pt x="2770770" y="2285999"/>
                </a:lnTo>
                <a:lnTo>
                  <a:pt x="2774621" y="2336799"/>
                </a:lnTo>
                <a:lnTo>
                  <a:pt x="2777629" y="2374899"/>
                </a:lnTo>
                <a:lnTo>
                  <a:pt x="2779787" y="2425699"/>
                </a:lnTo>
                <a:lnTo>
                  <a:pt x="2781087" y="2476499"/>
                </a:lnTo>
                <a:lnTo>
                  <a:pt x="2781522" y="2527299"/>
                </a:lnTo>
                <a:lnTo>
                  <a:pt x="2781215" y="2565399"/>
                </a:lnTo>
                <a:lnTo>
                  <a:pt x="2780037" y="2616199"/>
                </a:lnTo>
                <a:lnTo>
                  <a:pt x="2777995" y="2666999"/>
                </a:lnTo>
                <a:lnTo>
                  <a:pt x="2775098" y="2717799"/>
                </a:lnTo>
                <a:lnTo>
                  <a:pt x="2771352" y="2755899"/>
                </a:lnTo>
                <a:lnTo>
                  <a:pt x="2766766" y="2806699"/>
                </a:lnTo>
                <a:lnTo>
                  <a:pt x="2761346" y="2857499"/>
                </a:lnTo>
                <a:lnTo>
                  <a:pt x="2755101" y="2908299"/>
                </a:lnTo>
                <a:lnTo>
                  <a:pt x="2748038" y="2946399"/>
                </a:lnTo>
                <a:lnTo>
                  <a:pt x="2740164" y="2997199"/>
                </a:lnTo>
                <a:lnTo>
                  <a:pt x="2731487" y="3035299"/>
                </a:lnTo>
                <a:lnTo>
                  <a:pt x="2722015" y="3086099"/>
                </a:lnTo>
                <a:lnTo>
                  <a:pt x="2711755" y="3136899"/>
                </a:lnTo>
                <a:lnTo>
                  <a:pt x="2700715" y="3174999"/>
                </a:lnTo>
                <a:lnTo>
                  <a:pt x="2688901" y="3225799"/>
                </a:lnTo>
                <a:lnTo>
                  <a:pt x="2676322" y="3263899"/>
                </a:lnTo>
                <a:lnTo>
                  <a:pt x="2662986" y="3314699"/>
                </a:lnTo>
                <a:lnTo>
                  <a:pt x="2648899" y="3352799"/>
                </a:lnTo>
                <a:lnTo>
                  <a:pt x="2634070" y="3403599"/>
                </a:lnTo>
                <a:lnTo>
                  <a:pt x="2618505" y="3441699"/>
                </a:lnTo>
                <a:lnTo>
                  <a:pt x="2602213" y="3479799"/>
                </a:lnTo>
                <a:lnTo>
                  <a:pt x="2585201" y="3530599"/>
                </a:lnTo>
                <a:lnTo>
                  <a:pt x="2567476" y="3568699"/>
                </a:lnTo>
                <a:lnTo>
                  <a:pt x="2549046" y="3606799"/>
                </a:lnTo>
                <a:lnTo>
                  <a:pt x="2529918" y="3644899"/>
                </a:lnTo>
                <a:lnTo>
                  <a:pt x="2510101" y="3695699"/>
                </a:lnTo>
                <a:lnTo>
                  <a:pt x="2503268" y="3708399"/>
                </a:lnTo>
                <a:close/>
              </a:path>
              <a:path w="2781935" h="5156200">
                <a:moveTo>
                  <a:pt x="295862" y="5156199"/>
                </a:moveTo>
                <a:lnTo>
                  <a:pt x="0" y="5156199"/>
                </a:lnTo>
                <a:lnTo>
                  <a:pt x="0" y="3695699"/>
                </a:lnTo>
                <a:lnTo>
                  <a:pt x="55087" y="3695699"/>
                </a:lnTo>
                <a:lnTo>
                  <a:pt x="103105" y="3708399"/>
                </a:lnTo>
                <a:lnTo>
                  <a:pt x="2503268" y="3708399"/>
                </a:lnTo>
                <a:lnTo>
                  <a:pt x="2468427" y="3771899"/>
                </a:lnTo>
                <a:lnTo>
                  <a:pt x="2446585" y="3809999"/>
                </a:lnTo>
                <a:lnTo>
                  <a:pt x="2424083" y="3848099"/>
                </a:lnTo>
                <a:lnTo>
                  <a:pt x="2400929" y="3886199"/>
                </a:lnTo>
                <a:lnTo>
                  <a:pt x="2377130" y="3924299"/>
                </a:lnTo>
                <a:lnTo>
                  <a:pt x="2352694" y="3962399"/>
                </a:lnTo>
                <a:lnTo>
                  <a:pt x="2327629" y="4000499"/>
                </a:lnTo>
                <a:lnTo>
                  <a:pt x="2301941" y="4038599"/>
                </a:lnTo>
                <a:lnTo>
                  <a:pt x="2275639" y="4076699"/>
                </a:lnTo>
                <a:lnTo>
                  <a:pt x="2248729" y="4114799"/>
                </a:lnTo>
                <a:lnTo>
                  <a:pt x="2221220" y="4152899"/>
                </a:lnTo>
                <a:lnTo>
                  <a:pt x="2193120" y="4178299"/>
                </a:lnTo>
                <a:lnTo>
                  <a:pt x="2164434" y="4216399"/>
                </a:lnTo>
                <a:lnTo>
                  <a:pt x="2135172" y="4254499"/>
                </a:lnTo>
                <a:lnTo>
                  <a:pt x="2105341" y="4292599"/>
                </a:lnTo>
                <a:lnTo>
                  <a:pt x="2074948" y="4317999"/>
                </a:lnTo>
                <a:lnTo>
                  <a:pt x="2044000" y="4356099"/>
                </a:lnTo>
                <a:lnTo>
                  <a:pt x="2012506" y="4381499"/>
                </a:lnTo>
                <a:lnTo>
                  <a:pt x="1980472" y="4419599"/>
                </a:lnTo>
                <a:lnTo>
                  <a:pt x="1947907" y="4444999"/>
                </a:lnTo>
                <a:lnTo>
                  <a:pt x="1914818" y="4483099"/>
                </a:lnTo>
                <a:lnTo>
                  <a:pt x="1881212" y="4508499"/>
                </a:lnTo>
                <a:lnTo>
                  <a:pt x="1847097" y="4533899"/>
                </a:lnTo>
                <a:lnTo>
                  <a:pt x="1812480" y="4559299"/>
                </a:lnTo>
                <a:lnTo>
                  <a:pt x="1777370" y="4597399"/>
                </a:lnTo>
                <a:lnTo>
                  <a:pt x="1705697" y="4648199"/>
                </a:lnTo>
                <a:lnTo>
                  <a:pt x="1632139" y="4698999"/>
                </a:lnTo>
                <a:lnTo>
                  <a:pt x="1556756" y="4749799"/>
                </a:lnTo>
                <a:lnTo>
                  <a:pt x="1479608" y="4800599"/>
                </a:lnTo>
                <a:lnTo>
                  <a:pt x="1440391" y="4813299"/>
                </a:lnTo>
                <a:lnTo>
                  <a:pt x="1360708" y="4864099"/>
                </a:lnTo>
                <a:lnTo>
                  <a:pt x="1320258" y="4876799"/>
                </a:lnTo>
                <a:lnTo>
                  <a:pt x="1238177" y="4927599"/>
                </a:lnTo>
                <a:lnTo>
                  <a:pt x="1154572" y="4952999"/>
                </a:lnTo>
                <a:lnTo>
                  <a:pt x="1112217" y="4978399"/>
                </a:lnTo>
                <a:lnTo>
                  <a:pt x="983033" y="5016499"/>
                </a:lnTo>
                <a:lnTo>
                  <a:pt x="939290" y="5041899"/>
                </a:lnTo>
                <a:lnTo>
                  <a:pt x="806123" y="5079999"/>
                </a:lnTo>
                <a:lnTo>
                  <a:pt x="761112" y="5079999"/>
                </a:lnTo>
                <a:lnTo>
                  <a:pt x="624323" y="5118099"/>
                </a:lnTo>
                <a:lnTo>
                  <a:pt x="578166" y="5118099"/>
                </a:lnTo>
                <a:lnTo>
                  <a:pt x="531741" y="5130799"/>
                </a:lnTo>
                <a:lnTo>
                  <a:pt x="485056" y="5130799"/>
                </a:lnTo>
                <a:lnTo>
                  <a:pt x="438118" y="5143499"/>
                </a:lnTo>
                <a:lnTo>
                  <a:pt x="343513" y="5143499"/>
                </a:lnTo>
                <a:lnTo>
                  <a:pt x="295862" y="5156199"/>
                </a:lnTo>
                <a:close/>
              </a:path>
            </a:pathLst>
          </a:custGeom>
          <a:solidFill>
            <a:srgbClr val="E76929"/>
          </a:solidFill>
        </p:spPr>
        <p:txBody>
          <a:bodyPr wrap="square" lIns="0" tIns="0" rIns="0" bIns="0" rtlCol="0"/>
          <a:lstStyle/>
          <a:p>
            <a:endParaRPr/>
          </a:p>
        </p:txBody>
      </p:sp>
      <p:sp>
        <p:nvSpPr>
          <p:cNvPr id="3" name="object 3"/>
          <p:cNvSpPr/>
          <p:nvPr/>
        </p:nvSpPr>
        <p:spPr>
          <a:xfrm>
            <a:off x="15129998" y="7128995"/>
            <a:ext cx="3158490" cy="3158490"/>
          </a:xfrm>
          <a:custGeom>
            <a:avLst/>
            <a:gdLst/>
            <a:ahLst/>
            <a:cxnLst/>
            <a:rect l="l" t="t" r="r" b="b"/>
            <a:pathLst>
              <a:path w="3158490" h="3158490">
                <a:moveTo>
                  <a:pt x="3158002" y="3158003"/>
                </a:moveTo>
                <a:lnTo>
                  <a:pt x="0" y="3158003"/>
                </a:lnTo>
                <a:lnTo>
                  <a:pt x="92050" y="3065952"/>
                </a:lnTo>
                <a:lnTo>
                  <a:pt x="3158002" y="0"/>
                </a:lnTo>
                <a:lnTo>
                  <a:pt x="3158002" y="3158003"/>
                </a:lnTo>
                <a:close/>
              </a:path>
            </a:pathLst>
          </a:custGeom>
          <a:solidFill>
            <a:srgbClr val="FFC824"/>
          </a:solidFill>
        </p:spPr>
        <p:txBody>
          <a:bodyPr wrap="square" lIns="0" tIns="0" rIns="0" bIns="0" rtlCol="0"/>
          <a:lstStyle/>
          <a:p>
            <a:endParaRPr/>
          </a:p>
        </p:txBody>
      </p:sp>
      <p:sp>
        <p:nvSpPr>
          <p:cNvPr id="4" name="object 4"/>
          <p:cNvSpPr/>
          <p:nvPr/>
        </p:nvSpPr>
        <p:spPr>
          <a:xfrm>
            <a:off x="0" y="7678186"/>
            <a:ext cx="2476500" cy="2609850"/>
          </a:xfrm>
          <a:custGeom>
            <a:avLst/>
            <a:gdLst/>
            <a:ahLst/>
            <a:cxnLst/>
            <a:rect l="l" t="t" r="r" b="b"/>
            <a:pathLst>
              <a:path w="2476500" h="2609850">
                <a:moveTo>
                  <a:pt x="2476500" y="2609850"/>
                </a:moveTo>
                <a:lnTo>
                  <a:pt x="0" y="2609850"/>
                </a:lnTo>
                <a:lnTo>
                  <a:pt x="0" y="0"/>
                </a:lnTo>
                <a:lnTo>
                  <a:pt x="2476500" y="0"/>
                </a:lnTo>
                <a:lnTo>
                  <a:pt x="2476500" y="2609850"/>
                </a:lnTo>
                <a:close/>
              </a:path>
            </a:pathLst>
          </a:custGeom>
          <a:solidFill>
            <a:srgbClr val="331BCA"/>
          </a:solidFill>
        </p:spPr>
        <p:txBody>
          <a:bodyPr wrap="square" lIns="0" tIns="0" rIns="0" bIns="0" rtlCol="0"/>
          <a:lstStyle/>
          <a:p>
            <a:endParaRPr/>
          </a:p>
        </p:txBody>
      </p:sp>
      <p:sp>
        <p:nvSpPr>
          <p:cNvPr id="5" name="object 5"/>
          <p:cNvSpPr/>
          <p:nvPr/>
        </p:nvSpPr>
        <p:spPr>
          <a:xfrm>
            <a:off x="2522884" y="7808670"/>
            <a:ext cx="2478405" cy="2478405"/>
          </a:xfrm>
          <a:custGeom>
            <a:avLst/>
            <a:gdLst/>
            <a:ahLst/>
            <a:cxnLst/>
            <a:rect l="l" t="t" r="r" b="b"/>
            <a:pathLst>
              <a:path w="2478404" h="2478404">
                <a:moveTo>
                  <a:pt x="1239156" y="2478313"/>
                </a:moveTo>
                <a:lnTo>
                  <a:pt x="1193549" y="2477475"/>
                </a:lnTo>
                <a:lnTo>
                  <a:pt x="1147998" y="2474955"/>
                </a:lnTo>
                <a:lnTo>
                  <a:pt x="1102574" y="2470762"/>
                </a:lnTo>
                <a:lnTo>
                  <a:pt x="1057332" y="2464900"/>
                </a:lnTo>
                <a:lnTo>
                  <a:pt x="1012341" y="2457377"/>
                </a:lnTo>
                <a:lnTo>
                  <a:pt x="967656" y="2448204"/>
                </a:lnTo>
                <a:lnTo>
                  <a:pt x="923336" y="2437393"/>
                </a:lnTo>
                <a:lnTo>
                  <a:pt x="879449" y="2424955"/>
                </a:lnTo>
                <a:lnTo>
                  <a:pt x="836049" y="2410911"/>
                </a:lnTo>
                <a:lnTo>
                  <a:pt x="793189" y="2395282"/>
                </a:lnTo>
                <a:lnTo>
                  <a:pt x="750937" y="2378082"/>
                </a:lnTo>
                <a:lnTo>
                  <a:pt x="709347" y="2359339"/>
                </a:lnTo>
                <a:lnTo>
                  <a:pt x="668478" y="2339081"/>
                </a:lnTo>
                <a:lnTo>
                  <a:pt x="628378" y="2317330"/>
                </a:lnTo>
                <a:lnTo>
                  <a:pt x="589106" y="2294118"/>
                </a:lnTo>
                <a:lnTo>
                  <a:pt x="550715" y="2269476"/>
                </a:lnTo>
                <a:lnTo>
                  <a:pt x="513261" y="2243440"/>
                </a:lnTo>
                <a:lnTo>
                  <a:pt x="476788" y="2216042"/>
                </a:lnTo>
                <a:lnTo>
                  <a:pt x="441347" y="2187318"/>
                </a:lnTo>
                <a:lnTo>
                  <a:pt x="406990" y="2157312"/>
                </a:lnTo>
                <a:lnTo>
                  <a:pt x="373759" y="2126061"/>
                </a:lnTo>
                <a:lnTo>
                  <a:pt x="341700" y="2093606"/>
                </a:lnTo>
                <a:lnTo>
                  <a:pt x="310858" y="2059993"/>
                </a:lnTo>
                <a:lnTo>
                  <a:pt x="281275" y="2025267"/>
                </a:lnTo>
                <a:lnTo>
                  <a:pt x="252990" y="1989481"/>
                </a:lnTo>
                <a:lnTo>
                  <a:pt x="226040" y="1952673"/>
                </a:lnTo>
                <a:lnTo>
                  <a:pt x="200464" y="1914900"/>
                </a:lnTo>
                <a:lnTo>
                  <a:pt x="176296" y="1876212"/>
                </a:lnTo>
                <a:lnTo>
                  <a:pt x="153569" y="1836657"/>
                </a:lnTo>
                <a:lnTo>
                  <a:pt x="132311" y="1796295"/>
                </a:lnTo>
                <a:lnTo>
                  <a:pt x="112554" y="1755177"/>
                </a:lnTo>
                <a:lnTo>
                  <a:pt x="94325" y="1713362"/>
                </a:lnTo>
                <a:lnTo>
                  <a:pt x="77647" y="1670902"/>
                </a:lnTo>
                <a:lnTo>
                  <a:pt x="62542" y="1627856"/>
                </a:lnTo>
                <a:lnTo>
                  <a:pt x="49032" y="1584285"/>
                </a:lnTo>
                <a:lnTo>
                  <a:pt x="37135" y="1540247"/>
                </a:lnTo>
                <a:lnTo>
                  <a:pt x="26868" y="1495801"/>
                </a:lnTo>
                <a:lnTo>
                  <a:pt x="18243" y="1451006"/>
                </a:lnTo>
                <a:lnTo>
                  <a:pt x="11272" y="1405922"/>
                </a:lnTo>
                <a:lnTo>
                  <a:pt x="5966" y="1360614"/>
                </a:lnTo>
                <a:lnTo>
                  <a:pt x="2331" y="1315143"/>
                </a:lnTo>
                <a:lnTo>
                  <a:pt x="373" y="1269565"/>
                </a:lnTo>
                <a:lnTo>
                  <a:pt x="0" y="1239156"/>
                </a:lnTo>
                <a:lnTo>
                  <a:pt x="93" y="1223950"/>
                </a:lnTo>
                <a:lnTo>
                  <a:pt x="1492" y="1178353"/>
                </a:lnTo>
                <a:lnTo>
                  <a:pt x="4569" y="1132841"/>
                </a:lnTo>
                <a:lnTo>
                  <a:pt x="9318" y="1087471"/>
                </a:lnTo>
                <a:lnTo>
                  <a:pt x="15735" y="1042304"/>
                </a:lnTo>
                <a:lnTo>
                  <a:pt x="23810" y="997407"/>
                </a:lnTo>
                <a:lnTo>
                  <a:pt x="33531" y="952841"/>
                </a:lnTo>
                <a:lnTo>
                  <a:pt x="44887" y="908657"/>
                </a:lnTo>
                <a:lnTo>
                  <a:pt x="57861" y="864924"/>
                </a:lnTo>
                <a:lnTo>
                  <a:pt x="72436" y="821699"/>
                </a:lnTo>
                <a:lnTo>
                  <a:pt x="88591" y="779036"/>
                </a:lnTo>
                <a:lnTo>
                  <a:pt x="106307" y="736999"/>
                </a:lnTo>
                <a:lnTo>
                  <a:pt x="125558" y="695641"/>
                </a:lnTo>
                <a:lnTo>
                  <a:pt x="146318" y="655023"/>
                </a:lnTo>
                <a:lnTo>
                  <a:pt x="168558" y="615194"/>
                </a:lnTo>
                <a:lnTo>
                  <a:pt x="192250" y="576209"/>
                </a:lnTo>
                <a:lnTo>
                  <a:pt x="217361" y="538125"/>
                </a:lnTo>
                <a:lnTo>
                  <a:pt x="243856" y="500991"/>
                </a:lnTo>
                <a:lnTo>
                  <a:pt x="271700" y="464858"/>
                </a:lnTo>
                <a:lnTo>
                  <a:pt x="300856" y="429773"/>
                </a:lnTo>
                <a:lnTo>
                  <a:pt x="331283" y="395784"/>
                </a:lnTo>
                <a:lnTo>
                  <a:pt x="362940" y="362940"/>
                </a:lnTo>
                <a:lnTo>
                  <a:pt x="395784" y="331283"/>
                </a:lnTo>
                <a:lnTo>
                  <a:pt x="429773" y="300856"/>
                </a:lnTo>
                <a:lnTo>
                  <a:pt x="464858" y="271700"/>
                </a:lnTo>
                <a:lnTo>
                  <a:pt x="500991" y="243856"/>
                </a:lnTo>
                <a:lnTo>
                  <a:pt x="538125" y="217361"/>
                </a:lnTo>
                <a:lnTo>
                  <a:pt x="576209" y="192250"/>
                </a:lnTo>
                <a:lnTo>
                  <a:pt x="615194" y="168558"/>
                </a:lnTo>
                <a:lnTo>
                  <a:pt x="655023" y="146318"/>
                </a:lnTo>
                <a:lnTo>
                  <a:pt x="695641" y="125558"/>
                </a:lnTo>
                <a:lnTo>
                  <a:pt x="736999" y="106307"/>
                </a:lnTo>
                <a:lnTo>
                  <a:pt x="779036" y="88591"/>
                </a:lnTo>
                <a:lnTo>
                  <a:pt x="821699" y="72436"/>
                </a:lnTo>
                <a:lnTo>
                  <a:pt x="864924" y="57861"/>
                </a:lnTo>
                <a:lnTo>
                  <a:pt x="908657" y="44887"/>
                </a:lnTo>
                <a:lnTo>
                  <a:pt x="952841" y="33531"/>
                </a:lnTo>
                <a:lnTo>
                  <a:pt x="997407" y="23810"/>
                </a:lnTo>
                <a:lnTo>
                  <a:pt x="1042304" y="15735"/>
                </a:lnTo>
                <a:lnTo>
                  <a:pt x="1087471" y="9318"/>
                </a:lnTo>
                <a:lnTo>
                  <a:pt x="1132841" y="4569"/>
                </a:lnTo>
                <a:lnTo>
                  <a:pt x="1178353" y="1492"/>
                </a:lnTo>
                <a:lnTo>
                  <a:pt x="1223950" y="93"/>
                </a:lnTo>
                <a:lnTo>
                  <a:pt x="1239156" y="0"/>
                </a:lnTo>
                <a:lnTo>
                  <a:pt x="1254363" y="93"/>
                </a:lnTo>
                <a:lnTo>
                  <a:pt x="1299959" y="1492"/>
                </a:lnTo>
                <a:lnTo>
                  <a:pt x="1345472" y="4569"/>
                </a:lnTo>
                <a:lnTo>
                  <a:pt x="1390842" y="9318"/>
                </a:lnTo>
                <a:lnTo>
                  <a:pt x="1436009" y="15735"/>
                </a:lnTo>
                <a:lnTo>
                  <a:pt x="1480906" y="23810"/>
                </a:lnTo>
                <a:lnTo>
                  <a:pt x="1525472" y="33531"/>
                </a:lnTo>
                <a:lnTo>
                  <a:pt x="1569656" y="44887"/>
                </a:lnTo>
                <a:lnTo>
                  <a:pt x="1613389" y="57861"/>
                </a:lnTo>
                <a:lnTo>
                  <a:pt x="1656613" y="72436"/>
                </a:lnTo>
                <a:lnTo>
                  <a:pt x="1699276" y="88591"/>
                </a:lnTo>
                <a:lnTo>
                  <a:pt x="1741314" y="106307"/>
                </a:lnTo>
                <a:lnTo>
                  <a:pt x="1782671" y="125558"/>
                </a:lnTo>
                <a:lnTo>
                  <a:pt x="1823290" y="146318"/>
                </a:lnTo>
                <a:lnTo>
                  <a:pt x="1863118" y="168558"/>
                </a:lnTo>
                <a:lnTo>
                  <a:pt x="1902103" y="192250"/>
                </a:lnTo>
                <a:lnTo>
                  <a:pt x="1940188" y="217361"/>
                </a:lnTo>
                <a:lnTo>
                  <a:pt x="1977322" y="243856"/>
                </a:lnTo>
                <a:lnTo>
                  <a:pt x="2013454" y="271700"/>
                </a:lnTo>
                <a:lnTo>
                  <a:pt x="2048539" y="300856"/>
                </a:lnTo>
                <a:lnTo>
                  <a:pt x="2082529" y="331283"/>
                </a:lnTo>
                <a:lnTo>
                  <a:pt x="2115374" y="362940"/>
                </a:lnTo>
                <a:lnTo>
                  <a:pt x="2147029" y="395784"/>
                </a:lnTo>
                <a:lnTo>
                  <a:pt x="2177456" y="429773"/>
                </a:lnTo>
                <a:lnTo>
                  <a:pt x="2206614" y="464858"/>
                </a:lnTo>
                <a:lnTo>
                  <a:pt x="2234457" y="500991"/>
                </a:lnTo>
                <a:lnTo>
                  <a:pt x="2260950" y="538125"/>
                </a:lnTo>
                <a:lnTo>
                  <a:pt x="2286062" y="576209"/>
                </a:lnTo>
                <a:lnTo>
                  <a:pt x="2309753" y="615194"/>
                </a:lnTo>
                <a:lnTo>
                  <a:pt x="2331993" y="655023"/>
                </a:lnTo>
                <a:lnTo>
                  <a:pt x="2352754" y="695641"/>
                </a:lnTo>
                <a:lnTo>
                  <a:pt x="2372006" y="736999"/>
                </a:lnTo>
                <a:lnTo>
                  <a:pt x="2389721" y="779036"/>
                </a:lnTo>
                <a:lnTo>
                  <a:pt x="2405877" y="821699"/>
                </a:lnTo>
                <a:lnTo>
                  <a:pt x="2420450" y="864924"/>
                </a:lnTo>
                <a:lnTo>
                  <a:pt x="2433427" y="908657"/>
                </a:lnTo>
                <a:lnTo>
                  <a:pt x="2444782" y="952841"/>
                </a:lnTo>
                <a:lnTo>
                  <a:pt x="2454501" y="997407"/>
                </a:lnTo>
                <a:lnTo>
                  <a:pt x="2462577" y="1042304"/>
                </a:lnTo>
                <a:lnTo>
                  <a:pt x="2468993" y="1087471"/>
                </a:lnTo>
                <a:lnTo>
                  <a:pt x="2473743" y="1132841"/>
                </a:lnTo>
                <a:lnTo>
                  <a:pt x="2476821" y="1178353"/>
                </a:lnTo>
                <a:lnTo>
                  <a:pt x="2478220" y="1223950"/>
                </a:lnTo>
                <a:lnTo>
                  <a:pt x="2478313" y="1239156"/>
                </a:lnTo>
                <a:lnTo>
                  <a:pt x="2478220" y="1254363"/>
                </a:lnTo>
                <a:lnTo>
                  <a:pt x="2476821" y="1299959"/>
                </a:lnTo>
                <a:lnTo>
                  <a:pt x="2473743" y="1345472"/>
                </a:lnTo>
                <a:lnTo>
                  <a:pt x="2468993" y="1390842"/>
                </a:lnTo>
                <a:lnTo>
                  <a:pt x="2462577" y="1436009"/>
                </a:lnTo>
                <a:lnTo>
                  <a:pt x="2454501" y="1480906"/>
                </a:lnTo>
                <a:lnTo>
                  <a:pt x="2444782" y="1525472"/>
                </a:lnTo>
                <a:lnTo>
                  <a:pt x="2433427" y="1569656"/>
                </a:lnTo>
                <a:lnTo>
                  <a:pt x="2420450" y="1613389"/>
                </a:lnTo>
                <a:lnTo>
                  <a:pt x="2405877" y="1656613"/>
                </a:lnTo>
                <a:lnTo>
                  <a:pt x="2389723" y="1699276"/>
                </a:lnTo>
                <a:lnTo>
                  <a:pt x="2372006" y="1741314"/>
                </a:lnTo>
                <a:lnTo>
                  <a:pt x="2352754" y="1782671"/>
                </a:lnTo>
                <a:lnTo>
                  <a:pt x="2331993" y="1823290"/>
                </a:lnTo>
                <a:lnTo>
                  <a:pt x="2309753" y="1863118"/>
                </a:lnTo>
                <a:lnTo>
                  <a:pt x="2286062" y="1902103"/>
                </a:lnTo>
                <a:lnTo>
                  <a:pt x="2260950" y="1940188"/>
                </a:lnTo>
                <a:lnTo>
                  <a:pt x="2234457" y="1977322"/>
                </a:lnTo>
                <a:lnTo>
                  <a:pt x="2206614" y="2013454"/>
                </a:lnTo>
                <a:lnTo>
                  <a:pt x="2177456" y="2048539"/>
                </a:lnTo>
                <a:lnTo>
                  <a:pt x="2147029" y="2082529"/>
                </a:lnTo>
                <a:lnTo>
                  <a:pt x="2115374" y="2115374"/>
                </a:lnTo>
                <a:lnTo>
                  <a:pt x="2082529" y="2147029"/>
                </a:lnTo>
                <a:lnTo>
                  <a:pt x="2048539" y="2177456"/>
                </a:lnTo>
                <a:lnTo>
                  <a:pt x="2013454" y="2206614"/>
                </a:lnTo>
                <a:lnTo>
                  <a:pt x="1977322" y="2234457"/>
                </a:lnTo>
                <a:lnTo>
                  <a:pt x="1940188" y="2260950"/>
                </a:lnTo>
                <a:lnTo>
                  <a:pt x="1902103" y="2286062"/>
                </a:lnTo>
                <a:lnTo>
                  <a:pt x="1863118" y="2309753"/>
                </a:lnTo>
                <a:lnTo>
                  <a:pt x="1823290" y="2331993"/>
                </a:lnTo>
                <a:lnTo>
                  <a:pt x="1782671" y="2352754"/>
                </a:lnTo>
                <a:lnTo>
                  <a:pt x="1741314" y="2372006"/>
                </a:lnTo>
                <a:lnTo>
                  <a:pt x="1699276" y="2389721"/>
                </a:lnTo>
                <a:lnTo>
                  <a:pt x="1656613" y="2405877"/>
                </a:lnTo>
                <a:lnTo>
                  <a:pt x="1613389" y="2420450"/>
                </a:lnTo>
                <a:lnTo>
                  <a:pt x="1569656" y="2433427"/>
                </a:lnTo>
                <a:lnTo>
                  <a:pt x="1525472" y="2444782"/>
                </a:lnTo>
                <a:lnTo>
                  <a:pt x="1480906" y="2454501"/>
                </a:lnTo>
                <a:lnTo>
                  <a:pt x="1436009" y="2462577"/>
                </a:lnTo>
                <a:lnTo>
                  <a:pt x="1390842" y="2468993"/>
                </a:lnTo>
                <a:lnTo>
                  <a:pt x="1345472" y="2473743"/>
                </a:lnTo>
                <a:lnTo>
                  <a:pt x="1299959" y="2476821"/>
                </a:lnTo>
                <a:lnTo>
                  <a:pt x="1254363" y="2478220"/>
                </a:lnTo>
                <a:lnTo>
                  <a:pt x="1239156" y="2478313"/>
                </a:lnTo>
                <a:close/>
              </a:path>
            </a:pathLst>
          </a:custGeom>
          <a:solidFill>
            <a:srgbClr val="5CAC57"/>
          </a:solidFill>
        </p:spPr>
        <p:txBody>
          <a:bodyPr wrap="square" lIns="0" tIns="0" rIns="0" bIns="0" rtlCol="0"/>
          <a:lstStyle/>
          <a:p>
            <a:endParaRPr/>
          </a:p>
        </p:txBody>
      </p:sp>
      <p:sp>
        <p:nvSpPr>
          <p:cNvPr id="6" name="object 6"/>
          <p:cNvSpPr txBox="1">
            <a:spLocks noGrp="1"/>
          </p:cNvSpPr>
          <p:nvPr>
            <p:ph type="title"/>
          </p:nvPr>
        </p:nvSpPr>
        <p:spPr>
          <a:xfrm>
            <a:off x="3260516" y="679235"/>
            <a:ext cx="4937125" cy="721995"/>
          </a:xfrm>
          <a:prstGeom prst="rect">
            <a:avLst/>
          </a:prstGeom>
        </p:spPr>
        <p:txBody>
          <a:bodyPr vert="horz" wrap="square" lIns="0" tIns="14604" rIns="0" bIns="0" rtlCol="0">
            <a:spAutoFit/>
          </a:bodyPr>
          <a:lstStyle/>
          <a:p>
            <a:pPr marL="12700">
              <a:lnSpc>
                <a:spcPct val="100000"/>
              </a:lnSpc>
              <a:spcBef>
                <a:spcPts val="114"/>
              </a:spcBef>
            </a:pPr>
            <a:r>
              <a:rPr lang="en-US" sz="4550" b="0" spc="145" dirty="0">
                <a:solidFill>
                  <a:srgbClr val="331BCA"/>
                </a:solidFill>
                <a:latin typeface="Arial"/>
                <a:cs typeface="Arial"/>
              </a:rPr>
              <a:t>Literature Survey:</a:t>
            </a:r>
            <a:endParaRPr sz="4450" dirty="0">
              <a:latin typeface="Trebuchet MS"/>
              <a:cs typeface="Trebuchet MS"/>
            </a:endParaRPr>
          </a:p>
        </p:txBody>
      </p:sp>
      <p:sp>
        <p:nvSpPr>
          <p:cNvPr id="8" name="object 8"/>
          <p:cNvSpPr txBox="1"/>
          <p:nvPr/>
        </p:nvSpPr>
        <p:spPr>
          <a:xfrm>
            <a:off x="2971800" y="1526594"/>
            <a:ext cx="14859000" cy="6415987"/>
          </a:xfrm>
          <a:prstGeom prst="rect">
            <a:avLst/>
          </a:prstGeom>
        </p:spPr>
        <p:txBody>
          <a:bodyPr vert="horz" wrap="square" lIns="0" tIns="12700" rIns="0" bIns="0" rtlCol="0">
            <a:spAutoFit/>
          </a:bodyPr>
          <a:lstStyle/>
          <a:p>
            <a:pPr marL="12700" marR="11430">
              <a:lnSpc>
                <a:spcPct val="125000"/>
              </a:lnSpc>
              <a:spcBef>
                <a:spcPts val="100"/>
              </a:spcBef>
            </a:pPr>
            <a:r>
              <a:rPr lang="en-US" sz="2600" dirty="0"/>
              <a:t>[1] </a:t>
            </a:r>
            <a:r>
              <a:rPr lang="en-US" sz="2600" i="1" dirty="0"/>
              <a:t>A Survey on Alzheimer's disease Detection and Prediction Using Deep Learning Vision, </a:t>
            </a:r>
            <a:r>
              <a:rPr lang="en-US" sz="2600" dirty="0"/>
              <a:t>Kumar Reddy </a:t>
            </a:r>
            <a:r>
              <a:rPr lang="en-US" sz="2600" dirty="0" err="1"/>
              <a:t>Ellendula</a:t>
            </a:r>
            <a:r>
              <a:rPr lang="en-US" sz="2600" dirty="0"/>
              <a:t>,  Computer science and engineering K L University Hyderabad.</a:t>
            </a:r>
          </a:p>
          <a:p>
            <a:pPr marL="12700" marR="11430">
              <a:lnSpc>
                <a:spcPct val="125000"/>
              </a:lnSpc>
              <a:spcBef>
                <a:spcPts val="100"/>
              </a:spcBef>
            </a:pPr>
            <a:endParaRPr lang="en-US" sz="2600" dirty="0"/>
          </a:p>
          <a:p>
            <a:pPr marL="12700" marR="11430" algn="just">
              <a:lnSpc>
                <a:spcPct val="125000"/>
              </a:lnSpc>
              <a:spcBef>
                <a:spcPts val="100"/>
              </a:spcBef>
            </a:pPr>
            <a:r>
              <a:rPr lang="en-US" sz="2600" dirty="0"/>
              <a:t>The article discusses the potential of using machine learning algorithms, particularly deep learning approaches, for the detection and classification of Alzheimer's disease. Alzheimer's disease is a serious neurological condition that damages brain cells, leading to memory loss and difficulties in everyday tasks. While the disease is currently incurable, early identification can help reduce symptoms. The article highlights the need for more research into using deep learning algorithms for Alzheimer's disease detection and classification. The article also provides a detailed overview of five studies that have shown significant improvements in accuracy compared to traditional methods, using deep learning techniques such as attention networks, VGG, and transfer learning. Overall, the article suggests that deep learning approaches hold promise for improving Alzheimer's disease diagnosis.</a:t>
            </a:r>
          </a:p>
          <a:p>
            <a:pPr marL="0" marR="0" algn="just">
              <a:lnSpc>
                <a:spcPct val="107000"/>
              </a:lnSpc>
              <a:spcBef>
                <a:spcPts val="0"/>
              </a:spcBef>
              <a:spcAft>
                <a:spcPts val="800"/>
              </a:spcAft>
            </a:pPr>
            <a:endParaRPr sz="2400" dirty="0">
              <a:latin typeface="Noto Sans"/>
              <a:cs typeface="Noto Sans"/>
            </a:endParaRPr>
          </a:p>
        </p:txBody>
      </p:sp>
      <p:sp>
        <p:nvSpPr>
          <p:cNvPr id="15" name="object 15"/>
          <p:cNvSpPr/>
          <p:nvPr/>
        </p:nvSpPr>
        <p:spPr>
          <a:xfrm>
            <a:off x="5868349" y="7749625"/>
            <a:ext cx="8347696" cy="220979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48117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
            <a:ext cx="2781935" cy="5156200"/>
          </a:xfrm>
          <a:custGeom>
            <a:avLst/>
            <a:gdLst/>
            <a:ahLst/>
            <a:cxnLst/>
            <a:rect l="l" t="t" r="r" b="b"/>
            <a:pathLst>
              <a:path w="2781935" h="5156200">
                <a:moveTo>
                  <a:pt x="2503268" y="3708399"/>
                </a:moveTo>
                <a:lnTo>
                  <a:pt x="200100" y="3708399"/>
                </a:lnTo>
                <a:lnTo>
                  <a:pt x="248118" y="3695699"/>
                </a:lnTo>
                <a:lnTo>
                  <a:pt x="295618" y="3695699"/>
                </a:lnTo>
                <a:lnTo>
                  <a:pt x="342561" y="3682999"/>
                </a:lnTo>
                <a:lnTo>
                  <a:pt x="388909" y="3682999"/>
                </a:lnTo>
                <a:lnTo>
                  <a:pt x="567562" y="3632199"/>
                </a:lnTo>
                <a:lnTo>
                  <a:pt x="610347" y="3606799"/>
                </a:lnTo>
                <a:lnTo>
                  <a:pt x="652302" y="3594099"/>
                </a:lnTo>
                <a:lnTo>
                  <a:pt x="693390" y="3568699"/>
                </a:lnTo>
                <a:lnTo>
                  <a:pt x="733570" y="3555999"/>
                </a:lnTo>
                <a:lnTo>
                  <a:pt x="772805" y="3530599"/>
                </a:lnTo>
                <a:lnTo>
                  <a:pt x="811055" y="3505199"/>
                </a:lnTo>
                <a:lnTo>
                  <a:pt x="848281" y="3479799"/>
                </a:lnTo>
                <a:lnTo>
                  <a:pt x="884445" y="3454399"/>
                </a:lnTo>
                <a:lnTo>
                  <a:pt x="919507" y="3416299"/>
                </a:lnTo>
                <a:lnTo>
                  <a:pt x="953429" y="3390899"/>
                </a:lnTo>
                <a:lnTo>
                  <a:pt x="986172" y="3352799"/>
                </a:lnTo>
                <a:lnTo>
                  <a:pt x="1017696" y="3327399"/>
                </a:lnTo>
                <a:lnTo>
                  <a:pt x="1047964" y="3289299"/>
                </a:lnTo>
                <a:lnTo>
                  <a:pt x="1076936" y="3251199"/>
                </a:lnTo>
                <a:lnTo>
                  <a:pt x="1104573" y="3225799"/>
                </a:lnTo>
                <a:lnTo>
                  <a:pt x="1130836" y="3187699"/>
                </a:lnTo>
                <a:lnTo>
                  <a:pt x="1155687" y="3149599"/>
                </a:lnTo>
                <a:lnTo>
                  <a:pt x="1179086" y="3098799"/>
                </a:lnTo>
                <a:lnTo>
                  <a:pt x="1200995" y="3060699"/>
                </a:lnTo>
                <a:lnTo>
                  <a:pt x="1221375" y="3022599"/>
                </a:lnTo>
                <a:lnTo>
                  <a:pt x="1240187" y="2984499"/>
                </a:lnTo>
                <a:lnTo>
                  <a:pt x="1257392" y="2933699"/>
                </a:lnTo>
                <a:lnTo>
                  <a:pt x="1272950" y="2895599"/>
                </a:lnTo>
                <a:lnTo>
                  <a:pt x="1286824" y="2844799"/>
                </a:lnTo>
                <a:lnTo>
                  <a:pt x="1298975" y="2806699"/>
                </a:lnTo>
                <a:lnTo>
                  <a:pt x="1309362" y="2755899"/>
                </a:lnTo>
                <a:lnTo>
                  <a:pt x="1317949" y="2717799"/>
                </a:lnTo>
                <a:lnTo>
                  <a:pt x="1324694" y="2666999"/>
                </a:lnTo>
                <a:lnTo>
                  <a:pt x="1329561" y="2616199"/>
                </a:lnTo>
                <a:lnTo>
                  <a:pt x="1332510" y="2565399"/>
                </a:lnTo>
                <a:lnTo>
                  <a:pt x="1333501" y="2527299"/>
                </a:lnTo>
                <a:lnTo>
                  <a:pt x="1332517" y="2476499"/>
                </a:lnTo>
                <a:lnTo>
                  <a:pt x="1329589" y="2425699"/>
                </a:lnTo>
                <a:lnTo>
                  <a:pt x="1324756" y="2374899"/>
                </a:lnTo>
                <a:lnTo>
                  <a:pt x="1318054" y="2336799"/>
                </a:lnTo>
                <a:lnTo>
                  <a:pt x="1309523" y="2285999"/>
                </a:lnTo>
                <a:lnTo>
                  <a:pt x="1299199" y="2235199"/>
                </a:lnTo>
                <a:lnTo>
                  <a:pt x="1287121" y="2197099"/>
                </a:lnTo>
                <a:lnTo>
                  <a:pt x="1273326" y="2146299"/>
                </a:lnTo>
                <a:lnTo>
                  <a:pt x="1257852" y="2108199"/>
                </a:lnTo>
                <a:lnTo>
                  <a:pt x="1240737" y="2070099"/>
                </a:lnTo>
                <a:lnTo>
                  <a:pt x="1222019" y="2019299"/>
                </a:lnTo>
                <a:lnTo>
                  <a:pt x="1201735" y="1981199"/>
                </a:lnTo>
                <a:lnTo>
                  <a:pt x="1179923" y="1943099"/>
                </a:lnTo>
                <a:lnTo>
                  <a:pt x="1156622" y="1904999"/>
                </a:lnTo>
                <a:lnTo>
                  <a:pt x="1131868" y="1866899"/>
                </a:lnTo>
                <a:lnTo>
                  <a:pt x="1105700" y="1828799"/>
                </a:lnTo>
                <a:lnTo>
                  <a:pt x="1078155" y="1790699"/>
                </a:lnTo>
                <a:lnTo>
                  <a:pt x="1049272" y="1752599"/>
                </a:lnTo>
                <a:lnTo>
                  <a:pt x="1019087" y="1727199"/>
                </a:lnTo>
                <a:lnTo>
                  <a:pt x="987639" y="1689099"/>
                </a:lnTo>
                <a:lnTo>
                  <a:pt x="954966" y="1650999"/>
                </a:lnTo>
                <a:lnTo>
                  <a:pt x="921105" y="1625599"/>
                </a:lnTo>
                <a:lnTo>
                  <a:pt x="886094" y="1600199"/>
                </a:lnTo>
                <a:lnTo>
                  <a:pt x="849972" y="1574799"/>
                </a:lnTo>
                <a:lnTo>
                  <a:pt x="812774" y="1549399"/>
                </a:lnTo>
                <a:lnTo>
                  <a:pt x="774541" y="1523999"/>
                </a:lnTo>
                <a:lnTo>
                  <a:pt x="735309" y="1498599"/>
                </a:lnTo>
                <a:lnTo>
                  <a:pt x="695115" y="1473199"/>
                </a:lnTo>
                <a:lnTo>
                  <a:pt x="653999" y="1447799"/>
                </a:lnTo>
                <a:lnTo>
                  <a:pt x="569148" y="1422399"/>
                </a:lnTo>
                <a:lnTo>
                  <a:pt x="525490" y="1396999"/>
                </a:lnTo>
                <a:lnTo>
                  <a:pt x="390032" y="1358899"/>
                </a:lnTo>
                <a:lnTo>
                  <a:pt x="343512" y="1358899"/>
                </a:lnTo>
                <a:lnTo>
                  <a:pt x="296372" y="1346199"/>
                </a:lnTo>
                <a:lnTo>
                  <a:pt x="0" y="1346199"/>
                </a:lnTo>
                <a:lnTo>
                  <a:pt x="0" y="0"/>
                </a:lnTo>
                <a:lnTo>
                  <a:pt x="894914" y="0"/>
                </a:lnTo>
                <a:lnTo>
                  <a:pt x="1026027" y="38099"/>
                </a:lnTo>
                <a:lnTo>
                  <a:pt x="1069053" y="63499"/>
                </a:lnTo>
                <a:lnTo>
                  <a:pt x="1154042" y="88899"/>
                </a:lnTo>
                <a:lnTo>
                  <a:pt x="1195990" y="114299"/>
                </a:lnTo>
                <a:lnTo>
                  <a:pt x="1237565" y="126999"/>
                </a:lnTo>
                <a:lnTo>
                  <a:pt x="1278757" y="152399"/>
                </a:lnTo>
                <a:lnTo>
                  <a:pt x="1319561" y="165099"/>
                </a:lnTo>
                <a:lnTo>
                  <a:pt x="1359969" y="190499"/>
                </a:lnTo>
                <a:lnTo>
                  <a:pt x="1399972" y="203199"/>
                </a:lnTo>
                <a:lnTo>
                  <a:pt x="1478738" y="253999"/>
                </a:lnTo>
                <a:lnTo>
                  <a:pt x="1555799" y="304799"/>
                </a:lnTo>
                <a:lnTo>
                  <a:pt x="1631097" y="355599"/>
                </a:lnTo>
                <a:lnTo>
                  <a:pt x="1704570" y="406399"/>
                </a:lnTo>
                <a:lnTo>
                  <a:pt x="1776161" y="457199"/>
                </a:lnTo>
                <a:lnTo>
                  <a:pt x="1811231" y="482599"/>
                </a:lnTo>
                <a:lnTo>
                  <a:pt x="1845808" y="507999"/>
                </a:lnTo>
                <a:lnTo>
                  <a:pt x="1879885" y="546099"/>
                </a:lnTo>
                <a:lnTo>
                  <a:pt x="1913454" y="571499"/>
                </a:lnTo>
                <a:lnTo>
                  <a:pt x="1946507" y="596899"/>
                </a:lnTo>
                <a:lnTo>
                  <a:pt x="1979038" y="634999"/>
                </a:lnTo>
                <a:lnTo>
                  <a:pt x="2011038" y="660399"/>
                </a:lnTo>
                <a:lnTo>
                  <a:pt x="2042500" y="698499"/>
                </a:lnTo>
                <a:lnTo>
                  <a:pt x="2073418" y="723899"/>
                </a:lnTo>
                <a:lnTo>
                  <a:pt x="2103782" y="761999"/>
                </a:lnTo>
                <a:lnTo>
                  <a:pt x="2133587" y="800099"/>
                </a:lnTo>
                <a:lnTo>
                  <a:pt x="2162824" y="825499"/>
                </a:lnTo>
                <a:lnTo>
                  <a:pt x="2191486" y="863599"/>
                </a:lnTo>
                <a:lnTo>
                  <a:pt x="2219566" y="901699"/>
                </a:lnTo>
                <a:lnTo>
                  <a:pt x="2247055" y="939799"/>
                </a:lnTo>
                <a:lnTo>
                  <a:pt x="2273948" y="965199"/>
                </a:lnTo>
                <a:lnTo>
                  <a:pt x="2300236" y="1003299"/>
                </a:lnTo>
                <a:lnTo>
                  <a:pt x="2325911" y="1041399"/>
                </a:lnTo>
                <a:lnTo>
                  <a:pt x="2350967" y="1079499"/>
                </a:lnTo>
                <a:lnTo>
                  <a:pt x="2375396" y="1117599"/>
                </a:lnTo>
                <a:lnTo>
                  <a:pt x="2399191" y="1155699"/>
                </a:lnTo>
                <a:lnTo>
                  <a:pt x="2422344" y="1193799"/>
                </a:lnTo>
                <a:lnTo>
                  <a:pt x="2444847" y="1231899"/>
                </a:lnTo>
                <a:lnTo>
                  <a:pt x="2466693" y="1269999"/>
                </a:lnTo>
                <a:lnTo>
                  <a:pt x="2487875" y="1320799"/>
                </a:lnTo>
                <a:lnTo>
                  <a:pt x="2508386" y="1358899"/>
                </a:lnTo>
                <a:lnTo>
                  <a:pt x="2528217" y="1396999"/>
                </a:lnTo>
                <a:lnTo>
                  <a:pt x="2547362" y="1435099"/>
                </a:lnTo>
                <a:lnTo>
                  <a:pt x="2565813" y="1485899"/>
                </a:lnTo>
                <a:lnTo>
                  <a:pt x="2583562" y="1523999"/>
                </a:lnTo>
                <a:lnTo>
                  <a:pt x="2600603" y="1562099"/>
                </a:lnTo>
                <a:lnTo>
                  <a:pt x="2616927" y="1612899"/>
                </a:lnTo>
                <a:lnTo>
                  <a:pt x="2632527" y="1650999"/>
                </a:lnTo>
                <a:lnTo>
                  <a:pt x="2647396" y="1689099"/>
                </a:lnTo>
                <a:lnTo>
                  <a:pt x="2661527" y="1739899"/>
                </a:lnTo>
                <a:lnTo>
                  <a:pt x="2674911" y="1777999"/>
                </a:lnTo>
                <a:lnTo>
                  <a:pt x="2687542" y="1828799"/>
                </a:lnTo>
                <a:lnTo>
                  <a:pt x="2699412" y="1866899"/>
                </a:lnTo>
                <a:lnTo>
                  <a:pt x="2710514" y="1917699"/>
                </a:lnTo>
                <a:lnTo>
                  <a:pt x="2720839" y="1955799"/>
                </a:lnTo>
                <a:lnTo>
                  <a:pt x="2730382" y="2006599"/>
                </a:lnTo>
                <a:lnTo>
                  <a:pt x="2739133" y="2057399"/>
                </a:lnTo>
                <a:lnTo>
                  <a:pt x="2747087" y="2095499"/>
                </a:lnTo>
                <a:lnTo>
                  <a:pt x="2754235" y="2146299"/>
                </a:lnTo>
                <a:lnTo>
                  <a:pt x="2760569" y="2184399"/>
                </a:lnTo>
                <a:lnTo>
                  <a:pt x="2766084" y="2235199"/>
                </a:lnTo>
                <a:lnTo>
                  <a:pt x="2770770" y="2285999"/>
                </a:lnTo>
                <a:lnTo>
                  <a:pt x="2774621" y="2336799"/>
                </a:lnTo>
                <a:lnTo>
                  <a:pt x="2777629" y="2374899"/>
                </a:lnTo>
                <a:lnTo>
                  <a:pt x="2779787" y="2425699"/>
                </a:lnTo>
                <a:lnTo>
                  <a:pt x="2781087" y="2476499"/>
                </a:lnTo>
                <a:lnTo>
                  <a:pt x="2781522" y="2527299"/>
                </a:lnTo>
                <a:lnTo>
                  <a:pt x="2781215" y="2565399"/>
                </a:lnTo>
                <a:lnTo>
                  <a:pt x="2780037" y="2616199"/>
                </a:lnTo>
                <a:lnTo>
                  <a:pt x="2777995" y="2666999"/>
                </a:lnTo>
                <a:lnTo>
                  <a:pt x="2775098" y="2717799"/>
                </a:lnTo>
                <a:lnTo>
                  <a:pt x="2771352" y="2755899"/>
                </a:lnTo>
                <a:lnTo>
                  <a:pt x="2766766" y="2806699"/>
                </a:lnTo>
                <a:lnTo>
                  <a:pt x="2761346" y="2857499"/>
                </a:lnTo>
                <a:lnTo>
                  <a:pt x="2755101" y="2908299"/>
                </a:lnTo>
                <a:lnTo>
                  <a:pt x="2748038" y="2946399"/>
                </a:lnTo>
                <a:lnTo>
                  <a:pt x="2740164" y="2997199"/>
                </a:lnTo>
                <a:lnTo>
                  <a:pt x="2731487" y="3035299"/>
                </a:lnTo>
                <a:lnTo>
                  <a:pt x="2722015" y="3086099"/>
                </a:lnTo>
                <a:lnTo>
                  <a:pt x="2711755" y="3136899"/>
                </a:lnTo>
                <a:lnTo>
                  <a:pt x="2700715" y="3174999"/>
                </a:lnTo>
                <a:lnTo>
                  <a:pt x="2688901" y="3225799"/>
                </a:lnTo>
                <a:lnTo>
                  <a:pt x="2676322" y="3263899"/>
                </a:lnTo>
                <a:lnTo>
                  <a:pt x="2662986" y="3314699"/>
                </a:lnTo>
                <a:lnTo>
                  <a:pt x="2648899" y="3352799"/>
                </a:lnTo>
                <a:lnTo>
                  <a:pt x="2634070" y="3403599"/>
                </a:lnTo>
                <a:lnTo>
                  <a:pt x="2618505" y="3441699"/>
                </a:lnTo>
                <a:lnTo>
                  <a:pt x="2602213" y="3479799"/>
                </a:lnTo>
                <a:lnTo>
                  <a:pt x="2585201" y="3530599"/>
                </a:lnTo>
                <a:lnTo>
                  <a:pt x="2567476" y="3568699"/>
                </a:lnTo>
                <a:lnTo>
                  <a:pt x="2549046" y="3606799"/>
                </a:lnTo>
                <a:lnTo>
                  <a:pt x="2529918" y="3644899"/>
                </a:lnTo>
                <a:lnTo>
                  <a:pt x="2510101" y="3695699"/>
                </a:lnTo>
                <a:lnTo>
                  <a:pt x="2503268" y="3708399"/>
                </a:lnTo>
                <a:close/>
              </a:path>
              <a:path w="2781935" h="5156200">
                <a:moveTo>
                  <a:pt x="295862" y="5156199"/>
                </a:moveTo>
                <a:lnTo>
                  <a:pt x="0" y="5156199"/>
                </a:lnTo>
                <a:lnTo>
                  <a:pt x="0" y="3695699"/>
                </a:lnTo>
                <a:lnTo>
                  <a:pt x="55087" y="3695699"/>
                </a:lnTo>
                <a:lnTo>
                  <a:pt x="103105" y="3708399"/>
                </a:lnTo>
                <a:lnTo>
                  <a:pt x="2503268" y="3708399"/>
                </a:lnTo>
                <a:lnTo>
                  <a:pt x="2468427" y="3771899"/>
                </a:lnTo>
                <a:lnTo>
                  <a:pt x="2446585" y="3809999"/>
                </a:lnTo>
                <a:lnTo>
                  <a:pt x="2424083" y="3848099"/>
                </a:lnTo>
                <a:lnTo>
                  <a:pt x="2400929" y="3886199"/>
                </a:lnTo>
                <a:lnTo>
                  <a:pt x="2377130" y="3924299"/>
                </a:lnTo>
                <a:lnTo>
                  <a:pt x="2352694" y="3962399"/>
                </a:lnTo>
                <a:lnTo>
                  <a:pt x="2327629" y="4000499"/>
                </a:lnTo>
                <a:lnTo>
                  <a:pt x="2301941" y="4038599"/>
                </a:lnTo>
                <a:lnTo>
                  <a:pt x="2275639" y="4076699"/>
                </a:lnTo>
                <a:lnTo>
                  <a:pt x="2248729" y="4114799"/>
                </a:lnTo>
                <a:lnTo>
                  <a:pt x="2221220" y="4152899"/>
                </a:lnTo>
                <a:lnTo>
                  <a:pt x="2193120" y="4178299"/>
                </a:lnTo>
                <a:lnTo>
                  <a:pt x="2164434" y="4216399"/>
                </a:lnTo>
                <a:lnTo>
                  <a:pt x="2135172" y="4254499"/>
                </a:lnTo>
                <a:lnTo>
                  <a:pt x="2105341" y="4292599"/>
                </a:lnTo>
                <a:lnTo>
                  <a:pt x="2074948" y="4317999"/>
                </a:lnTo>
                <a:lnTo>
                  <a:pt x="2044000" y="4356099"/>
                </a:lnTo>
                <a:lnTo>
                  <a:pt x="2012506" y="4381499"/>
                </a:lnTo>
                <a:lnTo>
                  <a:pt x="1980472" y="4419599"/>
                </a:lnTo>
                <a:lnTo>
                  <a:pt x="1947907" y="4444999"/>
                </a:lnTo>
                <a:lnTo>
                  <a:pt x="1914818" y="4483099"/>
                </a:lnTo>
                <a:lnTo>
                  <a:pt x="1881212" y="4508499"/>
                </a:lnTo>
                <a:lnTo>
                  <a:pt x="1847097" y="4533899"/>
                </a:lnTo>
                <a:lnTo>
                  <a:pt x="1812480" y="4559299"/>
                </a:lnTo>
                <a:lnTo>
                  <a:pt x="1777370" y="4597399"/>
                </a:lnTo>
                <a:lnTo>
                  <a:pt x="1705697" y="4648199"/>
                </a:lnTo>
                <a:lnTo>
                  <a:pt x="1632139" y="4698999"/>
                </a:lnTo>
                <a:lnTo>
                  <a:pt x="1556756" y="4749799"/>
                </a:lnTo>
                <a:lnTo>
                  <a:pt x="1479608" y="4800599"/>
                </a:lnTo>
                <a:lnTo>
                  <a:pt x="1440391" y="4813299"/>
                </a:lnTo>
                <a:lnTo>
                  <a:pt x="1360708" y="4864099"/>
                </a:lnTo>
                <a:lnTo>
                  <a:pt x="1320258" y="4876799"/>
                </a:lnTo>
                <a:lnTo>
                  <a:pt x="1238177" y="4927599"/>
                </a:lnTo>
                <a:lnTo>
                  <a:pt x="1154572" y="4952999"/>
                </a:lnTo>
                <a:lnTo>
                  <a:pt x="1112217" y="4978399"/>
                </a:lnTo>
                <a:lnTo>
                  <a:pt x="983033" y="5016499"/>
                </a:lnTo>
                <a:lnTo>
                  <a:pt x="939290" y="5041899"/>
                </a:lnTo>
                <a:lnTo>
                  <a:pt x="806123" y="5079999"/>
                </a:lnTo>
                <a:lnTo>
                  <a:pt x="761112" y="5079999"/>
                </a:lnTo>
                <a:lnTo>
                  <a:pt x="624323" y="5118099"/>
                </a:lnTo>
                <a:lnTo>
                  <a:pt x="578166" y="5118099"/>
                </a:lnTo>
                <a:lnTo>
                  <a:pt x="531741" y="5130799"/>
                </a:lnTo>
                <a:lnTo>
                  <a:pt x="485056" y="5130799"/>
                </a:lnTo>
                <a:lnTo>
                  <a:pt x="438118" y="5143499"/>
                </a:lnTo>
                <a:lnTo>
                  <a:pt x="343513" y="5143499"/>
                </a:lnTo>
                <a:lnTo>
                  <a:pt x="295862" y="5156199"/>
                </a:lnTo>
                <a:close/>
              </a:path>
            </a:pathLst>
          </a:custGeom>
          <a:solidFill>
            <a:srgbClr val="E76929"/>
          </a:solidFill>
        </p:spPr>
        <p:txBody>
          <a:bodyPr wrap="square" lIns="0" tIns="0" rIns="0" bIns="0" rtlCol="0"/>
          <a:lstStyle/>
          <a:p>
            <a:endParaRPr/>
          </a:p>
        </p:txBody>
      </p:sp>
      <p:sp>
        <p:nvSpPr>
          <p:cNvPr id="3" name="object 3"/>
          <p:cNvSpPr/>
          <p:nvPr/>
        </p:nvSpPr>
        <p:spPr>
          <a:xfrm>
            <a:off x="15129998" y="7128995"/>
            <a:ext cx="3158490" cy="3158490"/>
          </a:xfrm>
          <a:custGeom>
            <a:avLst/>
            <a:gdLst/>
            <a:ahLst/>
            <a:cxnLst/>
            <a:rect l="l" t="t" r="r" b="b"/>
            <a:pathLst>
              <a:path w="3158490" h="3158490">
                <a:moveTo>
                  <a:pt x="3158002" y="3158003"/>
                </a:moveTo>
                <a:lnTo>
                  <a:pt x="0" y="3158003"/>
                </a:lnTo>
                <a:lnTo>
                  <a:pt x="92050" y="3065952"/>
                </a:lnTo>
                <a:lnTo>
                  <a:pt x="3158002" y="0"/>
                </a:lnTo>
                <a:lnTo>
                  <a:pt x="3158002" y="3158003"/>
                </a:lnTo>
                <a:close/>
              </a:path>
            </a:pathLst>
          </a:custGeom>
          <a:solidFill>
            <a:srgbClr val="FFC824"/>
          </a:solidFill>
        </p:spPr>
        <p:txBody>
          <a:bodyPr wrap="square" lIns="0" tIns="0" rIns="0" bIns="0" rtlCol="0"/>
          <a:lstStyle/>
          <a:p>
            <a:endParaRPr/>
          </a:p>
        </p:txBody>
      </p:sp>
      <p:sp>
        <p:nvSpPr>
          <p:cNvPr id="4" name="object 4"/>
          <p:cNvSpPr/>
          <p:nvPr/>
        </p:nvSpPr>
        <p:spPr>
          <a:xfrm>
            <a:off x="0" y="7678186"/>
            <a:ext cx="2476500" cy="2609850"/>
          </a:xfrm>
          <a:custGeom>
            <a:avLst/>
            <a:gdLst/>
            <a:ahLst/>
            <a:cxnLst/>
            <a:rect l="l" t="t" r="r" b="b"/>
            <a:pathLst>
              <a:path w="2476500" h="2609850">
                <a:moveTo>
                  <a:pt x="2476500" y="2609850"/>
                </a:moveTo>
                <a:lnTo>
                  <a:pt x="0" y="2609850"/>
                </a:lnTo>
                <a:lnTo>
                  <a:pt x="0" y="0"/>
                </a:lnTo>
                <a:lnTo>
                  <a:pt x="2476500" y="0"/>
                </a:lnTo>
                <a:lnTo>
                  <a:pt x="2476500" y="2609850"/>
                </a:lnTo>
                <a:close/>
              </a:path>
            </a:pathLst>
          </a:custGeom>
          <a:solidFill>
            <a:srgbClr val="331BCA"/>
          </a:solidFill>
        </p:spPr>
        <p:txBody>
          <a:bodyPr wrap="square" lIns="0" tIns="0" rIns="0" bIns="0" rtlCol="0"/>
          <a:lstStyle/>
          <a:p>
            <a:endParaRPr/>
          </a:p>
        </p:txBody>
      </p:sp>
      <p:sp>
        <p:nvSpPr>
          <p:cNvPr id="6" name="object 6"/>
          <p:cNvSpPr txBox="1">
            <a:spLocks noGrp="1"/>
          </p:cNvSpPr>
          <p:nvPr>
            <p:ph type="title"/>
          </p:nvPr>
        </p:nvSpPr>
        <p:spPr>
          <a:xfrm>
            <a:off x="3260516" y="679235"/>
            <a:ext cx="4937125" cy="721995"/>
          </a:xfrm>
          <a:prstGeom prst="rect">
            <a:avLst/>
          </a:prstGeom>
        </p:spPr>
        <p:txBody>
          <a:bodyPr vert="horz" wrap="square" lIns="0" tIns="14604" rIns="0" bIns="0" rtlCol="0">
            <a:spAutoFit/>
          </a:bodyPr>
          <a:lstStyle/>
          <a:p>
            <a:pPr marL="12700">
              <a:lnSpc>
                <a:spcPct val="100000"/>
              </a:lnSpc>
              <a:spcBef>
                <a:spcPts val="114"/>
              </a:spcBef>
            </a:pPr>
            <a:r>
              <a:rPr lang="en-US" sz="4550" b="0" spc="145" dirty="0">
                <a:solidFill>
                  <a:srgbClr val="331BCA"/>
                </a:solidFill>
                <a:latin typeface="Arial"/>
                <a:cs typeface="Arial"/>
              </a:rPr>
              <a:t>Literature Survey:</a:t>
            </a:r>
            <a:endParaRPr sz="4450" dirty="0">
              <a:latin typeface="Trebuchet MS"/>
              <a:cs typeface="Trebuchet MS"/>
            </a:endParaRPr>
          </a:p>
        </p:txBody>
      </p:sp>
      <p:sp>
        <p:nvSpPr>
          <p:cNvPr id="8" name="object 8"/>
          <p:cNvSpPr txBox="1"/>
          <p:nvPr/>
        </p:nvSpPr>
        <p:spPr>
          <a:xfrm>
            <a:off x="2971800" y="1526594"/>
            <a:ext cx="14859000" cy="8284897"/>
          </a:xfrm>
          <a:prstGeom prst="rect">
            <a:avLst/>
          </a:prstGeom>
        </p:spPr>
        <p:txBody>
          <a:bodyPr vert="horz" wrap="square" lIns="0" tIns="12700" rIns="0" bIns="0" rtlCol="0">
            <a:spAutoFit/>
          </a:bodyPr>
          <a:lstStyle/>
          <a:p>
            <a:pPr marL="12700" marR="11430">
              <a:lnSpc>
                <a:spcPct val="125000"/>
              </a:lnSpc>
              <a:spcBef>
                <a:spcPts val="100"/>
              </a:spcBef>
            </a:pPr>
            <a:r>
              <a:rPr lang="en-US" sz="2400" b="1" dirty="0"/>
              <a:t>EXISTING MODELS:</a:t>
            </a:r>
          </a:p>
          <a:p>
            <a:pPr marL="355600" marR="11430" indent="-342900">
              <a:lnSpc>
                <a:spcPct val="125000"/>
              </a:lnSpc>
              <a:spcBef>
                <a:spcPts val="100"/>
              </a:spcBef>
              <a:buFont typeface="Arial" panose="020B0604020202020204" pitchFamily="34" charset="0"/>
              <a:buChar char="•"/>
            </a:pPr>
            <a:r>
              <a:rPr lang="en-US" sz="2400" dirty="0" err="1">
                <a:effectLst/>
                <a:ea typeface="Calibri" panose="020F0502020204030204" pitchFamily="34" charset="0"/>
              </a:rPr>
              <a:t>Aunsia</a:t>
            </a:r>
            <a:r>
              <a:rPr lang="en-US" sz="2400" dirty="0">
                <a:effectLst/>
                <a:ea typeface="Calibri" panose="020F0502020204030204" pitchFamily="34" charset="0"/>
              </a:rPr>
              <a:t> Khan et al. [2021] have proposed the study based on the comparison and evaluation of recent work done in the prognosis and prediction of Alzheimer’s disease using machine learning methods with a generated accuracy of about 84%.</a:t>
            </a:r>
            <a:endParaRPr lang="en-US" sz="2400" b="1" dirty="0"/>
          </a:p>
          <a:p>
            <a:pPr marL="355600" marR="11430" indent="-342900">
              <a:lnSpc>
                <a:spcPct val="125000"/>
              </a:lnSpc>
              <a:spcBef>
                <a:spcPts val="100"/>
              </a:spcBef>
              <a:buFont typeface="Arial" panose="020B0604020202020204" pitchFamily="34" charset="0"/>
              <a:buChar char="•"/>
            </a:pPr>
            <a:r>
              <a:rPr lang="en-US" sz="2400" dirty="0" err="1">
                <a:effectLst/>
                <a:ea typeface="Calibri" panose="020F0502020204030204" pitchFamily="34" charset="0"/>
              </a:rPr>
              <a:t>Doaa</a:t>
            </a:r>
            <a:r>
              <a:rPr lang="en-US" sz="2400" dirty="0">
                <a:effectLst/>
                <a:ea typeface="Calibri" panose="020F0502020204030204" pitchFamily="34" charset="0"/>
              </a:rPr>
              <a:t> Ebrahim et al. [2020] They used the VGG16 pre-trained learning transfer network as a feature extractor in their </a:t>
            </a:r>
            <a:r>
              <a:rPr lang="en-US" sz="2400" dirty="0" err="1">
                <a:effectLst/>
                <a:ea typeface="Calibri" panose="020F0502020204030204" pitchFamily="34" charset="0"/>
              </a:rPr>
              <a:t>work.To</a:t>
            </a:r>
            <a:r>
              <a:rPr lang="en-US" sz="2400" dirty="0">
                <a:effectLst/>
                <a:ea typeface="Calibri" panose="020F0502020204030204" pitchFamily="34" charset="0"/>
              </a:rPr>
              <a:t> assess the model's performance, they also calculated a performance metric. The algorithm produced the best accuracy when data were divided into 20% for testing and 80% for training, with a training accuracy of 97.49% and testing accuracy of 95.31%..</a:t>
            </a:r>
            <a:endParaRPr lang="en-US" sz="2400" dirty="0"/>
          </a:p>
          <a:p>
            <a:pPr marL="12700" marR="11430">
              <a:lnSpc>
                <a:spcPct val="125000"/>
              </a:lnSpc>
              <a:spcBef>
                <a:spcPts val="100"/>
              </a:spcBef>
            </a:pPr>
            <a:r>
              <a:rPr lang="en-US" sz="2400" dirty="0"/>
              <a:t>The article describes a systematic review of publications on the use of deep learning approaches for the early detection and automated classification of Alzheimer's disease (AD) using neuroimaging data. The review covers studies published between January 2013 and July 2018, identified through a PubMed and Google Scholar search. Of the 16 studies meeting inclusion criteria, 4 used a combination of deep learning and traditional machine learning, while 12 used only deep learning approaches. The best results were obtained through the combination of multimodal neuroimaging and fluid biomarkers. The review suggests that deep learning approaches hold promise for improving the diagnostic classification of AD, and that the field is still evolving with continued improvement in performance and incorporation of additional hybrid data types. Future research may benefit from incorporating explainable approaches to add knowledge of specific disease-related features and mechanisms.</a:t>
            </a:r>
            <a:endParaRPr lang="en-US" sz="2400" dirty="0">
              <a:latin typeface="Noto Sans"/>
              <a:cs typeface="Noto Sans"/>
            </a:endParaRPr>
          </a:p>
          <a:p>
            <a:pPr marL="12700" marR="11430">
              <a:lnSpc>
                <a:spcPct val="125000"/>
              </a:lnSpc>
              <a:spcBef>
                <a:spcPts val="100"/>
              </a:spcBef>
            </a:pPr>
            <a:endParaRPr sz="2100" dirty="0">
              <a:latin typeface="Noto Sans"/>
              <a:cs typeface="Noto Sans"/>
            </a:endParaRPr>
          </a:p>
        </p:txBody>
      </p:sp>
    </p:spTree>
    <p:extLst>
      <p:ext uri="{BB962C8B-B14F-4D97-AF65-F5344CB8AC3E}">
        <p14:creationId xmlns:p14="http://schemas.microsoft.com/office/powerpoint/2010/main" val="873053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616628" y="3071182"/>
            <a:ext cx="6741159" cy="2904490"/>
          </a:xfrm>
          <a:prstGeom prst="rect">
            <a:avLst/>
          </a:prstGeom>
        </p:spPr>
        <p:txBody>
          <a:bodyPr vert="horz" wrap="square" lIns="0" tIns="38100" rIns="0" bIns="0" rtlCol="0">
            <a:spAutoFit/>
          </a:bodyPr>
          <a:lstStyle/>
          <a:p>
            <a:pPr marR="5080" algn="r">
              <a:lnSpc>
                <a:spcPct val="100000"/>
              </a:lnSpc>
              <a:spcBef>
                <a:spcPts val="300"/>
              </a:spcBef>
              <a:tabLst>
                <a:tab pos="1834514" algn="l"/>
                <a:tab pos="3804920" algn="l"/>
                <a:tab pos="4384040" algn="l"/>
              </a:tabLst>
            </a:pPr>
            <a:r>
              <a:rPr sz="2200" spc="270" dirty="0">
                <a:solidFill>
                  <a:srgbClr val="331BCA"/>
                </a:solidFill>
                <a:latin typeface="Arial"/>
                <a:cs typeface="Arial"/>
              </a:rPr>
              <a:t>M</a:t>
            </a:r>
            <a:r>
              <a:rPr sz="2200" spc="-254" dirty="0">
                <a:solidFill>
                  <a:srgbClr val="331BCA"/>
                </a:solidFill>
                <a:latin typeface="Arial"/>
                <a:cs typeface="Arial"/>
              </a:rPr>
              <a:t> </a:t>
            </a:r>
            <a:r>
              <a:rPr sz="2200" spc="105" dirty="0">
                <a:solidFill>
                  <a:srgbClr val="331BCA"/>
                </a:solidFill>
                <a:latin typeface="Arial"/>
                <a:cs typeface="Arial"/>
              </a:rPr>
              <a:t>A</a:t>
            </a:r>
            <a:r>
              <a:rPr sz="2200" spc="-254" dirty="0">
                <a:solidFill>
                  <a:srgbClr val="331BCA"/>
                </a:solidFill>
                <a:latin typeface="Arial"/>
                <a:cs typeface="Arial"/>
              </a:rPr>
              <a:t> </a:t>
            </a:r>
            <a:r>
              <a:rPr sz="2200" spc="85" dirty="0">
                <a:solidFill>
                  <a:srgbClr val="331BCA"/>
                </a:solidFill>
                <a:latin typeface="Arial"/>
                <a:cs typeface="Arial"/>
              </a:rPr>
              <a:t>C</a:t>
            </a:r>
            <a:r>
              <a:rPr sz="2200" spc="-250" dirty="0">
                <a:solidFill>
                  <a:srgbClr val="331BCA"/>
                </a:solidFill>
                <a:latin typeface="Arial"/>
                <a:cs typeface="Arial"/>
              </a:rPr>
              <a:t> </a:t>
            </a:r>
            <a:r>
              <a:rPr sz="2200" spc="155" dirty="0">
                <a:solidFill>
                  <a:srgbClr val="331BCA"/>
                </a:solidFill>
                <a:latin typeface="Arial"/>
                <a:cs typeface="Arial"/>
              </a:rPr>
              <a:t>H</a:t>
            </a:r>
            <a:r>
              <a:rPr sz="2200" spc="-254" dirty="0">
                <a:solidFill>
                  <a:srgbClr val="331BCA"/>
                </a:solidFill>
                <a:latin typeface="Arial"/>
                <a:cs typeface="Arial"/>
              </a:rPr>
              <a:t> </a:t>
            </a:r>
            <a:r>
              <a:rPr sz="2200" spc="110" dirty="0">
                <a:solidFill>
                  <a:srgbClr val="331BCA"/>
                </a:solidFill>
                <a:latin typeface="Arial"/>
                <a:cs typeface="Arial"/>
              </a:rPr>
              <a:t>I</a:t>
            </a:r>
            <a:r>
              <a:rPr sz="2200" spc="-254" dirty="0">
                <a:solidFill>
                  <a:srgbClr val="331BCA"/>
                </a:solidFill>
                <a:latin typeface="Arial"/>
                <a:cs typeface="Arial"/>
              </a:rPr>
              <a:t> </a:t>
            </a:r>
            <a:r>
              <a:rPr sz="2200" spc="114" dirty="0">
                <a:solidFill>
                  <a:srgbClr val="331BCA"/>
                </a:solidFill>
                <a:latin typeface="Arial"/>
                <a:cs typeface="Arial"/>
              </a:rPr>
              <a:t>N</a:t>
            </a:r>
            <a:r>
              <a:rPr sz="2200" spc="-250" dirty="0">
                <a:solidFill>
                  <a:srgbClr val="331BCA"/>
                </a:solidFill>
                <a:latin typeface="Arial"/>
                <a:cs typeface="Arial"/>
              </a:rPr>
              <a:t> </a:t>
            </a:r>
            <a:r>
              <a:rPr sz="2200" spc="-10" dirty="0">
                <a:solidFill>
                  <a:srgbClr val="331BCA"/>
                </a:solidFill>
                <a:latin typeface="Arial"/>
                <a:cs typeface="Arial"/>
              </a:rPr>
              <a:t>E	</a:t>
            </a:r>
            <a:r>
              <a:rPr sz="2200" spc="20" dirty="0">
                <a:solidFill>
                  <a:srgbClr val="331BCA"/>
                </a:solidFill>
                <a:latin typeface="Arial"/>
                <a:cs typeface="Arial"/>
              </a:rPr>
              <a:t>L</a:t>
            </a:r>
            <a:r>
              <a:rPr sz="2200" spc="-254" dirty="0">
                <a:solidFill>
                  <a:srgbClr val="331BCA"/>
                </a:solidFill>
                <a:latin typeface="Arial"/>
                <a:cs typeface="Arial"/>
              </a:rPr>
              <a:t> </a:t>
            </a:r>
            <a:r>
              <a:rPr sz="2200" spc="-10" dirty="0">
                <a:solidFill>
                  <a:srgbClr val="331BCA"/>
                </a:solidFill>
                <a:latin typeface="Arial"/>
                <a:cs typeface="Arial"/>
              </a:rPr>
              <a:t>E</a:t>
            </a:r>
            <a:r>
              <a:rPr sz="2200" spc="-254" dirty="0">
                <a:solidFill>
                  <a:srgbClr val="331BCA"/>
                </a:solidFill>
                <a:latin typeface="Arial"/>
                <a:cs typeface="Arial"/>
              </a:rPr>
              <a:t> </a:t>
            </a:r>
            <a:r>
              <a:rPr sz="2200" spc="105" dirty="0">
                <a:solidFill>
                  <a:srgbClr val="331BCA"/>
                </a:solidFill>
                <a:latin typeface="Arial"/>
                <a:cs typeface="Arial"/>
              </a:rPr>
              <a:t>A</a:t>
            </a:r>
            <a:r>
              <a:rPr sz="2200" spc="-250" dirty="0">
                <a:solidFill>
                  <a:srgbClr val="331BCA"/>
                </a:solidFill>
                <a:latin typeface="Arial"/>
                <a:cs typeface="Arial"/>
              </a:rPr>
              <a:t> </a:t>
            </a:r>
            <a:r>
              <a:rPr sz="2200" spc="-105" dirty="0">
                <a:solidFill>
                  <a:srgbClr val="331BCA"/>
                </a:solidFill>
                <a:latin typeface="Arial"/>
                <a:cs typeface="Arial"/>
              </a:rPr>
              <a:t>R</a:t>
            </a:r>
            <a:r>
              <a:rPr sz="2200" spc="-254" dirty="0">
                <a:solidFill>
                  <a:srgbClr val="331BCA"/>
                </a:solidFill>
                <a:latin typeface="Arial"/>
                <a:cs typeface="Arial"/>
              </a:rPr>
              <a:t> </a:t>
            </a:r>
            <a:r>
              <a:rPr sz="2200" spc="114" dirty="0">
                <a:solidFill>
                  <a:srgbClr val="331BCA"/>
                </a:solidFill>
                <a:latin typeface="Arial"/>
                <a:cs typeface="Arial"/>
              </a:rPr>
              <a:t>N</a:t>
            </a:r>
            <a:r>
              <a:rPr sz="2200" spc="-254" dirty="0">
                <a:solidFill>
                  <a:srgbClr val="331BCA"/>
                </a:solidFill>
                <a:latin typeface="Arial"/>
                <a:cs typeface="Arial"/>
              </a:rPr>
              <a:t> </a:t>
            </a:r>
            <a:r>
              <a:rPr sz="2200" spc="110" dirty="0">
                <a:solidFill>
                  <a:srgbClr val="331BCA"/>
                </a:solidFill>
                <a:latin typeface="Arial"/>
                <a:cs typeface="Arial"/>
              </a:rPr>
              <a:t>I</a:t>
            </a:r>
            <a:r>
              <a:rPr sz="2200" spc="-254" dirty="0">
                <a:solidFill>
                  <a:srgbClr val="331BCA"/>
                </a:solidFill>
                <a:latin typeface="Arial"/>
                <a:cs typeface="Arial"/>
              </a:rPr>
              <a:t> </a:t>
            </a:r>
            <a:r>
              <a:rPr sz="2200" spc="114" dirty="0">
                <a:solidFill>
                  <a:srgbClr val="331BCA"/>
                </a:solidFill>
                <a:latin typeface="Arial"/>
                <a:cs typeface="Arial"/>
              </a:rPr>
              <a:t>N</a:t>
            </a:r>
            <a:r>
              <a:rPr sz="2200" spc="-254" dirty="0">
                <a:solidFill>
                  <a:srgbClr val="331BCA"/>
                </a:solidFill>
                <a:latin typeface="Arial"/>
                <a:cs typeface="Arial"/>
              </a:rPr>
              <a:t> </a:t>
            </a:r>
            <a:r>
              <a:rPr sz="2200" spc="85" dirty="0">
                <a:solidFill>
                  <a:srgbClr val="331BCA"/>
                </a:solidFill>
                <a:latin typeface="Arial"/>
                <a:cs typeface="Arial"/>
              </a:rPr>
              <a:t>G	</a:t>
            </a:r>
            <a:r>
              <a:rPr sz="2200" spc="105" dirty="0">
                <a:solidFill>
                  <a:srgbClr val="331BCA"/>
                </a:solidFill>
                <a:latin typeface="Arial"/>
                <a:cs typeface="Arial"/>
              </a:rPr>
              <a:t>V</a:t>
            </a:r>
            <a:r>
              <a:rPr sz="2200" spc="-254" dirty="0">
                <a:solidFill>
                  <a:srgbClr val="331BCA"/>
                </a:solidFill>
                <a:latin typeface="Arial"/>
                <a:cs typeface="Arial"/>
              </a:rPr>
              <a:t> </a:t>
            </a:r>
            <a:r>
              <a:rPr sz="2200" spc="-135" dirty="0">
                <a:solidFill>
                  <a:srgbClr val="331BCA"/>
                </a:solidFill>
                <a:latin typeface="Arial"/>
                <a:cs typeface="Arial"/>
              </a:rPr>
              <a:t>S	</a:t>
            </a:r>
            <a:r>
              <a:rPr sz="2200" spc="60" dirty="0">
                <a:solidFill>
                  <a:srgbClr val="331BCA"/>
                </a:solidFill>
                <a:latin typeface="Arial"/>
                <a:cs typeface="Arial"/>
              </a:rPr>
              <a:t>D</a:t>
            </a:r>
            <a:r>
              <a:rPr sz="2200" spc="-285" dirty="0">
                <a:solidFill>
                  <a:srgbClr val="331BCA"/>
                </a:solidFill>
                <a:latin typeface="Arial"/>
                <a:cs typeface="Arial"/>
              </a:rPr>
              <a:t> </a:t>
            </a:r>
            <a:r>
              <a:rPr sz="2200" spc="-10" dirty="0">
                <a:solidFill>
                  <a:srgbClr val="331BCA"/>
                </a:solidFill>
                <a:latin typeface="Arial"/>
                <a:cs typeface="Arial"/>
              </a:rPr>
              <a:t>E</a:t>
            </a:r>
            <a:r>
              <a:rPr sz="2200" spc="-285" dirty="0">
                <a:solidFill>
                  <a:srgbClr val="331BCA"/>
                </a:solidFill>
                <a:latin typeface="Arial"/>
                <a:cs typeface="Arial"/>
              </a:rPr>
              <a:t> </a:t>
            </a:r>
            <a:r>
              <a:rPr sz="2200" spc="-10" dirty="0">
                <a:solidFill>
                  <a:srgbClr val="331BCA"/>
                </a:solidFill>
                <a:latin typeface="Arial"/>
                <a:cs typeface="Arial"/>
              </a:rPr>
              <a:t>E</a:t>
            </a:r>
            <a:r>
              <a:rPr sz="2200" spc="-285" dirty="0">
                <a:solidFill>
                  <a:srgbClr val="331BCA"/>
                </a:solidFill>
                <a:latin typeface="Arial"/>
                <a:cs typeface="Arial"/>
              </a:rPr>
              <a:t> </a:t>
            </a:r>
            <a:r>
              <a:rPr sz="2200" spc="-100" dirty="0">
                <a:solidFill>
                  <a:srgbClr val="331BCA"/>
                </a:solidFill>
                <a:latin typeface="Arial"/>
                <a:cs typeface="Arial"/>
              </a:rPr>
              <a:t>P</a:t>
            </a:r>
            <a:endParaRPr sz="2200">
              <a:latin typeface="Arial"/>
              <a:cs typeface="Arial"/>
            </a:endParaRPr>
          </a:p>
          <a:p>
            <a:pPr marR="5080" algn="r">
              <a:lnSpc>
                <a:spcPct val="100000"/>
              </a:lnSpc>
              <a:spcBef>
                <a:spcPts val="210"/>
              </a:spcBef>
            </a:pPr>
            <a:r>
              <a:rPr sz="2200" spc="20" dirty="0">
                <a:solidFill>
                  <a:srgbClr val="331BCA"/>
                </a:solidFill>
                <a:latin typeface="Arial"/>
                <a:cs typeface="Arial"/>
              </a:rPr>
              <a:t>L</a:t>
            </a:r>
            <a:r>
              <a:rPr sz="2200" spc="-270" dirty="0">
                <a:solidFill>
                  <a:srgbClr val="331BCA"/>
                </a:solidFill>
                <a:latin typeface="Arial"/>
                <a:cs typeface="Arial"/>
              </a:rPr>
              <a:t> </a:t>
            </a:r>
            <a:r>
              <a:rPr sz="2200" spc="-10" dirty="0">
                <a:solidFill>
                  <a:srgbClr val="331BCA"/>
                </a:solidFill>
                <a:latin typeface="Arial"/>
                <a:cs typeface="Arial"/>
              </a:rPr>
              <a:t>E</a:t>
            </a:r>
            <a:r>
              <a:rPr sz="2200" spc="-270" dirty="0">
                <a:solidFill>
                  <a:srgbClr val="331BCA"/>
                </a:solidFill>
                <a:latin typeface="Arial"/>
                <a:cs typeface="Arial"/>
              </a:rPr>
              <a:t> </a:t>
            </a:r>
            <a:r>
              <a:rPr sz="2200" spc="105" dirty="0">
                <a:solidFill>
                  <a:srgbClr val="331BCA"/>
                </a:solidFill>
                <a:latin typeface="Arial"/>
                <a:cs typeface="Arial"/>
              </a:rPr>
              <a:t>A</a:t>
            </a:r>
            <a:r>
              <a:rPr sz="2200" spc="-265" dirty="0">
                <a:solidFill>
                  <a:srgbClr val="331BCA"/>
                </a:solidFill>
                <a:latin typeface="Arial"/>
                <a:cs typeface="Arial"/>
              </a:rPr>
              <a:t> </a:t>
            </a:r>
            <a:r>
              <a:rPr sz="2200" spc="-105" dirty="0">
                <a:solidFill>
                  <a:srgbClr val="331BCA"/>
                </a:solidFill>
                <a:latin typeface="Arial"/>
                <a:cs typeface="Arial"/>
              </a:rPr>
              <a:t>R</a:t>
            </a:r>
            <a:r>
              <a:rPr sz="2200" spc="-270" dirty="0">
                <a:solidFill>
                  <a:srgbClr val="331BCA"/>
                </a:solidFill>
                <a:latin typeface="Arial"/>
                <a:cs typeface="Arial"/>
              </a:rPr>
              <a:t> </a:t>
            </a:r>
            <a:r>
              <a:rPr sz="2200" spc="114" dirty="0">
                <a:solidFill>
                  <a:srgbClr val="331BCA"/>
                </a:solidFill>
                <a:latin typeface="Arial"/>
                <a:cs typeface="Arial"/>
              </a:rPr>
              <a:t>N</a:t>
            </a:r>
            <a:r>
              <a:rPr sz="2200" spc="-265" dirty="0">
                <a:solidFill>
                  <a:srgbClr val="331BCA"/>
                </a:solidFill>
                <a:latin typeface="Arial"/>
                <a:cs typeface="Arial"/>
              </a:rPr>
              <a:t> </a:t>
            </a:r>
            <a:r>
              <a:rPr sz="2200" spc="110" dirty="0">
                <a:solidFill>
                  <a:srgbClr val="331BCA"/>
                </a:solidFill>
                <a:latin typeface="Arial"/>
                <a:cs typeface="Arial"/>
              </a:rPr>
              <a:t>I</a:t>
            </a:r>
            <a:r>
              <a:rPr sz="2200" spc="-270" dirty="0">
                <a:solidFill>
                  <a:srgbClr val="331BCA"/>
                </a:solidFill>
                <a:latin typeface="Arial"/>
                <a:cs typeface="Arial"/>
              </a:rPr>
              <a:t> </a:t>
            </a:r>
            <a:r>
              <a:rPr sz="2200" spc="114" dirty="0">
                <a:solidFill>
                  <a:srgbClr val="331BCA"/>
                </a:solidFill>
                <a:latin typeface="Arial"/>
                <a:cs typeface="Arial"/>
              </a:rPr>
              <a:t>N</a:t>
            </a:r>
            <a:r>
              <a:rPr sz="2200" spc="-265" dirty="0">
                <a:solidFill>
                  <a:srgbClr val="331BCA"/>
                </a:solidFill>
                <a:latin typeface="Arial"/>
                <a:cs typeface="Arial"/>
              </a:rPr>
              <a:t> </a:t>
            </a:r>
            <a:r>
              <a:rPr sz="2200" spc="85" dirty="0">
                <a:solidFill>
                  <a:srgbClr val="331BCA"/>
                </a:solidFill>
                <a:latin typeface="Arial"/>
                <a:cs typeface="Arial"/>
              </a:rPr>
              <a:t>G</a:t>
            </a:r>
            <a:endParaRPr sz="2200">
              <a:latin typeface="Arial"/>
              <a:cs typeface="Arial"/>
            </a:endParaRPr>
          </a:p>
          <a:p>
            <a:pPr marL="12700" marR="5080" indent="33655" algn="r">
              <a:lnSpc>
                <a:spcPct val="125000"/>
              </a:lnSpc>
              <a:spcBef>
                <a:spcPts val="1225"/>
              </a:spcBef>
            </a:pPr>
            <a:r>
              <a:rPr sz="2100" spc="-5" dirty="0">
                <a:solidFill>
                  <a:srgbClr val="331BCA"/>
                </a:solidFill>
                <a:latin typeface="Noto Sans"/>
                <a:cs typeface="Noto Sans"/>
              </a:rPr>
              <a:t>Deep </a:t>
            </a:r>
            <a:r>
              <a:rPr sz="2100" spc="-30" dirty="0">
                <a:solidFill>
                  <a:srgbClr val="331BCA"/>
                </a:solidFill>
                <a:latin typeface="Noto Sans"/>
                <a:cs typeface="Noto Sans"/>
              </a:rPr>
              <a:t>Learning </a:t>
            </a:r>
            <a:r>
              <a:rPr sz="2100" spc="-10" dirty="0">
                <a:solidFill>
                  <a:srgbClr val="331BCA"/>
                </a:solidFill>
                <a:latin typeface="Noto Sans"/>
                <a:cs typeface="Noto Sans"/>
              </a:rPr>
              <a:t>techniques have shown</a:t>
            </a:r>
            <a:r>
              <a:rPr sz="2100" spc="25" dirty="0">
                <a:solidFill>
                  <a:srgbClr val="331BCA"/>
                </a:solidFill>
                <a:latin typeface="Noto Sans"/>
                <a:cs typeface="Noto Sans"/>
              </a:rPr>
              <a:t> </a:t>
            </a:r>
            <a:r>
              <a:rPr sz="2100" spc="-10" dirty="0">
                <a:solidFill>
                  <a:srgbClr val="331BCA"/>
                </a:solidFill>
                <a:latin typeface="Noto Sans"/>
                <a:cs typeface="Noto Sans"/>
              </a:rPr>
              <a:t>more</a:t>
            </a:r>
            <a:r>
              <a:rPr sz="2100" spc="-5" dirty="0">
                <a:solidFill>
                  <a:srgbClr val="331BCA"/>
                </a:solidFill>
                <a:latin typeface="Noto Sans"/>
                <a:cs typeface="Noto Sans"/>
              </a:rPr>
              <a:t> </a:t>
            </a:r>
            <a:r>
              <a:rPr sz="2100" spc="-10" dirty="0">
                <a:solidFill>
                  <a:srgbClr val="331BCA"/>
                </a:solidFill>
                <a:latin typeface="Noto Sans"/>
                <a:cs typeface="Noto Sans"/>
              </a:rPr>
              <a:t>accurate  and precised results </a:t>
            </a:r>
            <a:r>
              <a:rPr sz="2100" spc="-15" dirty="0">
                <a:solidFill>
                  <a:srgbClr val="331BCA"/>
                </a:solidFill>
                <a:latin typeface="Noto Sans"/>
                <a:cs typeface="Noto Sans"/>
              </a:rPr>
              <a:t>than </a:t>
            </a:r>
            <a:r>
              <a:rPr sz="2100" spc="-10" dirty="0">
                <a:solidFill>
                  <a:srgbClr val="331BCA"/>
                </a:solidFill>
                <a:latin typeface="Noto Sans"/>
                <a:cs typeface="Noto Sans"/>
              </a:rPr>
              <a:t>Machine </a:t>
            </a:r>
            <a:r>
              <a:rPr sz="2100" spc="-30" dirty="0">
                <a:solidFill>
                  <a:srgbClr val="331BCA"/>
                </a:solidFill>
                <a:latin typeface="Noto Sans"/>
                <a:cs typeface="Noto Sans"/>
              </a:rPr>
              <a:t>learning</a:t>
            </a:r>
            <a:r>
              <a:rPr sz="2100" spc="70" dirty="0">
                <a:solidFill>
                  <a:srgbClr val="331BCA"/>
                </a:solidFill>
                <a:latin typeface="Noto Sans"/>
                <a:cs typeface="Noto Sans"/>
              </a:rPr>
              <a:t> </a:t>
            </a:r>
            <a:r>
              <a:rPr sz="2100" spc="-10" dirty="0">
                <a:solidFill>
                  <a:srgbClr val="331BCA"/>
                </a:solidFill>
                <a:latin typeface="Noto Sans"/>
                <a:cs typeface="Noto Sans"/>
              </a:rPr>
              <a:t>models</a:t>
            </a:r>
            <a:r>
              <a:rPr sz="2100" dirty="0">
                <a:solidFill>
                  <a:srgbClr val="331BCA"/>
                </a:solidFill>
                <a:latin typeface="Noto Sans"/>
                <a:cs typeface="Noto Sans"/>
              </a:rPr>
              <a:t> </a:t>
            </a:r>
            <a:r>
              <a:rPr sz="2100" spc="-10" dirty="0">
                <a:solidFill>
                  <a:srgbClr val="331BCA"/>
                </a:solidFill>
                <a:latin typeface="Noto Sans"/>
                <a:cs typeface="Noto Sans"/>
              </a:rPr>
              <a:t>by </a:t>
            </a:r>
            <a:r>
              <a:rPr sz="2100" spc="-5" dirty="0">
                <a:solidFill>
                  <a:srgbClr val="331BCA"/>
                </a:solidFill>
                <a:latin typeface="Noto Sans"/>
                <a:cs typeface="Noto Sans"/>
              </a:rPr>
              <a:t> </a:t>
            </a:r>
            <a:r>
              <a:rPr sz="2100" spc="-20" dirty="0">
                <a:solidFill>
                  <a:srgbClr val="331BCA"/>
                </a:solidFill>
                <a:latin typeface="Noto Sans"/>
                <a:cs typeface="Noto Sans"/>
              </a:rPr>
              <a:t>incorporating </a:t>
            </a:r>
            <a:r>
              <a:rPr sz="2100" spc="-15" dirty="0">
                <a:solidFill>
                  <a:srgbClr val="331BCA"/>
                </a:solidFill>
                <a:latin typeface="Noto Sans"/>
                <a:cs typeface="Noto Sans"/>
              </a:rPr>
              <a:t>the ANN(Artificial </a:t>
            </a:r>
            <a:r>
              <a:rPr sz="2100" spc="-10" dirty="0">
                <a:solidFill>
                  <a:srgbClr val="331BCA"/>
                </a:solidFill>
                <a:latin typeface="Noto Sans"/>
                <a:cs typeface="Noto Sans"/>
              </a:rPr>
              <a:t>Neural</a:t>
            </a:r>
            <a:r>
              <a:rPr sz="2100" spc="60" dirty="0">
                <a:solidFill>
                  <a:srgbClr val="331BCA"/>
                </a:solidFill>
                <a:latin typeface="Noto Sans"/>
                <a:cs typeface="Noto Sans"/>
              </a:rPr>
              <a:t> </a:t>
            </a:r>
            <a:r>
              <a:rPr sz="2100" spc="-15" dirty="0">
                <a:solidFill>
                  <a:srgbClr val="331BCA"/>
                </a:solidFill>
                <a:latin typeface="Noto Sans"/>
                <a:cs typeface="Noto Sans"/>
              </a:rPr>
              <a:t>Network)</a:t>
            </a:r>
            <a:r>
              <a:rPr sz="2100" spc="5" dirty="0">
                <a:solidFill>
                  <a:srgbClr val="331BCA"/>
                </a:solidFill>
                <a:latin typeface="Noto Sans"/>
                <a:cs typeface="Noto Sans"/>
              </a:rPr>
              <a:t> </a:t>
            </a:r>
            <a:r>
              <a:rPr sz="2100" spc="-10" dirty="0">
                <a:solidFill>
                  <a:srgbClr val="331BCA"/>
                </a:solidFill>
                <a:latin typeface="Noto Sans"/>
                <a:cs typeface="Noto Sans"/>
              </a:rPr>
              <a:t>and </a:t>
            </a:r>
            <a:r>
              <a:rPr sz="2100" spc="-5" dirty="0">
                <a:solidFill>
                  <a:srgbClr val="331BCA"/>
                </a:solidFill>
                <a:latin typeface="Noto Sans"/>
                <a:cs typeface="Noto Sans"/>
              </a:rPr>
              <a:t> </a:t>
            </a:r>
            <a:r>
              <a:rPr sz="2100" spc="-10" dirty="0">
                <a:solidFill>
                  <a:srgbClr val="331BCA"/>
                </a:solidFill>
                <a:latin typeface="Noto Sans"/>
                <a:cs typeface="Noto Sans"/>
              </a:rPr>
              <a:t>CNN(Convolutional Neural </a:t>
            </a:r>
            <a:r>
              <a:rPr sz="2100" spc="-15" dirty="0">
                <a:solidFill>
                  <a:srgbClr val="331BCA"/>
                </a:solidFill>
                <a:latin typeface="Noto Sans"/>
                <a:cs typeface="Noto Sans"/>
              </a:rPr>
              <a:t>Networks) </a:t>
            </a:r>
            <a:r>
              <a:rPr sz="2100" spc="-10" dirty="0">
                <a:solidFill>
                  <a:srgbClr val="331BCA"/>
                </a:solidFill>
                <a:latin typeface="Noto Sans"/>
                <a:cs typeface="Noto Sans"/>
              </a:rPr>
              <a:t>models</a:t>
            </a:r>
            <a:r>
              <a:rPr sz="2100" spc="35" dirty="0">
                <a:solidFill>
                  <a:srgbClr val="331BCA"/>
                </a:solidFill>
                <a:latin typeface="Noto Sans"/>
                <a:cs typeface="Noto Sans"/>
              </a:rPr>
              <a:t> </a:t>
            </a:r>
            <a:r>
              <a:rPr sz="2100" spc="-15" dirty="0">
                <a:solidFill>
                  <a:srgbClr val="331BCA"/>
                </a:solidFill>
                <a:latin typeface="Noto Sans"/>
                <a:cs typeface="Noto Sans"/>
              </a:rPr>
              <a:t>than</a:t>
            </a:r>
            <a:endParaRPr sz="2100">
              <a:latin typeface="Noto Sans"/>
              <a:cs typeface="Noto Sans"/>
            </a:endParaRPr>
          </a:p>
          <a:p>
            <a:pPr marR="5080" algn="r">
              <a:lnSpc>
                <a:spcPct val="100000"/>
              </a:lnSpc>
              <a:spcBef>
                <a:spcPts val="630"/>
              </a:spcBef>
            </a:pPr>
            <a:r>
              <a:rPr sz="2100" spc="-15" dirty="0">
                <a:solidFill>
                  <a:srgbClr val="331BCA"/>
                </a:solidFill>
                <a:latin typeface="Noto Sans"/>
                <a:cs typeface="Noto Sans"/>
              </a:rPr>
              <a:t>traditional</a:t>
            </a:r>
            <a:r>
              <a:rPr sz="2100" spc="-20" dirty="0">
                <a:solidFill>
                  <a:srgbClr val="331BCA"/>
                </a:solidFill>
                <a:latin typeface="Noto Sans"/>
                <a:cs typeface="Noto Sans"/>
              </a:rPr>
              <a:t> </a:t>
            </a:r>
            <a:r>
              <a:rPr sz="2100" spc="-10" dirty="0">
                <a:solidFill>
                  <a:srgbClr val="331BCA"/>
                </a:solidFill>
                <a:latin typeface="Noto Sans"/>
                <a:cs typeface="Noto Sans"/>
              </a:rPr>
              <a:t>models.</a:t>
            </a:r>
            <a:endParaRPr sz="2100">
              <a:latin typeface="Noto Sans"/>
              <a:cs typeface="Noto Sans"/>
            </a:endParaRPr>
          </a:p>
        </p:txBody>
      </p:sp>
      <p:sp>
        <p:nvSpPr>
          <p:cNvPr id="3" name="object 3"/>
          <p:cNvSpPr txBox="1"/>
          <p:nvPr/>
        </p:nvSpPr>
        <p:spPr>
          <a:xfrm>
            <a:off x="10029775" y="6505957"/>
            <a:ext cx="6328410" cy="2517775"/>
          </a:xfrm>
          <a:prstGeom prst="rect">
            <a:avLst/>
          </a:prstGeom>
        </p:spPr>
        <p:txBody>
          <a:bodyPr vert="horz" wrap="square" lIns="0" tIns="17145" rIns="0" bIns="0" rtlCol="0">
            <a:spAutoFit/>
          </a:bodyPr>
          <a:lstStyle/>
          <a:p>
            <a:pPr marL="628650">
              <a:lnSpc>
                <a:spcPct val="100000"/>
              </a:lnSpc>
              <a:spcBef>
                <a:spcPts val="135"/>
              </a:spcBef>
              <a:tabLst>
                <a:tab pos="1840230" algn="l"/>
                <a:tab pos="2656205" algn="l"/>
                <a:tab pos="3277870" algn="l"/>
                <a:tab pos="4813300" algn="l"/>
                <a:tab pos="5392420" algn="l"/>
              </a:tabLst>
            </a:pPr>
            <a:r>
              <a:rPr sz="2200" spc="25" dirty="0">
                <a:solidFill>
                  <a:srgbClr val="331BCA"/>
                </a:solidFill>
                <a:latin typeface="Arial"/>
                <a:cs typeface="Arial"/>
              </a:rPr>
              <a:t>B</a:t>
            </a:r>
            <a:r>
              <a:rPr sz="2200" spc="-254" dirty="0">
                <a:solidFill>
                  <a:srgbClr val="331BCA"/>
                </a:solidFill>
                <a:latin typeface="Arial"/>
                <a:cs typeface="Arial"/>
              </a:rPr>
              <a:t> </a:t>
            </a:r>
            <a:r>
              <a:rPr sz="2200" spc="105" dirty="0">
                <a:solidFill>
                  <a:srgbClr val="331BCA"/>
                </a:solidFill>
                <a:latin typeface="Arial"/>
                <a:cs typeface="Arial"/>
              </a:rPr>
              <a:t>A</a:t>
            </a:r>
            <a:r>
              <a:rPr sz="2200" spc="-254" dirty="0">
                <a:solidFill>
                  <a:srgbClr val="331BCA"/>
                </a:solidFill>
                <a:latin typeface="Arial"/>
                <a:cs typeface="Arial"/>
              </a:rPr>
              <a:t> </a:t>
            </a:r>
            <a:r>
              <a:rPr sz="2200" spc="-135" dirty="0">
                <a:solidFill>
                  <a:srgbClr val="331BCA"/>
                </a:solidFill>
                <a:latin typeface="Arial"/>
                <a:cs typeface="Arial"/>
              </a:rPr>
              <a:t>S</a:t>
            </a:r>
            <a:r>
              <a:rPr sz="2200" spc="-254" dirty="0">
                <a:solidFill>
                  <a:srgbClr val="331BCA"/>
                </a:solidFill>
                <a:latin typeface="Arial"/>
                <a:cs typeface="Arial"/>
              </a:rPr>
              <a:t> </a:t>
            </a:r>
            <a:r>
              <a:rPr sz="2200" spc="110" dirty="0">
                <a:solidFill>
                  <a:srgbClr val="331BCA"/>
                </a:solidFill>
                <a:latin typeface="Arial"/>
                <a:cs typeface="Arial"/>
              </a:rPr>
              <a:t>I</a:t>
            </a:r>
            <a:r>
              <a:rPr sz="2200" spc="-250" dirty="0">
                <a:solidFill>
                  <a:srgbClr val="331BCA"/>
                </a:solidFill>
                <a:latin typeface="Arial"/>
                <a:cs typeface="Arial"/>
              </a:rPr>
              <a:t> </a:t>
            </a:r>
            <a:r>
              <a:rPr sz="2200" spc="85" dirty="0">
                <a:solidFill>
                  <a:srgbClr val="331BCA"/>
                </a:solidFill>
                <a:latin typeface="Arial"/>
                <a:cs typeface="Arial"/>
              </a:rPr>
              <a:t>C	</a:t>
            </a:r>
            <a:r>
              <a:rPr sz="2200" spc="25" dirty="0">
                <a:solidFill>
                  <a:srgbClr val="331BCA"/>
                </a:solidFill>
                <a:latin typeface="Arial"/>
                <a:cs typeface="Arial"/>
              </a:rPr>
              <a:t>U</a:t>
            </a:r>
            <a:r>
              <a:rPr sz="2200" spc="-254" dirty="0">
                <a:solidFill>
                  <a:srgbClr val="331BCA"/>
                </a:solidFill>
                <a:latin typeface="Arial"/>
                <a:cs typeface="Arial"/>
              </a:rPr>
              <a:t> </a:t>
            </a:r>
            <a:r>
              <a:rPr sz="2200" spc="-135" dirty="0">
                <a:solidFill>
                  <a:srgbClr val="331BCA"/>
                </a:solidFill>
                <a:latin typeface="Arial"/>
                <a:cs typeface="Arial"/>
              </a:rPr>
              <a:t>S</a:t>
            </a:r>
            <a:r>
              <a:rPr sz="2200" spc="-254" dirty="0">
                <a:solidFill>
                  <a:srgbClr val="331BCA"/>
                </a:solidFill>
                <a:latin typeface="Arial"/>
                <a:cs typeface="Arial"/>
              </a:rPr>
              <a:t> </a:t>
            </a:r>
            <a:r>
              <a:rPr sz="2200" spc="-10" dirty="0">
                <a:solidFill>
                  <a:srgbClr val="331BCA"/>
                </a:solidFill>
                <a:latin typeface="Arial"/>
                <a:cs typeface="Arial"/>
              </a:rPr>
              <a:t>E	</a:t>
            </a:r>
            <a:r>
              <a:rPr sz="2200" spc="75" dirty="0">
                <a:solidFill>
                  <a:srgbClr val="331BCA"/>
                </a:solidFill>
                <a:latin typeface="Arial"/>
                <a:cs typeface="Arial"/>
              </a:rPr>
              <a:t>O</a:t>
            </a:r>
            <a:r>
              <a:rPr sz="2200" spc="-254" dirty="0">
                <a:solidFill>
                  <a:srgbClr val="331BCA"/>
                </a:solidFill>
                <a:latin typeface="Arial"/>
                <a:cs typeface="Arial"/>
              </a:rPr>
              <a:t> </a:t>
            </a:r>
            <a:r>
              <a:rPr sz="2200" spc="100" dirty="0">
                <a:solidFill>
                  <a:srgbClr val="331BCA"/>
                </a:solidFill>
                <a:latin typeface="Arial"/>
                <a:cs typeface="Arial"/>
              </a:rPr>
              <a:t>F	</a:t>
            </a:r>
            <a:r>
              <a:rPr sz="2200" spc="110" dirty="0">
                <a:solidFill>
                  <a:srgbClr val="331BCA"/>
                </a:solidFill>
                <a:latin typeface="Arial"/>
                <a:cs typeface="Arial"/>
              </a:rPr>
              <a:t>I</a:t>
            </a:r>
            <a:r>
              <a:rPr sz="2200" spc="-254" dirty="0">
                <a:solidFill>
                  <a:srgbClr val="331BCA"/>
                </a:solidFill>
                <a:latin typeface="Arial"/>
                <a:cs typeface="Arial"/>
              </a:rPr>
              <a:t> </a:t>
            </a:r>
            <a:r>
              <a:rPr sz="2200" spc="270" dirty="0">
                <a:solidFill>
                  <a:srgbClr val="331BCA"/>
                </a:solidFill>
                <a:latin typeface="Arial"/>
                <a:cs typeface="Arial"/>
              </a:rPr>
              <a:t>M</a:t>
            </a:r>
            <a:r>
              <a:rPr sz="2200" spc="-250" dirty="0">
                <a:solidFill>
                  <a:srgbClr val="331BCA"/>
                </a:solidFill>
                <a:latin typeface="Arial"/>
                <a:cs typeface="Arial"/>
              </a:rPr>
              <a:t> </a:t>
            </a:r>
            <a:r>
              <a:rPr sz="2200" spc="105" dirty="0">
                <a:solidFill>
                  <a:srgbClr val="331BCA"/>
                </a:solidFill>
                <a:latin typeface="Arial"/>
                <a:cs typeface="Arial"/>
              </a:rPr>
              <a:t>A</a:t>
            </a:r>
            <a:r>
              <a:rPr sz="2200" spc="-254" dirty="0">
                <a:solidFill>
                  <a:srgbClr val="331BCA"/>
                </a:solidFill>
                <a:latin typeface="Arial"/>
                <a:cs typeface="Arial"/>
              </a:rPr>
              <a:t> </a:t>
            </a:r>
            <a:r>
              <a:rPr sz="2200" spc="85" dirty="0">
                <a:solidFill>
                  <a:srgbClr val="331BCA"/>
                </a:solidFill>
                <a:latin typeface="Arial"/>
                <a:cs typeface="Arial"/>
              </a:rPr>
              <a:t>G</a:t>
            </a:r>
            <a:r>
              <a:rPr sz="2200" spc="-254" dirty="0">
                <a:solidFill>
                  <a:srgbClr val="331BCA"/>
                </a:solidFill>
                <a:latin typeface="Arial"/>
                <a:cs typeface="Arial"/>
              </a:rPr>
              <a:t> </a:t>
            </a:r>
            <a:r>
              <a:rPr sz="2200" spc="-10" dirty="0">
                <a:solidFill>
                  <a:srgbClr val="331BCA"/>
                </a:solidFill>
                <a:latin typeface="Arial"/>
                <a:cs typeface="Arial"/>
              </a:rPr>
              <a:t>E</a:t>
            </a:r>
            <a:r>
              <a:rPr sz="2200" spc="-250" dirty="0">
                <a:solidFill>
                  <a:srgbClr val="331BCA"/>
                </a:solidFill>
                <a:latin typeface="Arial"/>
                <a:cs typeface="Arial"/>
              </a:rPr>
              <a:t> </a:t>
            </a:r>
            <a:r>
              <a:rPr sz="2200" spc="-135" dirty="0">
                <a:solidFill>
                  <a:srgbClr val="331BCA"/>
                </a:solidFill>
                <a:latin typeface="Arial"/>
                <a:cs typeface="Arial"/>
              </a:rPr>
              <a:t>S	</a:t>
            </a:r>
            <a:r>
              <a:rPr sz="2200" spc="105" dirty="0">
                <a:solidFill>
                  <a:srgbClr val="331BCA"/>
                </a:solidFill>
                <a:latin typeface="Arial"/>
                <a:cs typeface="Arial"/>
              </a:rPr>
              <a:t>A</a:t>
            </a:r>
            <a:r>
              <a:rPr sz="2200" spc="-254" dirty="0">
                <a:solidFill>
                  <a:srgbClr val="331BCA"/>
                </a:solidFill>
                <a:latin typeface="Arial"/>
                <a:cs typeface="Arial"/>
              </a:rPr>
              <a:t> </a:t>
            </a:r>
            <a:r>
              <a:rPr sz="2200" spc="-135" dirty="0">
                <a:solidFill>
                  <a:srgbClr val="331BCA"/>
                </a:solidFill>
                <a:latin typeface="Arial"/>
                <a:cs typeface="Arial"/>
              </a:rPr>
              <a:t>S	</a:t>
            </a:r>
            <a:r>
              <a:rPr sz="2200" spc="60" dirty="0">
                <a:solidFill>
                  <a:srgbClr val="331BCA"/>
                </a:solidFill>
                <a:latin typeface="Arial"/>
                <a:cs typeface="Arial"/>
              </a:rPr>
              <a:t>D</a:t>
            </a:r>
            <a:r>
              <a:rPr sz="2200" spc="-285" dirty="0">
                <a:solidFill>
                  <a:srgbClr val="331BCA"/>
                </a:solidFill>
                <a:latin typeface="Arial"/>
                <a:cs typeface="Arial"/>
              </a:rPr>
              <a:t> </a:t>
            </a:r>
            <a:r>
              <a:rPr sz="2200" spc="105" dirty="0">
                <a:solidFill>
                  <a:srgbClr val="331BCA"/>
                </a:solidFill>
                <a:latin typeface="Arial"/>
                <a:cs typeface="Arial"/>
              </a:rPr>
              <a:t>A</a:t>
            </a:r>
            <a:r>
              <a:rPr sz="2200" spc="-285" dirty="0">
                <a:solidFill>
                  <a:srgbClr val="331BCA"/>
                </a:solidFill>
                <a:latin typeface="Arial"/>
                <a:cs typeface="Arial"/>
              </a:rPr>
              <a:t> </a:t>
            </a:r>
            <a:r>
              <a:rPr sz="2200" spc="35" dirty="0">
                <a:solidFill>
                  <a:srgbClr val="331BCA"/>
                </a:solidFill>
                <a:latin typeface="Arial"/>
                <a:cs typeface="Arial"/>
              </a:rPr>
              <a:t>T</a:t>
            </a:r>
            <a:r>
              <a:rPr sz="2200" spc="-285" dirty="0">
                <a:solidFill>
                  <a:srgbClr val="331BCA"/>
                </a:solidFill>
                <a:latin typeface="Arial"/>
                <a:cs typeface="Arial"/>
              </a:rPr>
              <a:t> </a:t>
            </a:r>
            <a:r>
              <a:rPr sz="2200" spc="105" dirty="0">
                <a:solidFill>
                  <a:srgbClr val="331BCA"/>
                </a:solidFill>
                <a:latin typeface="Arial"/>
                <a:cs typeface="Arial"/>
              </a:rPr>
              <a:t>A</a:t>
            </a:r>
            <a:endParaRPr sz="2200">
              <a:latin typeface="Arial"/>
              <a:cs typeface="Arial"/>
            </a:endParaRPr>
          </a:p>
          <a:p>
            <a:pPr marL="12700" marR="5080" indent="131445" algn="r">
              <a:lnSpc>
                <a:spcPct val="125000"/>
              </a:lnSpc>
              <a:spcBef>
                <a:spcPts val="1195"/>
              </a:spcBef>
            </a:pPr>
            <a:r>
              <a:rPr sz="2100" spc="-10" dirty="0">
                <a:solidFill>
                  <a:srgbClr val="331BCA"/>
                </a:solidFill>
                <a:latin typeface="Noto Sans"/>
                <a:cs typeface="Noto Sans"/>
              </a:rPr>
              <a:t>When </a:t>
            </a:r>
            <a:r>
              <a:rPr sz="2100" spc="-15" dirty="0">
                <a:solidFill>
                  <a:srgbClr val="331BCA"/>
                </a:solidFill>
                <a:latin typeface="Noto Sans"/>
                <a:cs typeface="Noto Sans"/>
              </a:rPr>
              <a:t>we </a:t>
            </a:r>
            <a:r>
              <a:rPr sz="2100" spc="-10" dirty="0">
                <a:solidFill>
                  <a:srgbClr val="331BCA"/>
                </a:solidFill>
                <a:latin typeface="Noto Sans"/>
                <a:cs typeface="Noto Sans"/>
              </a:rPr>
              <a:t>focus on early </a:t>
            </a:r>
            <a:r>
              <a:rPr sz="2100" spc="-25" dirty="0">
                <a:solidFill>
                  <a:srgbClr val="331BCA"/>
                </a:solidFill>
                <a:latin typeface="Noto Sans"/>
                <a:cs typeface="Noto Sans"/>
              </a:rPr>
              <a:t>diagnosis </a:t>
            </a:r>
            <a:r>
              <a:rPr sz="2100" spc="-10" dirty="0">
                <a:solidFill>
                  <a:srgbClr val="331BCA"/>
                </a:solidFill>
                <a:latin typeface="Noto Sans"/>
                <a:cs typeface="Noto Sans"/>
              </a:rPr>
              <a:t>of AD</a:t>
            </a:r>
            <a:r>
              <a:rPr sz="2100" spc="90" dirty="0">
                <a:solidFill>
                  <a:srgbClr val="331BCA"/>
                </a:solidFill>
                <a:latin typeface="Noto Sans"/>
                <a:cs typeface="Noto Sans"/>
              </a:rPr>
              <a:t> </a:t>
            </a:r>
            <a:r>
              <a:rPr sz="2100" spc="-10" dirty="0">
                <a:solidFill>
                  <a:srgbClr val="331BCA"/>
                </a:solidFill>
                <a:latin typeface="Noto Sans"/>
                <a:cs typeface="Noto Sans"/>
              </a:rPr>
              <a:t>based</a:t>
            </a:r>
            <a:r>
              <a:rPr sz="2100" dirty="0">
                <a:solidFill>
                  <a:srgbClr val="331BCA"/>
                </a:solidFill>
                <a:latin typeface="Noto Sans"/>
                <a:cs typeface="Noto Sans"/>
              </a:rPr>
              <a:t> </a:t>
            </a:r>
            <a:r>
              <a:rPr sz="2100" spc="-10" dirty="0">
                <a:solidFill>
                  <a:srgbClr val="331BCA"/>
                </a:solidFill>
                <a:latin typeface="Noto Sans"/>
                <a:cs typeface="Noto Sans"/>
              </a:rPr>
              <a:t>on </a:t>
            </a:r>
            <a:r>
              <a:rPr sz="2100" spc="-5" dirty="0">
                <a:solidFill>
                  <a:srgbClr val="331BCA"/>
                </a:solidFill>
                <a:latin typeface="Noto Sans"/>
                <a:cs typeface="Noto Sans"/>
              </a:rPr>
              <a:t> </a:t>
            </a:r>
            <a:r>
              <a:rPr sz="2100" spc="-10" dirty="0">
                <a:solidFill>
                  <a:srgbClr val="331BCA"/>
                </a:solidFill>
                <a:latin typeface="Noto Sans"/>
                <a:cs typeface="Noto Sans"/>
              </a:rPr>
              <a:t>convolutional neural </a:t>
            </a:r>
            <a:r>
              <a:rPr sz="2100" spc="-15" dirty="0">
                <a:solidFill>
                  <a:srgbClr val="331BCA"/>
                </a:solidFill>
                <a:latin typeface="Noto Sans"/>
                <a:cs typeface="Noto Sans"/>
              </a:rPr>
              <a:t>networks </a:t>
            </a:r>
            <a:r>
              <a:rPr sz="2100" spc="-10" dirty="0">
                <a:solidFill>
                  <a:srgbClr val="331BCA"/>
                </a:solidFill>
                <a:latin typeface="Noto Sans"/>
                <a:cs typeface="Noto Sans"/>
              </a:rPr>
              <a:t>(ConvNets)</a:t>
            </a:r>
            <a:r>
              <a:rPr sz="2100" spc="15" dirty="0">
                <a:solidFill>
                  <a:srgbClr val="331BCA"/>
                </a:solidFill>
                <a:latin typeface="Noto Sans"/>
                <a:cs typeface="Noto Sans"/>
              </a:rPr>
              <a:t> </a:t>
            </a:r>
            <a:r>
              <a:rPr sz="2100" spc="-10" dirty="0">
                <a:solidFill>
                  <a:srgbClr val="331BCA"/>
                </a:solidFill>
                <a:latin typeface="Noto Sans"/>
                <a:cs typeface="Noto Sans"/>
              </a:rPr>
              <a:t>by</a:t>
            </a:r>
            <a:r>
              <a:rPr sz="2100" spc="-5" dirty="0">
                <a:solidFill>
                  <a:srgbClr val="331BCA"/>
                </a:solidFill>
                <a:latin typeface="Noto Sans"/>
                <a:cs typeface="Noto Sans"/>
              </a:rPr>
              <a:t> </a:t>
            </a:r>
            <a:r>
              <a:rPr sz="2100" spc="-35" dirty="0">
                <a:solidFill>
                  <a:srgbClr val="331BCA"/>
                </a:solidFill>
                <a:latin typeface="Noto Sans"/>
                <a:cs typeface="Noto Sans"/>
              </a:rPr>
              <a:t>using </a:t>
            </a:r>
            <a:r>
              <a:rPr sz="2100" spc="-20" dirty="0">
                <a:solidFill>
                  <a:srgbClr val="331BCA"/>
                </a:solidFill>
                <a:latin typeface="Noto Sans"/>
                <a:cs typeface="Noto Sans"/>
              </a:rPr>
              <a:t> </a:t>
            </a:r>
            <a:r>
              <a:rPr sz="2100" spc="-30" dirty="0">
                <a:solidFill>
                  <a:srgbClr val="331BCA"/>
                </a:solidFill>
                <a:latin typeface="Noto Sans"/>
                <a:cs typeface="Noto Sans"/>
              </a:rPr>
              <a:t>magnetic </a:t>
            </a:r>
            <a:r>
              <a:rPr sz="2100" spc="-10" dirty="0">
                <a:solidFill>
                  <a:srgbClr val="331BCA"/>
                </a:solidFill>
                <a:latin typeface="Noto Sans"/>
                <a:cs typeface="Noto Sans"/>
              </a:rPr>
              <a:t>resonance </a:t>
            </a:r>
            <a:r>
              <a:rPr sz="2100" spc="-50" dirty="0">
                <a:solidFill>
                  <a:srgbClr val="331BCA"/>
                </a:solidFill>
                <a:latin typeface="Noto Sans"/>
                <a:cs typeface="Noto Sans"/>
              </a:rPr>
              <a:t>imaging </a:t>
            </a:r>
            <a:r>
              <a:rPr sz="2100" spc="-30" dirty="0">
                <a:solidFill>
                  <a:srgbClr val="331BCA"/>
                </a:solidFill>
                <a:latin typeface="Noto Sans"/>
                <a:cs typeface="Noto Sans"/>
              </a:rPr>
              <a:t>(MRI). </a:t>
            </a:r>
            <a:r>
              <a:rPr sz="2100" spc="-60" dirty="0">
                <a:solidFill>
                  <a:srgbClr val="331BCA"/>
                </a:solidFill>
                <a:latin typeface="Noto Sans"/>
                <a:cs typeface="Noto Sans"/>
              </a:rPr>
              <a:t>Image</a:t>
            </a:r>
            <a:r>
              <a:rPr sz="2100" spc="130" dirty="0">
                <a:solidFill>
                  <a:srgbClr val="331BCA"/>
                </a:solidFill>
                <a:latin typeface="Noto Sans"/>
                <a:cs typeface="Noto Sans"/>
              </a:rPr>
              <a:t> </a:t>
            </a:r>
            <a:r>
              <a:rPr sz="2100" spc="-10" dirty="0">
                <a:solidFill>
                  <a:srgbClr val="331BCA"/>
                </a:solidFill>
                <a:latin typeface="Noto Sans"/>
                <a:cs typeface="Noto Sans"/>
              </a:rPr>
              <a:t>slices</a:t>
            </a:r>
            <a:r>
              <a:rPr sz="2100" dirty="0">
                <a:solidFill>
                  <a:srgbClr val="331BCA"/>
                </a:solidFill>
                <a:latin typeface="Noto Sans"/>
                <a:cs typeface="Noto Sans"/>
              </a:rPr>
              <a:t> </a:t>
            </a:r>
            <a:r>
              <a:rPr sz="2100" spc="-10" dirty="0">
                <a:solidFill>
                  <a:srgbClr val="331BCA"/>
                </a:solidFill>
                <a:latin typeface="Noto Sans"/>
                <a:cs typeface="Noto Sans"/>
              </a:rPr>
              <a:t>of </a:t>
            </a:r>
            <a:r>
              <a:rPr sz="2100" spc="-5" dirty="0">
                <a:solidFill>
                  <a:srgbClr val="331BCA"/>
                </a:solidFill>
                <a:latin typeface="Noto Sans"/>
                <a:cs typeface="Noto Sans"/>
              </a:rPr>
              <a:t> </a:t>
            </a:r>
            <a:r>
              <a:rPr sz="2100" spc="-45" dirty="0">
                <a:solidFill>
                  <a:srgbClr val="331BCA"/>
                </a:solidFill>
                <a:latin typeface="Noto Sans"/>
                <a:cs typeface="Noto Sans"/>
              </a:rPr>
              <a:t>gray </a:t>
            </a:r>
            <a:r>
              <a:rPr sz="2100" spc="-15" dirty="0">
                <a:solidFill>
                  <a:srgbClr val="331BCA"/>
                </a:solidFill>
                <a:latin typeface="Noto Sans"/>
                <a:cs typeface="Noto Sans"/>
              </a:rPr>
              <a:t>matter </a:t>
            </a:r>
            <a:r>
              <a:rPr sz="2100" spc="-10" dirty="0">
                <a:solidFill>
                  <a:srgbClr val="331BCA"/>
                </a:solidFill>
                <a:latin typeface="Noto Sans"/>
                <a:cs typeface="Noto Sans"/>
              </a:rPr>
              <a:t>and </a:t>
            </a:r>
            <a:r>
              <a:rPr sz="2100" spc="-15" dirty="0">
                <a:solidFill>
                  <a:srgbClr val="331BCA"/>
                </a:solidFill>
                <a:latin typeface="Noto Sans"/>
                <a:cs typeface="Noto Sans"/>
              </a:rPr>
              <a:t>white matter </a:t>
            </a:r>
            <a:r>
              <a:rPr sz="2100" spc="-10" dirty="0">
                <a:solidFill>
                  <a:srgbClr val="331BCA"/>
                </a:solidFill>
                <a:latin typeface="Noto Sans"/>
                <a:cs typeface="Noto Sans"/>
              </a:rPr>
              <a:t>from </a:t>
            </a:r>
            <a:r>
              <a:rPr sz="2100" spc="-50" dirty="0">
                <a:solidFill>
                  <a:srgbClr val="331BCA"/>
                </a:solidFill>
                <a:latin typeface="Noto Sans"/>
                <a:cs typeface="Noto Sans"/>
              </a:rPr>
              <a:t>MRI</a:t>
            </a:r>
            <a:r>
              <a:rPr sz="2100" spc="100" dirty="0">
                <a:solidFill>
                  <a:srgbClr val="331BCA"/>
                </a:solidFill>
                <a:latin typeface="Noto Sans"/>
                <a:cs typeface="Noto Sans"/>
              </a:rPr>
              <a:t> </a:t>
            </a:r>
            <a:r>
              <a:rPr sz="2100" spc="-10" dirty="0">
                <a:solidFill>
                  <a:srgbClr val="331BCA"/>
                </a:solidFill>
                <a:latin typeface="Noto Sans"/>
                <a:cs typeface="Noto Sans"/>
              </a:rPr>
              <a:t>have</a:t>
            </a:r>
            <a:r>
              <a:rPr sz="2100" dirty="0">
                <a:solidFill>
                  <a:srgbClr val="331BCA"/>
                </a:solidFill>
                <a:latin typeface="Noto Sans"/>
                <a:cs typeface="Noto Sans"/>
              </a:rPr>
              <a:t> </a:t>
            </a:r>
            <a:r>
              <a:rPr sz="2100" spc="-10" dirty="0">
                <a:solidFill>
                  <a:srgbClr val="331BCA"/>
                </a:solidFill>
                <a:latin typeface="Noto Sans"/>
                <a:cs typeface="Noto Sans"/>
              </a:rPr>
              <a:t>been </a:t>
            </a:r>
            <a:r>
              <a:rPr sz="2100" spc="-5" dirty="0">
                <a:solidFill>
                  <a:srgbClr val="331BCA"/>
                </a:solidFill>
                <a:latin typeface="Noto Sans"/>
                <a:cs typeface="Noto Sans"/>
              </a:rPr>
              <a:t> </a:t>
            </a:r>
            <a:r>
              <a:rPr sz="2100" spc="-10" dirty="0">
                <a:solidFill>
                  <a:srgbClr val="331BCA"/>
                </a:solidFill>
                <a:latin typeface="Noto Sans"/>
                <a:cs typeface="Noto Sans"/>
              </a:rPr>
              <a:t>used as </a:t>
            </a:r>
            <a:r>
              <a:rPr sz="2100" spc="-15" dirty="0">
                <a:solidFill>
                  <a:srgbClr val="331BCA"/>
                </a:solidFill>
                <a:latin typeface="Noto Sans"/>
                <a:cs typeface="Noto Sans"/>
              </a:rPr>
              <a:t>the </a:t>
            </a:r>
            <a:r>
              <a:rPr sz="2100" spc="-10" dirty="0">
                <a:solidFill>
                  <a:srgbClr val="331BCA"/>
                </a:solidFill>
                <a:latin typeface="Noto Sans"/>
                <a:cs typeface="Noto Sans"/>
              </a:rPr>
              <a:t>inputs for</a:t>
            </a:r>
            <a:r>
              <a:rPr sz="2100" spc="10" dirty="0">
                <a:solidFill>
                  <a:srgbClr val="331BCA"/>
                </a:solidFill>
                <a:latin typeface="Noto Sans"/>
                <a:cs typeface="Noto Sans"/>
              </a:rPr>
              <a:t> </a:t>
            </a:r>
            <a:r>
              <a:rPr sz="2100" spc="-10" dirty="0">
                <a:solidFill>
                  <a:srgbClr val="331BCA"/>
                </a:solidFill>
                <a:latin typeface="Noto Sans"/>
                <a:cs typeface="Noto Sans"/>
              </a:rPr>
              <a:t>classification.</a:t>
            </a:r>
            <a:endParaRPr sz="2100">
              <a:latin typeface="Noto Sans"/>
              <a:cs typeface="Noto Sans"/>
            </a:endParaRPr>
          </a:p>
        </p:txBody>
      </p:sp>
      <p:sp>
        <p:nvSpPr>
          <p:cNvPr id="4" name="object 4"/>
          <p:cNvSpPr txBox="1">
            <a:spLocks noGrp="1"/>
          </p:cNvSpPr>
          <p:nvPr>
            <p:ph type="title"/>
          </p:nvPr>
        </p:nvSpPr>
        <p:spPr>
          <a:xfrm>
            <a:off x="11017878" y="713653"/>
            <a:ext cx="5340350" cy="366395"/>
          </a:xfrm>
          <a:prstGeom prst="rect">
            <a:avLst/>
          </a:prstGeom>
        </p:spPr>
        <p:txBody>
          <a:bodyPr vert="horz" wrap="square" lIns="0" tIns="17145" rIns="0" bIns="0" rtlCol="0">
            <a:spAutoFit/>
          </a:bodyPr>
          <a:lstStyle/>
          <a:p>
            <a:pPr marL="12700">
              <a:lnSpc>
                <a:spcPct val="100000"/>
              </a:lnSpc>
              <a:spcBef>
                <a:spcPts val="135"/>
              </a:spcBef>
              <a:tabLst>
                <a:tab pos="1016000" algn="l"/>
                <a:tab pos="2071370" algn="l"/>
                <a:tab pos="4041775" algn="l"/>
              </a:tabLst>
            </a:pPr>
            <a:r>
              <a:rPr sz="2200" b="0" spc="155" dirty="0">
                <a:solidFill>
                  <a:srgbClr val="331BCA"/>
                </a:solidFill>
                <a:latin typeface="Arial"/>
                <a:cs typeface="Arial"/>
              </a:rPr>
              <a:t>H</a:t>
            </a:r>
            <a:r>
              <a:rPr sz="2200" b="0" spc="-254" dirty="0">
                <a:solidFill>
                  <a:srgbClr val="331BCA"/>
                </a:solidFill>
                <a:latin typeface="Arial"/>
                <a:cs typeface="Arial"/>
              </a:rPr>
              <a:t> </a:t>
            </a:r>
            <a:r>
              <a:rPr sz="2200" b="0" spc="75" dirty="0">
                <a:solidFill>
                  <a:srgbClr val="331BCA"/>
                </a:solidFill>
                <a:latin typeface="Arial"/>
                <a:cs typeface="Arial"/>
              </a:rPr>
              <a:t>O</a:t>
            </a:r>
            <a:r>
              <a:rPr sz="2200" b="0" spc="-254" dirty="0">
                <a:solidFill>
                  <a:srgbClr val="331BCA"/>
                </a:solidFill>
                <a:latin typeface="Arial"/>
                <a:cs typeface="Arial"/>
              </a:rPr>
              <a:t> </a:t>
            </a:r>
            <a:r>
              <a:rPr sz="2200" b="0" spc="270" dirty="0">
                <a:solidFill>
                  <a:srgbClr val="331BCA"/>
                </a:solidFill>
                <a:latin typeface="Arial"/>
                <a:cs typeface="Arial"/>
              </a:rPr>
              <a:t>W	</a:t>
            </a:r>
            <a:r>
              <a:rPr sz="2200" b="0" spc="60" dirty="0">
                <a:solidFill>
                  <a:srgbClr val="331BCA"/>
                </a:solidFill>
                <a:latin typeface="Arial"/>
                <a:cs typeface="Arial"/>
              </a:rPr>
              <a:t>D</a:t>
            </a:r>
            <a:r>
              <a:rPr sz="2200" b="0" spc="-500" dirty="0">
                <a:solidFill>
                  <a:srgbClr val="331BCA"/>
                </a:solidFill>
                <a:latin typeface="Arial"/>
                <a:cs typeface="Arial"/>
              </a:rPr>
              <a:t> </a:t>
            </a:r>
            <a:r>
              <a:rPr sz="2200" b="0" spc="-10" dirty="0">
                <a:solidFill>
                  <a:srgbClr val="331BCA"/>
                </a:solidFill>
                <a:latin typeface="Arial"/>
                <a:cs typeface="Arial"/>
              </a:rPr>
              <a:t>E E</a:t>
            </a:r>
            <a:r>
              <a:rPr sz="2200" b="0" spc="-250" dirty="0">
                <a:solidFill>
                  <a:srgbClr val="331BCA"/>
                </a:solidFill>
                <a:latin typeface="Arial"/>
                <a:cs typeface="Arial"/>
              </a:rPr>
              <a:t> </a:t>
            </a:r>
            <a:r>
              <a:rPr sz="2200" b="0" spc="-100" dirty="0">
                <a:solidFill>
                  <a:srgbClr val="331BCA"/>
                </a:solidFill>
                <a:latin typeface="Arial"/>
                <a:cs typeface="Arial"/>
              </a:rPr>
              <a:t>P	</a:t>
            </a:r>
            <a:r>
              <a:rPr sz="2200" b="0" spc="20" dirty="0">
                <a:solidFill>
                  <a:srgbClr val="331BCA"/>
                </a:solidFill>
                <a:latin typeface="Arial"/>
                <a:cs typeface="Arial"/>
              </a:rPr>
              <a:t>L</a:t>
            </a:r>
            <a:r>
              <a:rPr sz="2200" b="0" spc="-254" dirty="0">
                <a:solidFill>
                  <a:srgbClr val="331BCA"/>
                </a:solidFill>
                <a:latin typeface="Arial"/>
                <a:cs typeface="Arial"/>
              </a:rPr>
              <a:t> </a:t>
            </a:r>
            <a:r>
              <a:rPr sz="2200" b="0" spc="-10" dirty="0">
                <a:solidFill>
                  <a:srgbClr val="331BCA"/>
                </a:solidFill>
                <a:latin typeface="Arial"/>
                <a:cs typeface="Arial"/>
              </a:rPr>
              <a:t>E</a:t>
            </a:r>
            <a:r>
              <a:rPr sz="2200" b="0" spc="-254" dirty="0">
                <a:solidFill>
                  <a:srgbClr val="331BCA"/>
                </a:solidFill>
                <a:latin typeface="Arial"/>
                <a:cs typeface="Arial"/>
              </a:rPr>
              <a:t> </a:t>
            </a:r>
            <a:r>
              <a:rPr sz="2200" b="0" spc="105" dirty="0">
                <a:solidFill>
                  <a:srgbClr val="331BCA"/>
                </a:solidFill>
                <a:latin typeface="Arial"/>
                <a:cs typeface="Arial"/>
              </a:rPr>
              <a:t>A</a:t>
            </a:r>
            <a:r>
              <a:rPr sz="2200" b="0" spc="-254" dirty="0">
                <a:solidFill>
                  <a:srgbClr val="331BCA"/>
                </a:solidFill>
                <a:latin typeface="Arial"/>
                <a:cs typeface="Arial"/>
              </a:rPr>
              <a:t> </a:t>
            </a:r>
            <a:r>
              <a:rPr sz="2200" b="0" spc="-105" dirty="0">
                <a:solidFill>
                  <a:srgbClr val="331BCA"/>
                </a:solidFill>
                <a:latin typeface="Arial"/>
                <a:cs typeface="Arial"/>
              </a:rPr>
              <a:t>R</a:t>
            </a:r>
            <a:r>
              <a:rPr sz="2200" b="0" spc="-250" dirty="0">
                <a:solidFill>
                  <a:srgbClr val="331BCA"/>
                </a:solidFill>
                <a:latin typeface="Arial"/>
                <a:cs typeface="Arial"/>
              </a:rPr>
              <a:t> </a:t>
            </a:r>
            <a:r>
              <a:rPr sz="2200" b="0" spc="114" dirty="0">
                <a:solidFill>
                  <a:srgbClr val="331BCA"/>
                </a:solidFill>
                <a:latin typeface="Arial"/>
                <a:cs typeface="Arial"/>
              </a:rPr>
              <a:t>N</a:t>
            </a:r>
            <a:r>
              <a:rPr sz="2200" b="0" spc="-254" dirty="0">
                <a:solidFill>
                  <a:srgbClr val="331BCA"/>
                </a:solidFill>
                <a:latin typeface="Arial"/>
                <a:cs typeface="Arial"/>
              </a:rPr>
              <a:t> </a:t>
            </a:r>
            <a:r>
              <a:rPr sz="2200" b="0" spc="110" dirty="0">
                <a:solidFill>
                  <a:srgbClr val="331BCA"/>
                </a:solidFill>
                <a:latin typeface="Arial"/>
                <a:cs typeface="Arial"/>
              </a:rPr>
              <a:t>I</a:t>
            </a:r>
            <a:r>
              <a:rPr sz="2200" b="0" spc="-254" dirty="0">
                <a:solidFill>
                  <a:srgbClr val="331BCA"/>
                </a:solidFill>
                <a:latin typeface="Arial"/>
                <a:cs typeface="Arial"/>
              </a:rPr>
              <a:t> </a:t>
            </a:r>
            <a:r>
              <a:rPr sz="2200" b="0" spc="114" dirty="0">
                <a:solidFill>
                  <a:srgbClr val="331BCA"/>
                </a:solidFill>
                <a:latin typeface="Arial"/>
                <a:cs typeface="Arial"/>
              </a:rPr>
              <a:t>N</a:t>
            </a:r>
            <a:r>
              <a:rPr sz="2200" b="0" spc="-254" dirty="0">
                <a:solidFill>
                  <a:srgbClr val="331BCA"/>
                </a:solidFill>
                <a:latin typeface="Arial"/>
                <a:cs typeface="Arial"/>
              </a:rPr>
              <a:t> </a:t>
            </a:r>
            <a:r>
              <a:rPr sz="2200" b="0" spc="85" dirty="0">
                <a:solidFill>
                  <a:srgbClr val="331BCA"/>
                </a:solidFill>
                <a:latin typeface="Arial"/>
                <a:cs typeface="Arial"/>
              </a:rPr>
              <a:t>G	</a:t>
            </a:r>
            <a:r>
              <a:rPr sz="2200" b="0" spc="155" dirty="0">
                <a:solidFill>
                  <a:srgbClr val="331BCA"/>
                </a:solidFill>
                <a:latin typeface="Arial"/>
                <a:cs typeface="Arial"/>
              </a:rPr>
              <a:t>H</a:t>
            </a:r>
            <a:r>
              <a:rPr sz="2200" b="0" spc="-270" dirty="0">
                <a:solidFill>
                  <a:srgbClr val="331BCA"/>
                </a:solidFill>
                <a:latin typeface="Arial"/>
                <a:cs typeface="Arial"/>
              </a:rPr>
              <a:t> </a:t>
            </a:r>
            <a:r>
              <a:rPr sz="2200" b="0" spc="-10" dirty="0">
                <a:solidFill>
                  <a:srgbClr val="331BCA"/>
                </a:solidFill>
                <a:latin typeface="Arial"/>
                <a:cs typeface="Arial"/>
              </a:rPr>
              <a:t>E</a:t>
            </a:r>
            <a:r>
              <a:rPr sz="2200" b="0" spc="-270" dirty="0">
                <a:solidFill>
                  <a:srgbClr val="331BCA"/>
                </a:solidFill>
                <a:latin typeface="Arial"/>
                <a:cs typeface="Arial"/>
              </a:rPr>
              <a:t> </a:t>
            </a:r>
            <a:r>
              <a:rPr sz="2200" b="0" spc="20" dirty="0">
                <a:solidFill>
                  <a:srgbClr val="331BCA"/>
                </a:solidFill>
                <a:latin typeface="Arial"/>
                <a:cs typeface="Arial"/>
              </a:rPr>
              <a:t>L</a:t>
            </a:r>
            <a:r>
              <a:rPr sz="2200" b="0" spc="-275" dirty="0">
                <a:solidFill>
                  <a:srgbClr val="331BCA"/>
                </a:solidFill>
                <a:latin typeface="Arial"/>
                <a:cs typeface="Arial"/>
              </a:rPr>
              <a:t> </a:t>
            </a:r>
            <a:r>
              <a:rPr sz="2200" b="0" spc="-100" dirty="0">
                <a:solidFill>
                  <a:srgbClr val="331BCA"/>
                </a:solidFill>
                <a:latin typeface="Arial"/>
                <a:cs typeface="Arial"/>
              </a:rPr>
              <a:t>P</a:t>
            </a:r>
            <a:r>
              <a:rPr sz="2200" b="0" spc="-270" dirty="0">
                <a:solidFill>
                  <a:srgbClr val="331BCA"/>
                </a:solidFill>
                <a:latin typeface="Arial"/>
                <a:cs typeface="Arial"/>
              </a:rPr>
              <a:t> </a:t>
            </a:r>
            <a:r>
              <a:rPr sz="2200" b="0" spc="-135" dirty="0">
                <a:solidFill>
                  <a:srgbClr val="331BCA"/>
                </a:solidFill>
                <a:latin typeface="Arial"/>
                <a:cs typeface="Arial"/>
              </a:rPr>
              <a:t>S</a:t>
            </a:r>
            <a:r>
              <a:rPr sz="2200" b="0" spc="-270" dirty="0">
                <a:solidFill>
                  <a:srgbClr val="331BCA"/>
                </a:solidFill>
                <a:latin typeface="Arial"/>
                <a:cs typeface="Arial"/>
              </a:rPr>
              <a:t> </a:t>
            </a:r>
            <a:r>
              <a:rPr sz="1950" b="0" spc="80" dirty="0">
                <a:solidFill>
                  <a:srgbClr val="331BCA"/>
                </a:solidFill>
                <a:latin typeface="Arial"/>
                <a:cs typeface="Arial"/>
              </a:rPr>
              <a:t>?</a:t>
            </a:r>
            <a:endParaRPr sz="1950" dirty="0">
              <a:latin typeface="Arial"/>
              <a:cs typeface="Arial"/>
            </a:endParaRPr>
          </a:p>
        </p:txBody>
      </p:sp>
      <p:sp>
        <p:nvSpPr>
          <p:cNvPr id="5" name="object 5"/>
          <p:cNvSpPr txBox="1"/>
          <p:nvPr/>
        </p:nvSpPr>
        <p:spPr>
          <a:xfrm>
            <a:off x="9717979" y="1336033"/>
            <a:ext cx="6640195" cy="1225550"/>
          </a:xfrm>
          <a:prstGeom prst="rect">
            <a:avLst/>
          </a:prstGeom>
        </p:spPr>
        <p:txBody>
          <a:bodyPr vert="horz" wrap="square" lIns="0" tIns="12700" rIns="0" bIns="0" rtlCol="0">
            <a:spAutoFit/>
          </a:bodyPr>
          <a:lstStyle/>
          <a:p>
            <a:pPr marL="26670" marR="5080" indent="-14604" algn="r">
              <a:lnSpc>
                <a:spcPct val="125000"/>
              </a:lnSpc>
              <a:spcBef>
                <a:spcPts val="100"/>
              </a:spcBef>
            </a:pPr>
            <a:r>
              <a:rPr sz="2100" spc="-10" dirty="0">
                <a:solidFill>
                  <a:srgbClr val="331BCA"/>
                </a:solidFill>
                <a:latin typeface="Noto Sans"/>
                <a:cs typeface="Noto Sans"/>
              </a:rPr>
              <a:t>The end to- end process of neural </a:t>
            </a:r>
            <a:r>
              <a:rPr sz="2100" spc="-15" dirty="0">
                <a:solidFill>
                  <a:srgbClr val="331BCA"/>
                </a:solidFill>
                <a:latin typeface="Noto Sans"/>
                <a:cs typeface="Noto Sans"/>
              </a:rPr>
              <a:t>networks</a:t>
            </a:r>
            <a:r>
              <a:rPr sz="2100" spc="100" dirty="0">
                <a:solidFill>
                  <a:srgbClr val="331BCA"/>
                </a:solidFill>
                <a:latin typeface="Noto Sans"/>
                <a:cs typeface="Noto Sans"/>
              </a:rPr>
              <a:t> </a:t>
            </a:r>
            <a:r>
              <a:rPr sz="2100" spc="-10" dirty="0">
                <a:solidFill>
                  <a:srgbClr val="331BCA"/>
                </a:solidFill>
                <a:latin typeface="Noto Sans"/>
                <a:cs typeface="Noto Sans"/>
              </a:rPr>
              <a:t>has</a:t>
            </a:r>
            <a:r>
              <a:rPr sz="2100" dirty="0">
                <a:solidFill>
                  <a:srgbClr val="331BCA"/>
                </a:solidFill>
                <a:latin typeface="Noto Sans"/>
                <a:cs typeface="Noto Sans"/>
              </a:rPr>
              <a:t> </a:t>
            </a:r>
            <a:r>
              <a:rPr sz="2100" spc="-10" dirty="0">
                <a:solidFill>
                  <a:srgbClr val="331BCA"/>
                </a:solidFill>
                <a:latin typeface="Noto Sans"/>
                <a:cs typeface="Noto Sans"/>
              </a:rPr>
              <a:t>been </a:t>
            </a:r>
            <a:r>
              <a:rPr sz="2100" spc="-5" dirty="0">
                <a:solidFill>
                  <a:srgbClr val="331BCA"/>
                </a:solidFill>
                <a:latin typeface="Noto Sans"/>
                <a:cs typeface="Noto Sans"/>
              </a:rPr>
              <a:t> </a:t>
            </a:r>
            <a:r>
              <a:rPr sz="2100" spc="-10" dirty="0">
                <a:solidFill>
                  <a:srgbClr val="331BCA"/>
                </a:solidFill>
                <a:latin typeface="Noto Sans"/>
                <a:cs typeface="Noto Sans"/>
              </a:rPr>
              <a:t>employed for </a:t>
            </a:r>
            <a:r>
              <a:rPr sz="2100" spc="-15" dirty="0">
                <a:solidFill>
                  <a:srgbClr val="331BCA"/>
                </a:solidFill>
                <a:latin typeface="Noto Sans"/>
                <a:cs typeface="Noto Sans"/>
              </a:rPr>
              <a:t>pattern </a:t>
            </a:r>
            <a:r>
              <a:rPr sz="2100" spc="-10" dirty="0">
                <a:solidFill>
                  <a:srgbClr val="331BCA"/>
                </a:solidFill>
                <a:latin typeface="Noto Sans"/>
                <a:cs typeface="Noto Sans"/>
              </a:rPr>
              <a:t>classification allows us</a:t>
            </a:r>
            <a:r>
              <a:rPr sz="2100" spc="55" dirty="0">
                <a:solidFill>
                  <a:srgbClr val="331BCA"/>
                </a:solidFill>
                <a:latin typeface="Noto Sans"/>
                <a:cs typeface="Noto Sans"/>
              </a:rPr>
              <a:t> </a:t>
            </a:r>
            <a:r>
              <a:rPr sz="2100" spc="-10" dirty="0">
                <a:solidFill>
                  <a:srgbClr val="331BCA"/>
                </a:solidFill>
                <a:latin typeface="Noto Sans"/>
                <a:cs typeface="Noto Sans"/>
              </a:rPr>
              <a:t>to</a:t>
            </a:r>
            <a:r>
              <a:rPr sz="2100" dirty="0">
                <a:solidFill>
                  <a:srgbClr val="331BCA"/>
                </a:solidFill>
                <a:latin typeface="Noto Sans"/>
                <a:cs typeface="Noto Sans"/>
              </a:rPr>
              <a:t> </a:t>
            </a:r>
            <a:r>
              <a:rPr sz="2100" spc="-15" dirty="0">
                <a:solidFill>
                  <a:srgbClr val="331BCA"/>
                </a:solidFill>
                <a:latin typeface="Noto Sans"/>
                <a:cs typeface="Noto Sans"/>
              </a:rPr>
              <a:t>make </a:t>
            </a:r>
            <a:r>
              <a:rPr sz="2100" spc="-5" dirty="0">
                <a:solidFill>
                  <a:srgbClr val="331BCA"/>
                </a:solidFill>
                <a:latin typeface="Noto Sans"/>
                <a:cs typeface="Noto Sans"/>
              </a:rPr>
              <a:t> </a:t>
            </a:r>
            <a:r>
              <a:rPr sz="2100" spc="-10" dirty="0">
                <a:solidFill>
                  <a:srgbClr val="331BCA"/>
                </a:solidFill>
                <a:latin typeface="Noto Sans"/>
                <a:cs typeface="Noto Sans"/>
              </a:rPr>
              <a:t>more clear and proper classification of </a:t>
            </a:r>
            <a:r>
              <a:rPr sz="2100" spc="-15" dirty="0">
                <a:solidFill>
                  <a:srgbClr val="331BCA"/>
                </a:solidFill>
                <a:latin typeface="Noto Sans"/>
                <a:cs typeface="Noto Sans"/>
              </a:rPr>
              <a:t>the</a:t>
            </a:r>
            <a:r>
              <a:rPr sz="2100" spc="65" dirty="0">
                <a:solidFill>
                  <a:srgbClr val="331BCA"/>
                </a:solidFill>
                <a:latin typeface="Noto Sans"/>
                <a:cs typeface="Noto Sans"/>
              </a:rPr>
              <a:t> </a:t>
            </a:r>
            <a:r>
              <a:rPr sz="2100" spc="-10" dirty="0">
                <a:solidFill>
                  <a:srgbClr val="331BCA"/>
                </a:solidFill>
                <a:latin typeface="Noto Sans"/>
                <a:cs typeface="Noto Sans"/>
              </a:rPr>
              <a:t>disease.</a:t>
            </a:r>
            <a:endParaRPr sz="2100" dirty="0">
              <a:latin typeface="Noto Sans"/>
              <a:cs typeface="Noto Sans"/>
            </a:endParaRPr>
          </a:p>
        </p:txBody>
      </p:sp>
      <p:grpSp>
        <p:nvGrpSpPr>
          <p:cNvPr id="6" name="object 6"/>
          <p:cNvGrpSpPr/>
          <p:nvPr/>
        </p:nvGrpSpPr>
        <p:grpSpPr>
          <a:xfrm>
            <a:off x="0" y="0"/>
            <a:ext cx="6905625" cy="10287000"/>
            <a:chOff x="0" y="0"/>
            <a:chExt cx="6905625" cy="10287000"/>
          </a:xfrm>
        </p:grpSpPr>
        <p:sp>
          <p:nvSpPr>
            <p:cNvPr id="7" name="object 7"/>
            <p:cNvSpPr/>
            <p:nvPr/>
          </p:nvSpPr>
          <p:spPr>
            <a:xfrm>
              <a:off x="0" y="0"/>
              <a:ext cx="3429000" cy="6858000"/>
            </a:xfrm>
            <a:custGeom>
              <a:avLst/>
              <a:gdLst/>
              <a:ahLst/>
              <a:cxnLst/>
              <a:rect l="l" t="t" r="r" b="b"/>
              <a:pathLst>
                <a:path w="3429000" h="6858000">
                  <a:moveTo>
                    <a:pt x="0" y="6858000"/>
                  </a:moveTo>
                  <a:lnTo>
                    <a:pt x="0" y="0"/>
                  </a:lnTo>
                  <a:lnTo>
                    <a:pt x="294196" y="0"/>
                  </a:lnTo>
                  <a:lnTo>
                    <a:pt x="336097" y="12700"/>
                  </a:lnTo>
                  <a:lnTo>
                    <a:pt x="377952" y="12700"/>
                  </a:lnTo>
                  <a:lnTo>
                    <a:pt x="419744" y="25400"/>
                  </a:lnTo>
                  <a:lnTo>
                    <a:pt x="503144" y="25400"/>
                  </a:lnTo>
                  <a:lnTo>
                    <a:pt x="544731" y="38100"/>
                  </a:lnTo>
                  <a:lnTo>
                    <a:pt x="586232" y="38100"/>
                  </a:lnTo>
                  <a:lnTo>
                    <a:pt x="668970" y="63500"/>
                  </a:lnTo>
                  <a:lnTo>
                    <a:pt x="710187" y="63500"/>
                  </a:lnTo>
                  <a:lnTo>
                    <a:pt x="833178" y="101600"/>
                  </a:lnTo>
                  <a:lnTo>
                    <a:pt x="873938" y="101600"/>
                  </a:lnTo>
                  <a:lnTo>
                    <a:pt x="1194730" y="203200"/>
                  </a:lnTo>
                  <a:lnTo>
                    <a:pt x="1234081" y="228600"/>
                  </a:lnTo>
                  <a:lnTo>
                    <a:pt x="1351003" y="266700"/>
                  </a:lnTo>
                  <a:lnTo>
                    <a:pt x="1389573" y="292100"/>
                  </a:lnTo>
                  <a:lnTo>
                    <a:pt x="1466089" y="317500"/>
                  </a:lnTo>
                  <a:lnTo>
                    <a:pt x="1504017" y="342900"/>
                  </a:lnTo>
                  <a:lnTo>
                    <a:pt x="1541716" y="355600"/>
                  </a:lnTo>
                  <a:lnTo>
                    <a:pt x="1579183" y="381000"/>
                  </a:lnTo>
                  <a:lnTo>
                    <a:pt x="1616417" y="393700"/>
                  </a:lnTo>
                  <a:lnTo>
                    <a:pt x="1690144" y="444500"/>
                  </a:lnTo>
                  <a:lnTo>
                    <a:pt x="1726629" y="457200"/>
                  </a:lnTo>
                  <a:lnTo>
                    <a:pt x="1798823" y="508000"/>
                  </a:lnTo>
                  <a:lnTo>
                    <a:pt x="1834510" y="520700"/>
                  </a:lnTo>
                  <a:lnTo>
                    <a:pt x="1939898" y="596900"/>
                  </a:lnTo>
                  <a:lnTo>
                    <a:pt x="2042655" y="673100"/>
                  </a:lnTo>
                  <a:lnTo>
                    <a:pt x="2109630" y="723900"/>
                  </a:lnTo>
                  <a:lnTo>
                    <a:pt x="2175330" y="774700"/>
                  </a:lnTo>
                  <a:lnTo>
                    <a:pt x="2239728" y="825500"/>
                  </a:lnTo>
                  <a:lnTo>
                    <a:pt x="2302779" y="876300"/>
                  </a:lnTo>
                  <a:lnTo>
                    <a:pt x="2333784" y="914400"/>
                  </a:lnTo>
                  <a:lnTo>
                    <a:pt x="2394733" y="965200"/>
                  </a:lnTo>
                  <a:lnTo>
                    <a:pt x="2424673" y="1003300"/>
                  </a:lnTo>
                  <a:lnTo>
                    <a:pt x="2454246" y="1028700"/>
                  </a:lnTo>
                  <a:lnTo>
                    <a:pt x="2483444" y="1054100"/>
                  </a:lnTo>
                  <a:lnTo>
                    <a:pt x="2512270" y="1092200"/>
                  </a:lnTo>
                  <a:lnTo>
                    <a:pt x="2540724" y="1117600"/>
                  </a:lnTo>
                  <a:lnTo>
                    <a:pt x="2568790" y="1155700"/>
                  </a:lnTo>
                  <a:lnTo>
                    <a:pt x="2596468" y="1181100"/>
                  </a:lnTo>
                  <a:lnTo>
                    <a:pt x="2623758" y="1219200"/>
                  </a:lnTo>
                  <a:lnTo>
                    <a:pt x="2650658" y="1244600"/>
                  </a:lnTo>
                  <a:lnTo>
                    <a:pt x="2677152" y="1282700"/>
                  </a:lnTo>
                  <a:lnTo>
                    <a:pt x="2703242" y="1308100"/>
                  </a:lnTo>
                  <a:lnTo>
                    <a:pt x="2728925" y="1346200"/>
                  </a:lnTo>
                  <a:lnTo>
                    <a:pt x="2754200" y="1384300"/>
                  </a:lnTo>
                  <a:lnTo>
                    <a:pt x="2779059" y="1409700"/>
                  </a:lnTo>
                  <a:lnTo>
                    <a:pt x="2803495" y="1447800"/>
                  </a:lnTo>
                  <a:lnTo>
                    <a:pt x="2827510" y="1485900"/>
                  </a:lnTo>
                  <a:lnTo>
                    <a:pt x="2851104" y="1511300"/>
                  </a:lnTo>
                  <a:lnTo>
                    <a:pt x="2874269" y="1549400"/>
                  </a:lnTo>
                  <a:lnTo>
                    <a:pt x="2897001" y="1587500"/>
                  </a:lnTo>
                  <a:lnTo>
                    <a:pt x="2919295" y="1625600"/>
                  </a:lnTo>
                  <a:lnTo>
                    <a:pt x="2941149" y="1663700"/>
                  </a:lnTo>
                  <a:lnTo>
                    <a:pt x="2962561" y="1701800"/>
                  </a:lnTo>
                  <a:lnTo>
                    <a:pt x="2983526" y="1727200"/>
                  </a:lnTo>
                  <a:lnTo>
                    <a:pt x="3004042" y="1765300"/>
                  </a:lnTo>
                  <a:lnTo>
                    <a:pt x="3024104" y="1803400"/>
                  </a:lnTo>
                  <a:lnTo>
                    <a:pt x="3043716" y="1841500"/>
                  </a:lnTo>
                  <a:lnTo>
                    <a:pt x="3062865" y="1879600"/>
                  </a:lnTo>
                  <a:lnTo>
                    <a:pt x="3081551" y="1917700"/>
                  </a:lnTo>
                  <a:lnTo>
                    <a:pt x="3099775" y="1955800"/>
                  </a:lnTo>
                  <a:lnTo>
                    <a:pt x="3117538" y="1993900"/>
                  </a:lnTo>
                  <a:lnTo>
                    <a:pt x="3134826" y="2032000"/>
                  </a:lnTo>
                  <a:lnTo>
                    <a:pt x="3151640" y="2070100"/>
                  </a:lnTo>
                  <a:lnTo>
                    <a:pt x="3167984" y="2108200"/>
                  </a:lnTo>
                  <a:lnTo>
                    <a:pt x="3183846" y="2146300"/>
                  </a:lnTo>
                  <a:lnTo>
                    <a:pt x="3199231" y="2184400"/>
                  </a:lnTo>
                  <a:lnTo>
                    <a:pt x="3214135" y="2222500"/>
                  </a:lnTo>
                  <a:lnTo>
                    <a:pt x="3228554" y="2273300"/>
                  </a:lnTo>
                  <a:lnTo>
                    <a:pt x="3242485" y="2311400"/>
                  </a:lnTo>
                  <a:lnTo>
                    <a:pt x="3255928" y="2349500"/>
                  </a:lnTo>
                  <a:lnTo>
                    <a:pt x="3268882" y="2387600"/>
                  </a:lnTo>
                  <a:lnTo>
                    <a:pt x="3281347" y="2425700"/>
                  </a:lnTo>
                  <a:lnTo>
                    <a:pt x="3293319" y="2463800"/>
                  </a:lnTo>
                  <a:lnTo>
                    <a:pt x="3304791" y="2501900"/>
                  </a:lnTo>
                  <a:lnTo>
                    <a:pt x="3315765" y="2552700"/>
                  </a:lnTo>
                  <a:lnTo>
                    <a:pt x="3326240" y="2590800"/>
                  </a:lnTo>
                  <a:lnTo>
                    <a:pt x="3336213" y="2628900"/>
                  </a:lnTo>
                  <a:lnTo>
                    <a:pt x="3345682" y="2667000"/>
                  </a:lnTo>
                  <a:lnTo>
                    <a:pt x="3354647" y="2717800"/>
                  </a:lnTo>
                  <a:lnTo>
                    <a:pt x="3363108" y="2755900"/>
                  </a:lnTo>
                  <a:lnTo>
                    <a:pt x="3371065" y="2794000"/>
                  </a:lnTo>
                  <a:lnTo>
                    <a:pt x="3378515" y="2832100"/>
                  </a:lnTo>
                  <a:lnTo>
                    <a:pt x="3385455" y="2882900"/>
                  </a:lnTo>
                  <a:lnTo>
                    <a:pt x="3391884" y="2921000"/>
                  </a:lnTo>
                  <a:lnTo>
                    <a:pt x="3397802" y="2959100"/>
                  </a:lnTo>
                  <a:lnTo>
                    <a:pt x="3403209" y="2997200"/>
                  </a:lnTo>
                  <a:lnTo>
                    <a:pt x="3408104" y="3048000"/>
                  </a:lnTo>
                  <a:lnTo>
                    <a:pt x="3412486" y="3086100"/>
                  </a:lnTo>
                  <a:lnTo>
                    <a:pt x="3416354" y="3124200"/>
                  </a:lnTo>
                  <a:lnTo>
                    <a:pt x="3419707" y="3175000"/>
                  </a:lnTo>
                  <a:lnTo>
                    <a:pt x="3422546" y="3213100"/>
                  </a:lnTo>
                  <a:lnTo>
                    <a:pt x="3424871" y="3251200"/>
                  </a:lnTo>
                  <a:lnTo>
                    <a:pt x="3426680" y="3302000"/>
                  </a:lnTo>
                  <a:lnTo>
                    <a:pt x="3427969" y="3340100"/>
                  </a:lnTo>
                  <a:lnTo>
                    <a:pt x="3428742" y="3378200"/>
                  </a:lnTo>
                  <a:lnTo>
                    <a:pt x="3429000" y="3416300"/>
                  </a:lnTo>
                  <a:lnTo>
                    <a:pt x="3428742" y="3467100"/>
                  </a:lnTo>
                  <a:lnTo>
                    <a:pt x="3427969" y="3505200"/>
                  </a:lnTo>
                  <a:lnTo>
                    <a:pt x="3426680" y="3543300"/>
                  </a:lnTo>
                  <a:lnTo>
                    <a:pt x="3424871" y="3594100"/>
                  </a:lnTo>
                  <a:lnTo>
                    <a:pt x="3422546" y="3632200"/>
                  </a:lnTo>
                  <a:lnTo>
                    <a:pt x="3419707" y="3670300"/>
                  </a:lnTo>
                  <a:lnTo>
                    <a:pt x="3416354" y="3721100"/>
                  </a:lnTo>
                  <a:lnTo>
                    <a:pt x="3412486" y="3759200"/>
                  </a:lnTo>
                  <a:lnTo>
                    <a:pt x="3408104" y="3797300"/>
                  </a:lnTo>
                  <a:lnTo>
                    <a:pt x="3403209" y="3848100"/>
                  </a:lnTo>
                  <a:lnTo>
                    <a:pt x="3397802" y="3886200"/>
                  </a:lnTo>
                  <a:lnTo>
                    <a:pt x="3391884" y="3924300"/>
                  </a:lnTo>
                  <a:lnTo>
                    <a:pt x="3385455" y="3962400"/>
                  </a:lnTo>
                  <a:lnTo>
                    <a:pt x="3378515" y="4013200"/>
                  </a:lnTo>
                  <a:lnTo>
                    <a:pt x="3371065" y="4051300"/>
                  </a:lnTo>
                  <a:lnTo>
                    <a:pt x="3363108" y="4089400"/>
                  </a:lnTo>
                  <a:lnTo>
                    <a:pt x="3354647" y="4127500"/>
                  </a:lnTo>
                  <a:lnTo>
                    <a:pt x="3345682" y="4178300"/>
                  </a:lnTo>
                  <a:lnTo>
                    <a:pt x="3336213" y="4216400"/>
                  </a:lnTo>
                  <a:lnTo>
                    <a:pt x="3326240" y="4254500"/>
                  </a:lnTo>
                  <a:lnTo>
                    <a:pt x="3315765" y="4292600"/>
                  </a:lnTo>
                  <a:lnTo>
                    <a:pt x="3304791" y="4343400"/>
                  </a:lnTo>
                  <a:lnTo>
                    <a:pt x="3293319" y="4381500"/>
                  </a:lnTo>
                  <a:lnTo>
                    <a:pt x="3281347" y="4419600"/>
                  </a:lnTo>
                  <a:lnTo>
                    <a:pt x="3268882" y="4457700"/>
                  </a:lnTo>
                  <a:lnTo>
                    <a:pt x="3255928" y="4495800"/>
                  </a:lnTo>
                  <a:lnTo>
                    <a:pt x="3242485" y="4533900"/>
                  </a:lnTo>
                  <a:lnTo>
                    <a:pt x="3228554" y="4572000"/>
                  </a:lnTo>
                  <a:lnTo>
                    <a:pt x="3214137" y="4622800"/>
                  </a:lnTo>
                  <a:lnTo>
                    <a:pt x="3199236" y="4660900"/>
                  </a:lnTo>
                  <a:lnTo>
                    <a:pt x="3183852" y="4699000"/>
                  </a:lnTo>
                  <a:lnTo>
                    <a:pt x="3167984" y="4737100"/>
                  </a:lnTo>
                  <a:lnTo>
                    <a:pt x="3151640" y="4775200"/>
                  </a:lnTo>
                  <a:lnTo>
                    <a:pt x="3134826" y="4813300"/>
                  </a:lnTo>
                  <a:lnTo>
                    <a:pt x="3117538" y="4851400"/>
                  </a:lnTo>
                  <a:lnTo>
                    <a:pt x="3099775" y="4889500"/>
                  </a:lnTo>
                  <a:lnTo>
                    <a:pt x="3081551" y="4927600"/>
                  </a:lnTo>
                  <a:lnTo>
                    <a:pt x="3062865" y="4965700"/>
                  </a:lnTo>
                  <a:lnTo>
                    <a:pt x="3043716" y="5003800"/>
                  </a:lnTo>
                  <a:lnTo>
                    <a:pt x="3024104" y="5041900"/>
                  </a:lnTo>
                  <a:lnTo>
                    <a:pt x="3004042" y="5080000"/>
                  </a:lnTo>
                  <a:lnTo>
                    <a:pt x="2983526" y="5118100"/>
                  </a:lnTo>
                  <a:lnTo>
                    <a:pt x="2962561" y="5143500"/>
                  </a:lnTo>
                  <a:lnTo>
                    <a:pt x="2941149" y="5181600"/>
                  </a:lnTo>
                  <a:lnTo>
                    <a:pt x="2919295" y="5219700"/>
                  </a:lnTo>
                  <a:lnTo>
                    <a:pt x="2897001" y="5257800"/>
                  </a:lnTo>
                  <a:lnTo>
                    <a:pt x="2874269" y="5295900"/>
                  </a:lnTo>
                  <a:lnTo>
                    <a:pt x="2851104" y="5334000"/>
                  </a:lnTo>
                  <a:lnTo>
                    <a:pt x="2827510" y="5359400"/>
                  </a:lnTo>
                  <a:lnTo>
                    <a:pt x="2803495" y="5397500"/>
                  </a:lnTo>
                  <a:lnTo>
                    <a:pt x="2779059" y="5435600"/>
                  </a:lnTo>
                  <a:lnTo>
                    <a:pt x="2754200" y="5461000"/>
                  </a:lnTo>
                  <a:lnTo>
                    <a:pt x="2728925" y="5499100"/>
                  </a:lnTo>
                  <a:lnTo>
                    <a:pt x="2703242" y="5537200"/>
                  </a:lnTo>
                  <a:lnTo>
                    <a:pt x="2677152" y="5562600"/>
                  </a:lnTo>
                  <a:lnTo>
                    <a:pt x="2650658" y="5600700"/>
                  </a:lnTo>
                  <a:lnTo>
                    <a:pt x="2623758" y="5626100"/>
                  </a:lnTo>
                  <a:lnTo>
                    <a:pt x="2596468" y="5664200"/>
                  </a:lnTo>
                  <a:lnTo>
                    <a:pt x="2568790" y="5689600"/>
                  </a:lnTo>
                  <a:lnTo>
                    <a:pt x="2540724" y="5727700"/>
                  </a:lnTo>
                  <a:lnTo>
                    <a:pt x="2512270" y="5753100"/>
                  </a:lnTo>
                  <a:lnTo>
                    <a:pt x="2483444" y="5791200"/>
                  </a:lnTo>
                  <a:lnTo>
                    <a:pt x="2454246" y="5816600"/>
                  </a:lnTo>
                  <a:lnTo>
                    <a:pt x="2424673" y="5842000"/>
                  </a:lnTo>
                  <a:lnTo>
                    <a:pt x="2394733" y="5880100"/>
                  </a:lnTo>
                  <a:lnTo>
                    <a:pt x="2333784" y="5930900"/>
                  </a:lnTo>
                  <a:lnTo>
                    <a:pt x="2302779" y="5969000"/>
                  </a:lnTo>
                  <a:lnTo>
                    <a:pt x="2239728" y="6019800"/>
                  </a:lnTo>
                  <a:lnTo>
                    <a:pt x="2175330" y="6070600"/>
                  </a:lnTo>
                  <a:lnTo>
                    <a:pt x="2109630" y="6121400"/>
                  </a:lnTo>
                  <a:lnTo>
                    <a:pt x="2042655" y="6172200"/>
                  </a:lnTo>
                  <a:lnTo>
                    <a:pt x="1939898" y="6248400"/>
                  </a:lnTo>
                  <a:lnTo>
                    <a:pt x="1834510" y="6324600"/>
                  </a:lnTo>
                  <a:lnTo>
                    <a:pt x="1798823" y="6337300"/>
                  </a:lnTo>
                  <a:lnTo>
                    <a:pt x="1726629" y="6388100"/>
                  </a:lnTo>
                  <a:lnTo>
                    <a:pt x="1690144" y="6400800"/>
                  </a:lnTo>
                  <a:lnTo>
                    <a:pt x="1616417" y="6451600"/>
                  </a:lnTo>
                  <a:lnTo>
                    <a:pt x="1579183" y="6464300"/>
                  </a:lnTo>
                  <a:lnTo>
                    <a:pt x="1541716" y="6489700"/>
                  </a:lnTo>
                  <a:lnTo>
                    <a:pt x="1504017" y="6502400"/>
                  </a:lnTo>
                  <a:lnTo>
                    <a:pt x="1466089" y="6527800"/>
                  </a:lnTo>
                  <a:lnTo>
                    <a:pt x="1389573" y="6553200"/>
                  </a:lnTo>
                  <a:lnTo>
                    <a:pt x="1351003" y="6578600"/>
                  </a:lnTo>
                  <a:lnTo>
                    <a:pt x="1234081" y="6616700"/>
                  </a:lnTo>
                  <a:lnTo>
                    <a:pt x="1194730" y="6642100"/>
                  </a:lnTo>
                  <a:lnTo>
                    <a:pt x="873938" y="6743700"/>
                  </a:lnTo>
                  <a:lnTo>
                    <a:pt x="833178" y="6743700"/>
                  </a:lnTo>
                  <a:lnTo>
                    <a:pt x="710187" y="6781800"/>
                  </a:lnTo>
                  <a:lnTo>
                    <a:pt x="668970" y="6781800"/>
                  </a:lnTo>
                  <a:lnTo>
                    <a:pt x="586232" y="6807200"/>
                  </a:lnTo>
                  <a:lnTo>
                    <a:pt x="544731" y="6807200"/>
                  </a:lnTo>
                  <a:lnTo>
                    <a:pt x="503144" y="6819900"/>
                  </a:lnTo>
                  <a:lnTo>
                    <a:pt x="419744" y="6819900"/>
                  </a:lnTo>
                  <a:lnTo>
                    <a:pt x="377952" y="6832600"/>
                  </a:lnTo>
                  <a:lnTo>
                    <a:pt x="336097" y="6832600"/>
                  </a:lnTo>
                  <a:lnTo>
                    <a:pt x="294196" y="6845300"/>
                  </a:lnTo>
                  <a:lnTo>
                    <a:pt x="42079" y="6845300"/>
                  </a:lnTo>
                  <a:lnTo>
                    <a:pt x="0" y="6858000"/>
                  </a:lnTo>
                  <a:close/>
                </a:path>
              </a:pathLst>
            </a:custGeom>
            <a:solidFill>
              <a:srgbClr val="331BCA"/>
            </a:solidFill>
          </p:spPr>
          <p:txBody>
            <a:bodyPr wrap="square" lIns="0" tIns="0" rIns="0" bIns="0" rtlCol="0"/>
            <a:lstStyle/>
            <a:p>
              <a:endParaRPr/>
            </a:p>
          </p:txBody>
        </p:sp>
        <p:sp>
          <p:nvSpPr>
            <p:cNvPr id="8" name="object 8"/>
            <p:cNvSpPr/>
            <p:nvPr/>
          </p:nvSpPr>
          <p:spPr>
            <a:xfrm>
              <a:off x="0" y="3428999"/>
              <a:ext cx="3449954" cy="6845300"/>
            </a:xfrm>
            <a:custGeom>
              <a:avLst/>
              <a:gdLst/>
              <a:ahLst/>
              <a:cxnLst/>
              <a:rect l="l" t="t" r="r" b="b"/>
              <a:pathLst>
                <a:path w="3449954" h="6845300">
                  <a:moveTo>
                    <a:pt x="484572" y="6845300"/>
                  </a:moveTo>
                  <a:lnTo>
                    <a:pt x="0" y="6845300"/>
                  </a:lnTo>
                  <a:lnTo>
                    <a:pt x="0" y="4978400"/>
                  </a:lnTo>
                  <a:lnTo>
                    <a:pt x="105676" y="4978400"/>
                  </a:lnTo>
                  <a:lnTo>
                    <a:pt x="152876" y="4965700"/>
                  </a:lnTo>
                  <a:lnTo>
                    <a:pt x="246072" y="4965700"/>
                  </a:lnTo>
                  <a:lnTo>
                    <a:pt x="382532" y="4927600"/>
                  </a:lnTo>
                  <a:lnTo>
                    <a:pt x="599616" y="4864100"/>
                  </a:lnTo>
                  <a:lnTo>
                    <a:pt x="641284" y="4838700"/>
                  </a:lnTo>
                  <a:lnTo>
                    <a:pt x="682318" y="4826000"/>
                  </a:lnTo>
                  <a:lnTo>
                    <a:pt x="722695" y="4800600"/>
                  </a:lnTo>
                  <a:lnTo>
                    <a:pt x="762396" y="4775200"/>
                  </a:lnTo>
                  <a:lnTo>
                    <a:pt x="801396" y="4762500"/>
                  </a:lnTo>
                  <a:lnTo>
                    <a:pt x="839675" y="4737100"/>
                  </a:lnTo>
                  <a:lnTo>
                    <a:pt x="877211" y="4711700"/>
                  </a:lnTo>
                  <a:lnTo>
                    <a:pt x="913981" y="4686300"/>
                  </a:lnTo>
                  <a:lnTo>
                    <a:pt x="949964" y="4660900"/>
                  </a:lnTo>
                  <a:lnTo>
                    <a:pt x="985139" y="4635500"/>
                  </a:lnTo>
                  <a:lnTo>
                    <a:pt x="1019483" y="4597400"/>
                  </a:lnTo>
                  <a:lnTo>
                    <a:pt x="1052973" y="4572000"/>
                  </a:lnTo>
                  <a:lnTo>
                    <a:pt x="1085590" y="4533900"/>
                  </a:lnTo>
                  <a:lnTo>
                    <a:pt x="1117310" y="4508500"/>
                  </a:lnTo>
                  <a:lnTo>
                    <a:pt x="1148112" y="4470400"/>
                  </a:lnTo>
                  <a:lnTo>
                    <a:pt x="1177973" y="4445000"/>
                  </a:lnTo>
                  <a:lnTo>
                    <a:pt x="1206873" y="4406900"/>
                  </a:lnTo>
                  <a:lnTo>
                    <a:pt x="1234789" y="4368800"/>
                  </a:lnTo>
                  <a:lnTo>
                    <a:pt x="1261699" y="4330700"/>
                  </a:lnTo>
                  <a:lnTo>
                    <a:pt x="1287581" y="4305300"/>
                  </a:lnTo>
                  <a:lnTo>
                    <a:pt x="1312414" y="4267200"/>
                  </a:lnTo>
                  <a:lnTo>
                    <a:pt x="1336176" y="4229100"/>
                  </a:lnTo>
                  <a:lnTo>
                    <a:pt x="1358845" y="4191000"/>
                  </a:lnTo>
                  <a:lnTo>
                    <a:pt x="1380398" y="4140200"/>
                  </a:lnTo>
                  <a:lnTo>
                    <a:pt x="1400815" y="4102100"/>
                  </a:lnTo>
                  <a:lnTo>
                    <a:pt x="1420073" y="4064000"/>
                  </a:lnTo>
                  <a:lnTo>
                    <a:pt x="1438150" y="4025900"/>
                  </a:lnTo>
                  <a:lnTo>
                    <a:pt x="1455025" y="3975100"/>
                  </a:lnTo>
                  <a:lnTo>
                    <a:pt x="1470676" y="3937000"/>
                  </a:lnTo>
                  <a:lnTo>
                    <a:pt x="1485080" y="3898900"/>
                  </a:lnTo>
                  <a:lnTo>
                    <a:pt x="1498216" y="3848100"/>
                  </a:lnTo>
                  <a:lnTo>
                    <a:pt x="1510062" y="3810000"/>
                  </a:lnTo>
                  <a:lnTo>
                    <a:pt x="1520597" y="3759200"/>
                  </a:lnTo>
                  <a:lnTo>
                    <a:pt x="1529798" y="3708400"/>
                  </a:lnTo>
                  <a:lnTo>
                    <a:pt x="1537643" y="3670300"/>
                  </a:lnTo>
                  <a:lnTo>
                    <a:pt x="1544111" y="3619500"/>
                  </a:lnTo>
                  <a:lnTo>
                    <a:pt x="1549179" y="3581400"/>
                  </a:lnTo>
                  <a:lnTo>
                    <a:pt x="1552827" y="3530600"/>
                  </a:lnTo>
                  <a:lnTo>
                    <a:pt x="1555031" y="3479800"/>
                  </a:lnTo>
                  <a:lnTo>
                    <a:pt x="1555771" y="3429000"/>
                  </a:lnTo>
                  <a:lnTo>
                    <a:pt x="1555037" y="3390900"/>
                  </a:lnTo>
                  <a:lnTo>
                    <a:pt x="1552848" y="3340100"/>
                  </a:lnTo>
                  <a:lnTo>
                    <a:pt x="1549226" y="3289300"/>
                  </a:lnTo>
                  <a:lnTo>
                    <a:pt x="1544192" y="3238500"/>
                  </a:lnTo>
                  <a:lnTo>
                    <a:pt x="1537767" y="3200400"/>
                  </a:lnTo>
                  <a:lnTo>
                    <a:pt x="1529972" y="3149600"/>
                  </a:lnTo>
                  <a:lnTo>
                    <a:pt x="1520829" y="3111500"/>
                  </a:lnTo>
                  <a:lnTo>
                    <a:pt x="1510359" y="3060700"/>
                  </a:lnTo>
                  <a:lnTo>
                    <a:pt x="1498584" y="3009900"/>
                  </a:lnTo>
                  <a:lnTo>
                    <a:pt x="1485523" y="2971800"/>
                  </a:lnTo>
                  <a:lnTo>
                    <a:pt x="1471200" y="2933700"/>
                  </a:lnTo>
                  <a:lnTo>
                    <a:pt x="1455634" y="2882900"/>
                  </a:lnTo>
                  <a:lnTo>
                    <a:pt x="1438847" y="2844800"/>
                  </a:lnTo>
                  <a:lnTo>
                    <a:pt x="1420861" y="2806700"/>
                  </a:lnTo>
                  <a:lnTo>
                    <a:pt x="1401697" y="2755900"/>
                  </a:lnTo>
                  <a:lnTo>
                    <a:pt x="1381375" y="2717800"/>
                  </a:lnTo>
                  <a:lnTo>
                    <a:pt x="1359918" y="2679700"/>
                  </a:lnTo>
                  <a:lnTo>
                    <a:pt x="1337346" y="2641600"/>
                  </a:lnTo>
                  <a:lnTo>
                    <a:pt x="1313680" y="2603500"/>
                  </a:lnTo>
                  <a:lnTo>
                    <a:pt x="1288943" y="2565400"/>
                  </a:lnTo>
                  <a:lnTo>
                    <a:pt x="1263154" y="2527300"/>
                  </a:lnTo>
                  <a:lnTo>
                    <a:pt x="1236336" y="2489200"/>
                  </a:lnTo>
                  <a:lnTo>
                    <a:pt x="1208510" y="2463800"/>
                  </a:lnTo>
                  <a:lnTo>
                    <a:pt x="1179696" y="2425700"/>
                  </a:lnTo>
                  <a:lnTo>
                    <a:pt x="1149916" y="2387600"/>
                  </a:lnTo>
                  <a:lnTo>
                    <a:pt x="1119192" y="2362200"/>
                  </a:lnTo>
                  <a:lnTo>
                    <a:pt x="1087545" y="2324100"/>
                  </a:lnTo>
                  <a:lnTo>
                    <a:pt x="1054995" y="2298700"/>
                  </a:lnTo>
                  <a:lnTo>
                    <a:pt x="1021564" y="2260600"/>
                  </a:lnTo>
                  <a:lnTo>
                    <a:pt x="987274" y="2235200"/>
                  </a:lnTo>
                  <a:lnTo>
                    <a:pt x="952145" y="2209800"/>
                  </a:lnTo>
                  <a:lnTo>
                    <a:pt x="916199" y="2184400"/>
                  </a:lnTo>
                  <a:lnTo>
                    <a:pt x="879457" y="2159000"/>
                  </a:lnTo>
                  <a:lnTo>
                    <a:pt x="841940" y="2133600"/>
                  </a:lnTo>
                  <a:lnTo>
                    <a:pt x="803670" y="2108200"/>
                  </a:lnTo>
                  <a:lnTo>
                    <a:pt x="764668" y="2082800"/>
                  </a:lnTo>
                  <a:lnTo>
                    <a:pt x="724954" y="2057400"/>
                  </a:lnTo>
                  <a:lnTo>
                    <a:pt x="684551" y="2044700"/>
                  </a:lnTo>
                  <a:lnTo>
                    <a:pt x="643480" y="2019300"/>
                  </a:lnTo>
                  <a:lnTo>
                    <a:pt x="559416" y="1993900"/>
                  </a:lnTo>
                  <a:lnTo>
                    <a:pt x="516467" y="1968500"/>
                  </a:lnTo>
                  <a:lnTo>
                    <a:pt x="339046" y="1917700"/>
                  </a:lnTo>
                  <a:lnTo>
                    <a:pt x="293392" y="1917700"/>
                  </a:lnTo>
                  <a:lnTo>
                    <a:pt x="247260" y="1905000"/>
                  </a:lnTo>
                  <a:lnTo>
                    <a:pt x="200672" y="1905000"/>
                  </a:lnTo>
                  <a:lnTo>
                    <a:pt x="153649" y="1892300"/>
                  </a:lnTo>
                  <a:lnTo>
                    <a:pt x="0" y="1892300"/>
                  </a:lnTo>
                  <a:lnTo>
                    <a:pt x="0" y="0"/>
                  </a:lnTo>
                  <a:lnTo>
                    <a:pt x="296885" y="0"/>
                  </a:lnTo>
                  <a:lnTo>
                    <a:pt x="344063" y="12700"/>
                  </a:lnTo>
                  <a:lnTo>
                    <a:pt x="391056" y="12700"/>
                  </a:lnTo>
                  <a:lnTo>
                    <a:pt x="437860" y="25400"/>
                  </a:lnTo>
                  <a:lnTo>
                    <a:pt x="484471" y="25400"/>
                  </a:lnTo>
                  <a:lnTo>
                    <a:pt x="530885" y="38100"/>
                  </a:lnTo>
                  <a:lnTo>
                    <a:pt x="577096" y="38100"/>
                  </a:lnTo>
                  <a:lnTo>
                    <a:pt x="623102" y="50800"/>
                  </a:lnTo>
                  <a:lnTo>
                    <a:pt x="668896" y="50800"/>
                  </a:lnTo>
                  <a:lnTo>
                    <a:pt x="1200444" y="203200"/>
                  </a:lnTo>
                  <a:lnTo>
                    <a:pt x="1243110" y="215900"/>
                  </a:lnTo>
                  <a:lnTo>
                    <a:pt x="1285504" y="241300"/>
                  </a:lnTo>
                  <a:lnTo>
                    <a:pt x="1327624" y="254000"/>
                  </a:lnTo>
                  <a:lnTo>
                    <a:pt x="1369463" y="279400"/>
                  </a:lnTo>
                  <a:lnTo>
                    <a:pt x="1452287" y="304800"/>
                  </a:lnTo>
                  <a:lnTo>
                    <a:pt x="1533940" y="355600"/>
                  </a:lnTo>
                  <a:lnTo>
                    <a:pt x="1574318" y="368300"/>
                  </a:lnTo>
                  <a:lnTo>
                    <a:pt x="1614389" y="393700"/>
                  </a:lnTo>
                  <a:lnTo>
                    <a:pt x="1654151" y="406400"/>
                  </a:lnTo>
                  <a:lnTo>
                    <a:pt x="1771535" y="482600"/>
                  </a:lnTo>
                  <a:lnTo>
                    <a:pt x="1848162" y="533400"/>
                  </a:lnTo>
                  <a:lnTo>
                    <a:pt x="1885975" y="546100"/>
                  </a:lnTo>
                  <a:lnTo>
                    <a:pt x="1997355" y="622300"/>
                  </a:lnTo>
                  <a:lnTo>
                    <a:pt x="2033781" y="647700"/>
                  </a:lnTo>
                  <a:lnTo>
                    <a:pt x="2069851" y="685800"/>
                  </a:lnTo>
                  <a:lnTo>
                    <a:pt x="2140900" y="736600"/>
                  </a:lnTo>
                  <a:lnTo>
                    <a:pt x="2210468" y="787400"/>
                  </a:lnTo>
                  <a:lnTo>
                    <a:pt x="2244686" y="825500"/>
                  </a:lnTo>
                  <a:lnTo>
                    <a:pt x="2311968" y="876300"/>
                  </a:lnTo>
                  <a:lnTo>
                    <a:pt x="2345024" y="914400"/>
                  </a:lnTo>
                  <a:lnTo>
                    <a:pt x="2377683" y="939800"/>
                  </a:lnTo>
                  <a:lnTo>
                    <a:pt x="2409942" y="977900"/>
                  </a:lnTo>
                  <a:lnTo>
                    <a:pt x="2441796" y="1003300"/>
                  </a:lnTo>
                  <a:lnTo>
                    <a:pt x="2473242" y="1028700"/>
                  </a:lnTo>
                  <a:lnTo>
                    <a:pt x="2504273" y="1066800"/>
                  </a:lnTo>
                  <a:lnTo>
                    <a:pt x="2534887" y="1104900"/>
                  </a:lnTo>
                  <a:lnTo>
                    <a:pt x="2565079" y="1130300"/>
                  </a:lnTo>
                  <a:lnTo>
                    <a:pt x="2594845" y="1168400"/>
                  </a:lnTo>
                  <a:lnTo>
                    <a:pt x="2624180" y="1206500"/>
                  </a:lnTo>
                  <a:lnTo>
                    <a:pt x="2653079" y="1231900"/>
                  </a:lnTo>
                  <a:lnTo>
                    <a:pt x="2681540" y="1270000"/>
                  </a:lnTo>
                  <a:lnTo>
                    <a:pt x="2709557" y="1308100"/>
                  </a:lnTo>
                  <a:lnTo>
                    <a:pt x="2737126" y="1333500"/>
                  </a:lnTo>
                  <a:lnTo>
                    <a:pt x="2764243" y="1371600"/>
                  </a:lnTo>
                  <a:lnTo>
                    <a:pt x="2790903" y="1409700"/>
                  </a:lnTo>
                  <a:lnTo>
                    <a:pt x="2817102" y="1447800"/>
                  </a:lnTo>
                  <a:lnTo>
                    <a:pt x="2842836" y="1485900"/>
                  </a:lnTo>
                  <a:lnTo>
                    <a:pt x="2868101" y="1524000"/>
                  </a:lnTo>
                  <a:lnTo>
                    <a:pt x="2892891" y="1562100"/>
                  </a:lnTo>
                  <a:lnTo>
                    <a:pt x="2917204" y="1600200"/>
                  </a:lnTo>
                  <a:lnTo>
                    <a:pt x="2941034" y="1638300"/>
                  </a:lnTo>
                  <a:lnTo>
                    <a:pt x="2964377" y="1676400"/>
                  </a:lnTo>
                  <a:lnTo>
                    <a:pt x="2987229" y="1714500"/>
                  </a:lnTo>
                  <a:lnTo>
                    <a:pt x="3009586" y="1752600"/>
                  </a:lnTo>
                  <a:lnTo>
                    <a:pt x="3031443" y="1790700"/>
                  </a:lnTo>
                  <a:lnTo>
                    <a:pt x="3052796" y="1828800"/>
                  </a:lnTo>
                  <a:lnTo>
                    <a:pt x="3073640" y="1866900"/>
                  </a:lnTo>
                  <a:lnTo>
                    <a:pt x="3093972" y="1905000"/>
                  </a:lnTo>
                  <a:lnTo>
                    <a:pt x="3113787" y="1955800"/>
                  </a:lnTo>
                  <a:lnTo>
                    <a:pt x="3133080" y="1993900"/>
                  </a:lnTo>
                  <a:lnTo>
                    <a:pt x="3151848" y="2032000"/>
                  </a:lnTo>
                  <a:lnTo>
                    <a:pt x="3170086" y="2070100"/>
                  </a:lnTo>
                  <a:lnTo>
                    <a:pt x="3187789" y="2120900"/>
                  </a:lnTo>
                  <a:lnTo>
                    <a:pt x="3204954" y="2159000"/>
                  </a:lnTo>
                  <a:lnTo>
                    <a:pt x="3221576" y="2197100"/>
                  </a:lnTo>
                  <a:lnTo>
                    <a:pt x="3237651" y="2247900"/>
                  </a:lnTo>
                  <a:lnTo>
                    <a:pt x="3253174" y="2286000"/>
                  </a:lnTo>
                  <a:lnTo>
                    <a:pt x="3268142" y="2336800"/>
                  </a:lnTo>
                  <a:lnTo>
                    <a:pt x="3282549" y="2374900"/>
                  </a:lnTo>
                  <a:lnTo>
                    <a:pt x="3296391" y="2413000"/>
                  </a:lnTo>
                  <a:lnTo>
                    <a:pt x="3309665" y="2463800"/>
                  </a:lnTo>
                  <a:lnTo>
                    <a:pt x="3322366" y="2501900"/>
                  </a:lnTo>
                  <a:lnTo>
                    <a:pt x="3334489" y="2552700"/>
                  </a:lnTo>
                  <a:lnTo>
                    <a:pt x="3346030" y="2590800"/>
                  </a:lnTo>
                  <a:lnTo>
                    <a:pt x="3356986" y="2641600"/>
                  </a:lnTo>
                  <a:lnTo>
                    <a:pt x="3367351" y="2679700"/>
                  </a:lnTo>
                  <a:lnTo>
                    <a:pt x="3377121" y="2730500"/>
                  </a:lnTo>
                  <a:lnTo>
                    <a:pt x="3386292" y="2781300"/>
                  </a:lnTo>
                  <a:lnTo>
                    <a:pt x="3394860" y="2819400"/>
                  </a:lnTo>
                  <a:lnTo>
                    <a:pt x="3402820" y="2870200"/>
                  </a:lnTo>
                  <a:lnTo>
                    <a:pt x="3410168" y="2908300"/>
                  </a:lnTo>
                  <a:lnTo>
                    <a:pt x="3416900" y="2959100"/>
                  </a:lnTo>
                  <a:lnTo>
                    <a:pt x="3423011" y="3009900"/>
                  </a:lnTo>
                  <a:lnTo>
                    <a:pt x="3428497" y="3048000"/>
                  </a:lnTo>
                  <a:lnTo>
                    <a:pt x="3433354" y="3098800"/>
                  </a:lnTo>
                  <a:lnTo>
                    <a:pt x="3437577" y="3149600"/>
                  </a:lnTo>
                  <a:lnTo>
                    <a:pt x="3441163" y="3200400"/>
                  </a:lnTo>
                  <a:lnTo>
                    <a:pt x="3444106" y="3238500"/>
                  </a:lnTo>
                  <a:lnTo>
                    <a:pt x="3446403" y="3289300"/>
                  </a:lnTo>
                  <a:lnTo>
                    <a:pt x="3448049" y="3340100"/>
                  </a:lnTo>
                  <a:lnTo>
                    <a:pt x="3449039" y="3390900"/>
                  </a:lnTo>
                  <a:lnTo>
                    <a:pt x="3449370" y="3429000"/>
                  </a:lnTo>
                  <a:lnTo>
                    <a:pt x="3449167" y="3479800"/>
                  </a:lnTo>
                  <a:lnTo>
                    <a:pt x="3448300" y="3530600"/>
                  </a:lnTo>
                  <a:lnTo>
                    <a:pt x="3446773" y="3581400"/>
                  </a:lnTo>
                  <a:lnTo>
                    <a:pt x="3444592" y="3619500"/>
                  </a:lnTo>
                  <a:lnTo>
                    <a:pt x="3441759" y="3670300"/>
                  </a:lnTo>
                  <a:lnTo>
                    <a:pt x="3438281" y="3721100"/>
                  </a:lnTo>
                  <a:lnTo>
                    <a:pt x="3434160" y="3771900"/>
                  </a:lnTo>
                  <a:lnTo>
                    <a:pt x="3429402" y="3810000"/>
                  </a:lnTo>
                  <a:lnTo>
                    <a:pt x="3424010" y="3860800"/>
                  </a:lnTo>
                  <a:lnTo>
                    <a:pt x="3417990" y="3911600"/>
                  </a:lnTo>
                  <a:lnTo>
                    <a:pt x="3411345" y="3949700"/>
                  </a:lnTo>
                  <a:lnTo>
                    <a:pt x="3404080" y="4000500"/>
                  </a:lnTo>
                  <a:lnTo>
                    <a:pt x="3396199" y="4051300"/>
                  </a:lnTo>
                  <a:lnTo>
                    <a:pt x="3387707" y="4089400"/>
                  </a:lnTo>
                  <a:lnTo>
                    <a:pt x="3378608" y="4140200"/>
                  </a:lnTo>
                  <a:lnTo>
                    <a:pt x="3368906" y="4178300"/>
                  </a:lnTo>
                  <a:lnTo>
                    <a:pt x="3358606" y="4229100"/>
                  </a:lnTo>
                  <a:lnTo>
                    <a:pt x="3347712" y="4267200"/>
                  </a:lnTo>
                  <a:lnTo>
                    <a:pt x="3336229" y="4318000"/>
                  </a:lnTo>
                  <a:lnTo>
                    <a:pt x="3324161" y="4356100"/>
                  </a:lnTo>
                  <a:lnTo>
                    <a:pt x="3311512" y="4406900"/>
                  </a:lnTo>
                  <a:lnTo>
                    <a:pt x="3298286" y="4445000"/>
                  </a:lnTo>
                  <a:lnTo>
                    <a:pt x="3284488" y="4495800"/>
                  </a:lnTo>
                  <a:lnTo>
                    <a:pt x="3270123" y="4533900"/>
                  </a:lnTo>
                  <a:lnTo>
                    <a:pt x="3255195" y="4584700"/>
                  </a:lnTo>
                  <a:lnTo>
                    <a:pt x="3239708" y="4622800"/>
                  </a:lnTo>
                  <a:lnTo>
                    <a:pt x="3223666" y="4660900"/>
                  </a:lnTo>
                  <a:lnTo>
                    <a:pt x="3207074" y="4711700"/>
                  </a:lnTo>
                  <a:lnTo>
                    <a:pt x="3189936" y="4749800"/>
                  </a:lnTo>
                  <a:lnTo>
                    <a:pt x="3172257" y="4787900"/>
                  </a:lnTo>
                  <a:lnTo>
                    <a:pt x="3154041" y="4838700"/>
                  </a:lnTo>
                  <a:lnTo>
                    <a:pt x="3135292" y="4876800"/>
                  </a:lnTo>
                  <a:lnTo>
                    <a:pt x="3116015" y="4914900"/>
                  </a:lnTo>
                  <a:lnTo>
                    <a:pt x="3096214" y="4953000"/>
                  </a:lnTo>
                  <a:lnTo>
                    <a:pt x="3075893" y="5003800"/>
                  </a:lnTo>
                  <a:lnTo>
                    <a:pt x="3055058" y="5041900"/>
                  </a:lnTo>
                  <a:lnTo>
                    <a:pt x="3033711" y="5080000"/>
                  </a:lnTo>
                  <a:lnTo>
                    <a:pt x="3011859" y="5118100"/>
                  </a:lnTo>
                  <a:lnTo>
                    <a:pt x="2989504" y="5156200"/>
                  </a:lnTo>
                  <a:lnTo>
                    <a:pt x="2966651" y="5194300"/>
                  </a:lnTo>
                  <a:lnTo>
                    <a:pt x="2943306" y="5232400"/>
                  </a:lnTo>
                  <a:lnTo>
                    <a:pt x="2919471" y="5270500"/>
                  </a:lnTo>
                  <a:lnTo>
                    <a:pt x="2895152" y="5308600"/>
                  </a:lnTo>
                  <a:lnTo>
                    <a:pt x="2870352" y="5346700"/>
                  </a:lnTo>
                  <a:lnTo>
                    <a:pt x="2845077" y="5384800"/>
                  </a:lnTo>
                  <a:lnTo>
                    <a:pt x="2819331" y="5422900"/>
                  </a:lnTo>
                  <a:lnTo>
                    <a:pt x="2793117" y="5461000"/>
                  </a:lnTo>
                  <a:lnTo>
                    <a:pt x="2766441" y="5499100"/>
                  </a:lnTo>
                  <a:lnTo>
                    <a:pt x="2739306" y="5524500"/>
                  </a:lnTo>
                  <a:lnTo>
                    <a:pt x="2711717" y="5562600"/>
                  </a:lnTo>
                  <a:lnTo>
                    <a:pt x="2683679" y="5600700"/>
                  </a:lnTo>
                  <a:lnTo>
                    <a:pt x="2655196" y="5638800"/>
                  </a:lnTo>
                  <a:lnTo>
                    <a:pt x="2626272" y="5664200"/>
                  </a:lnTo>
                  <a:lnTo>
                    <a:pt x="2596912" y="5702300"/>
                  </a:lnTo>
                  <a:lnTo>
                    <a:pt x="2567119" y="5740400"/>
                  </a:lnTo>
                  <a:lnTo>
                    <a:pt x="2536899" y="5765800"/>
                  </a:lnTo>
                  <a:lnTo>
                    <a:pt x="2506255" y="5803900"/>
                  </a:lnTo>
                  <a:lnTo>
                    <a:pt x="2475193" y="5829300"/>
                  </a:lnTo>
                  <a:lnTo>
                    <a:pt x="2443716" y="5867400"/>
                  </a:lnTo>
                  <a:lnTo>
                    <a:pt x="2411828" y="5892800"/>
                  </a:lnTo>
                  <a:lnTo>
                    <a:pt x="2379535" y="5930900"/>
                  </a:lnTo>
                  <a:lnTo>
                    <a:pt x="2346841" y="5956300"/>
                  </a:lnTo>
                  <a:lnTo>
                    <a:pt x="2313749" y="5994400"/>
                  </a:lnTo>
                  <a:lnTo>
                    <a:pt x="2246392" y="6045200"/>
                  </a:lnTo>
                  <a:lnTo>
                    <a:pt x="2212136" y="6083300"/>
                  </a:lnTo>
                  <a:lnTo>
                    <a:pt x="2142488" y="6134100"/>
                  </a:lnTo>
                  <a:lnTo>
                    <a:pt x="2071358" y="6184900"/>
                  </a:lnTo>
                  <a:lnTo>
                    <a:pt x="2035247" y="6223000"/>
                  </a:lnTo>
                  <a:lnTo>
                    <a:pt x="1924786" y="6299200"/>
                  </a:lnTo>
                  <a:lnTo>
                    <a:pt x="1887271" y="6324600"/>
                  </a:lnTo>
                  <a:lnTo>
                    <a:pt x="1849415" y="6337300"/>
                  </a:lnTo>
                  <a:lnTo>
                    <a:pt x="1733851" y="6413500"/>
                  </a:lnTo>
                  <a:lnTo>
                    <a:pt x="1655187" y="6464300"/>
                  </a:lnTo>
                  <a:lnTo>
                    <a:pt x="1615382" y="6477000"/>
                  </a:lnTo>
                  <a:lnTo>
                    <a:pt x="1575268" y="6502400"/>
                  </a:lnTo>
                  <a:lnTo>
                    <a:pt x="1534848" y="6515100"/>
                  </a:lnTo>
                  <a:lnTo>
                    <a:pt x="1453110" y="6565900"/>
                  </a:lnTo>
                  <a:lnTo>
                    <a:pt x="1370204" y="6591300"/>
                  </a:lnTo>
                  <a:lnTo>
                    <a:pt x="1328323" y="6616700"/>
                  </a:lnTo>
                  <a:lnTo>
                    <a:pt x="1286164" y="6629400"/>
                  </a:lnTo>
                  <a:lnTo>
                    <a:pt x="1243730" y="6654800"/>
                  </a:lnTo>
                  <a:lnTo>
                    <a:pt x="669087" y="6819900"/>
                  </a:lnTo>
                  <a:lnTo>
                    <a:pt x="623267" y="6819900"/>
                  </a:lnTo>
                  <a:lnTo>
                    <a:pt x="577239" y="6832600"/>
                  </a:lnTo>
                  <a:lnTo>
                    <a:pt x="531006" y="6832600"/>
                  </a:lnTo>
                  <a:lnTo>
                    <a:pt x="484572" y="6845300"/>
                  </a:lnTo>
                  <a:close/>
                </a:path>
              </a:pathLst>
            </a:custGeom>
            <a:solidFill>
              <a:srgbClr val="FFC824"/>
            </a:solidFill>
          </p:spPr>
          <p:txBody>
            <a:bodyPr wrap="square" lIns="0" tIns="0" rIns="0" bIns="0" rtlCol="0"/>
            <a:lstStyle/>
            <a:p>
              <a:endParaRPr/>
            </a:p>
          </p:txBody>
        </p:sp>
        <p:sp>
          <p:nvSpPr>
            <p:cNvPr id="9" name="object 9"/>
            <p:cNvSpPr/>
            <p:nvPr/>
          </p:nvSpPr>
          <p:spPr>
            <a:xfrm>
              <a:off x="0" y="3428999"/>
              <a:ext cx="3425825" cy="3429000"/>
            </a:xfrm>
            <a:custGeom>
              <a:avLst/>
              <a:gdLst/>
              <a:ahLst/>
              <a:cxnLst/>
              <a:rect l="l" t="t" r="r" b="b"/>
              <a:pathLst>
                <a:path w="3425825" h="3429000">
                  <a:moveTo>
                    <a:pt x="0" y="0"/>
                  </a:moveTo>
                  <a:lnTo>
                    <a:pt x="3425821" y="0"/>
                  </a:lnTo>
                  <a:lnTo>
                    <a:pt x="3425821" y="3428999"/>
                  </a:lnTo>
                  <a:lnTo>
                    <a:pt x="0" y="3428999"/>
                  </a:lnTo>
                  <a:lnTo>
                    <a:pt x="0" y="0"/>
                  </a:lnTo>
                  <a:close/>
                </a:path>
              </a:pathLst>
            </a:custGeom>
            <a:solidFill>
              <a:srgbClr val="5CAC57"/>
            </a:solidFill>
          </p:spPr>
          <p:txBody>
            <a:bodyPr wrap="square" lIns="0" tIns="0" rIns="0" bIns="0" rtlCol="0"/>
            <a:lstStyle/>
            <a:p>
              <a:endParaRPr/>
            </a:p>
          </p:txBody>
        </p:sp>
        <p:sp>
          <p:nvSpPr>
            <p:cNvPr id="10" name="object 10"/>
            <p:cNvSpPr/>
            <p:nvPr/>
          </p:nvSpPr>
          <p:spPr>
            <a:xfrm>
              <a:off x="3429000" y="6857999"/>
              <a:ext cx="3476625" cy="3429000"/>
            </a:xfrm>
            <a:custGeom>
              <a:avLst/>
              <a:gdLst/>
              <a:ahLst/>
              <a:cxnLst/>
              <a:rect l="l" t="t" r="r" b="b"/>
              <a:pathLst>
                <a:path w="3476625" h="3429000">
                  <a:moveTo>
                    <a:pt x="3476625" y="3429000"/>
                  </a:moveTo>
                  <a:lnTo>
                    <a:pt x="0" y="3429000"/>
                  </a:lnTo>
                  <a:lnTo>
                    <a:pt x="0" y="0"/>
                  </a:lnTo>
                  <a:lnTo>
                    <a:pt x="3476625" y="0"/>
                  </a:lnTo>
                  <a:lnTo>
                    <a:pt x="3476625" y="3429000"/>
                  </a:lnTo>
                  <a:close/>
                </a:path>
              </a:pathLst>
            </a:custGeom>
            <a:solidFill>
              <a:srgbClr val="E76929"/>
            </a:solidFill>
          </p:spPr>
          <p:txBody>
            <a:bodyPr wrap="square" lIns="0" tIns="0" rIns="0" bIns="0" rtlCol="0"/>
            <a:lstStyle/>
            <a:p>
              <a:endParaRPr/>
            </a:p>
          </p:txBody>
        </p:sp>
      </p:grpSp>
      <p:sp>
        <p:nvSpPr>
          <p:cNvPr id="11" name="object 11"/>
          <p:cNvSpPr txBox="1"/>
          <p:nvPr/>
        </p:nvSpPr>
        <p:spPr>
          <a:xfrm>
            <a:off x="-3352800" y="4152900"/>
            <a:ext cx="12336736" cy="1345753"/>
          </a:xfrm>
          <a:prstGeom prst="rect">
            <a:avLst/>
          </a:prstGeom>
        </p:spPr>
        <p:txBody>
          <a:bodyPr vert="horz" wrap="square" lIns="0" tIns="12700" rIns="0" bIns="0" rtlCol="0">
            <a:spAutoFit/>
          </a:bodyPr>
          <a:lstStyle/>
          <a:p>
            <a:pPr marL="1137920" marR="5080" indent="1713864" algn="r">
              <a:lnSpc>
                <a:spcPct val="107100"/>
              </a:lnSpc>
              <a:spcBef>
                <a:spcPts val="100"/>
              </a:spcBef>
              <a:tabLst>
                <a:tab pos="3641725" algn="l"/>
              </a:tabLst>
            </a:pPr>
            <a:r>
              <a:rPr sz="4200" spc="60" dirty="0">
                <a:solidFill>
                  <a:srgbClr val="331BCA"/>
                </a:solidFill>
                <a:latin typeface="Arial"/>
                <a:cs typeface="Arial"/>
              </a:rPr>
              <a:t>D</a:t>
            </a:r>
            <a:r>
              <a:rPr sz="4200" spc="-525" dirty="0">
                <a:solidFill>
                  <a:srgbClr val="331BCA"/>
                </a:solidFill>
                <a:latin typeface="Arial"/>
                <a:cs typeface="Arial"/>
              </a:rPr>
              <a:t> </a:t>
            </a:r>
            <a:r>
              <a:rPr sz="4200" spc="-70" dirty="0">
                <a:solidFill>
                  <a:srgbClr val="331BCA"/>
                </a:solidFill>
                <a:latin typeface="Arial"/>
                <a:cs typeface="Arial"/>
              </a:rPr>
              <a:t>E</a:t>
            </a:r>
            <a:r>
              <a:rPr sz="4200" spc="-525" dirty="0">
                <a:solidFill>
                  <a:srgbClr val="331BCA"/>
                </a:solidFill>
                <a:latin typeface="Arial"/>
                <a:cs typeface="Arial"/>
              </a:rPr>
              <a:t> </a:t>
            </a:r>
            <a:r>
              <a:rPr sz="4200" spc="-70" dirty="0">
                <a:solidFill>
                  <a:srgbClr val="331BCA"/>
                </a:solidFill>
                <a:latin typeface="Arial"/>
                <a:cs typeface="Arial"/>
              </a:rPr>
              <a:t>E</a:t>
            </a:r>
            <a:r>
              <a:rPr sz="4200" spc="-525" dirty="0">
                <a:solidFill>
                  <a:srgbClr val="331BCA"/>
                </a:solidFill>
                <a:latin typeface="Arial"/>
                <a:cs typeface="Arial"/>
              </a:rPr>
              <a:t> </a:t>
            </a:r>
            <a:r>
              <a:rPr sz="4200" spc="-240" dirty="0">
                <a:solidFill>
                  <a:srgbClr val="331BCA"/>
                </a:solidFill>
                <a:latin typeface="Arial"/>
                <a:cs typeface="Arial"/>
              </a:rPr>
              <a:t>P </a:t>
            </a:r>
            <a:r>
              <a:rPr sz="4200" spc="-100" dirty="0">
                <a:solidFill>
                  <a:srgbClr val="331BCA"/>
                </a:solidFill>
                <a:latin typeface="Arial"/>
                <a:cs typeface="Arial"/>
              </a:rPr>
              <a:t> </a:t>
            </a:r>
            <a:r>
              <a:rPr sz="4200" spc="-5" dirty="0">
                <a:solidFill>
                  <a:srgbClr val="331BCA"/>
                </a:solidFill>
                <a:latin typeface="Arial"/>
                <a:cs typeface="Arial"/>
              </a:rPr>
              <a:t>L</a:t>
            </a:r>
            <a:r>
              <a:rPr sz="4200" spc="-509" dirty="0">
                <a:solidFill>
                  <a:srgbClr val="331BCA"/>
                </a:solidFill>
                <a:latin typeface="Arial"/>
                <a:cs typeface="Arial"/>
              </a:rPr>
              <a:t> </a:t>
            </a:r>
            <a:r>
              <a:rPr sz="4200" spc="-70" dirty="0">
                <a:solidFill>
                  <a:srgbClr val="331BCA"/>
                </a:solidFill>
                <a:latin typeface="Arial"/>
                <a:cs typeface="Arial"/>
              </a:rPr>
              <a:t>E</a:t>
            </a:r>
            <a:r>
              <a:rPr sz="4200" spc="-505" dirty="0">
                <a:solidFill>
                  <a:srgbClr val="331BCA"/>
                </a:solidFill>
                <a:latin typeface="Arial"/>
                <a:cs typeface="Arial"/>
              </a:rPr>
              <a:t> </a:t>
            </a:r>
            <a:r>
              <a:rPr sz="4200" spc="145" dirty="0">
                <a:solidFill>
                  <a:srgbClr val="331BCA"/>
                </a:solidFill>
                <a:latin typeface="Arial"/>
                <a:cs typeface="Arial"/>
              </a:rPr>
              <a:t>A</a:t>
            </a:r>
            <a:r>
              <a:rPr sz="4200" spc="-505" dirty="0">
                <a:solidFill>
                  <a:srgbClr val="331BCA"/>
                </a:solidFill>
                <a:latin typeface="Arial"/>
                <a:cs typeface="Arial"/>
              </a:rPr>
              <a:t> </a:t>
            </a:r>
            <a:r>
              <a:rPr sz="4200" spc="-250" dirty="0">
                <a:solidFill>
                  <a:srgbClr val="331BCA"/>
                </a:solidFill>
                <a:latin typeface="Arial"/>
                <a:cs typeface="Arial"/>
              </a:rPr>
              <a:t>R</a:t>
            </a:r>
            <a:r>
              <a:rPr sz="4200" spc="-505" dirty="0">
                <a:solidFill>
                  <a:srgbClr val="331BCA"/>
                </a:solidFill>
                <a:latin typeface="Arial"/>
                <a:cs typeface="Arial"/>
              </a:rPr>
              <a:t> </a:t>
            </a:r>
            <a:r>
              <a:rPr sz="4200" spc="160" dirty="0">
                <a:solidFill>
                  <a:srgbClr val="331BCA"/>
                </a:solidFill>
                <a:latin typeface="Arial"/>
                <a:cs typeface="Arial"/>
              </a:rPr>
              <a:t>N</a:t>
            </a:r>
            <a:r>
              <a:rPr sz="4200" spc="-505" dirty="0">
                <a:solidFill>
                  <a:srgbClr val="331BCA"/>
                </a:solidFill>
                <a:latin typeface="Arial"/>
                <a:cs typeface="Arial"/>
              </a:rPr>
              <a:t> </a:t>
            </a:r>
            <a:r>
              <a:rPr sz="4200" spc="190" dirty="0">
                <a:solidFill>
                  <a:srgbClr val="331BCA"/>
                </a:solidFill>
                <a:latin typeface="Arial"/>
                <a:cs typeface="Arial"/>
              </a:rPr>
              <a:t>I</a:t>
            </a:r>
            <a:r>
              <a:rPr sz="4200" spc="-505" dirty="0">
                <a:solidFill>
                  <a:srgbClr val="331BCA"/>
                </a:solidFill>
                <a:latin typeface="Arial"/>
                <a:cs typeface="Arial"/>
              </a:rPr>
              <a:t> </a:t>
            </a:r>
            <a:r>
              <a:rPr sz="4200" spc="160" dirty="0">
                <a:solidFill>
                  <a:srgbClr val="331BCA"/>
                </a:solidFill>
                <a:latin typeface="Arial"/>
                <a:cs typeface="Arial"/>
              </a:rPr>
              <a:t>N</a:t>
            </a:r>
            <a:r>
              <a:rPr sz="4200" spc="-509" dirty="0">
                <a:solidFill>
                  <a:srgbClr val="331BCA"/>
                </a:solidFill>
                <a:latin typeface="Arial"/>
                <a:cs typeface="Arial"/>
              </a:rPr>
              <a:t> </a:t>
            </a:r>
            <a:r>
              <a:rPr sz="4200" spc="100" dirty="0">
                <a:solidFill>
                  <a:srgbClr val="331BCA"/>
                </a:solidFill>
                <a:latin typeface="Arial"/>
                <a:cs typeface="Arial"/>
              </a:rPr>
              <a:t>G </a:t>
            </a:r>
            <a:r>
              <a:rPr sz="4200" spc="35" dirty="0">
                <a:solidFill>
                  <a:srgbClr val="331BCA"/>
                </a:solidFill>
                <a:latin typeface="Arial"/>
                <a:cs typeface="Arial"/>
              </a:rPr>
              <a:t> </a:t>
            </a:r>
            <a:r>
              <a:rPr sz="4200" spc="-5" dirty="0">
                <a:solidFill>
                  <a:srgbClr val="331BCA"/>
                </a:solidFill>
                <a:latin typeface="Arial"/>
                <a:cs typeface="Arial"/>
              </a:rPr>
              <a:t>U</a:t>
            </a:r>
            <a:r>
              <a:rPr sz="4200" spc="-495" dirty="0">
                <a:solidFill>
                  <a:srgbClr val="331BCA"/>
                </a:solidFill>
                <a:latin typeface="Arial"/>
                <a:cs typeface="Arial"/>
              </a:rPr>
              <a:t> </a:t>
            </a:r>
            <a:r>
              <a:rPr sz="4200" spc="-305" dirty="0">
                <a:solidFill>
                  <a:srgbClr val="331BCA"/>
                </a:solidFill>
                <a:latin typeface="Arial"/>
                <a:cs typeface="Arial"/>
              </a:rPr>
              <a:t>S</a:t>
            </a:r>
            <a:r>
              <a:rPr sz="4200" spc="-495" dirty="0">
                <a:solidFill>
                  <a:srgbClr val="331BCA"/>
                </a:solidFill>
                <a:latin typeface="Arial"/>
                <a:cs typeface="Arial"/>
              </a:rPr>
              <a:t> </a:t>
            </a:r>
            <a:r>
              <a:rPr sz="4200" spc="145" dirty="0">
                <a:solidFill>
                  <a:srgbClr val="331BCA"/>
                </a:solidFill>
                <a:latin typeface="Arial"/>
                <a:cs typeface="Arial"/>
              </a:rPr>
              <a:t>A</a:t>
            </a:r>
            <a:r>
              <a:rPr sz="4200" spc="-490" dirty="0">
                <a:solidFill>
                  <a:srgbClr val="331BCA"/>
                </a:solidFill>
                <a:latin typeface="Arial"/>
                <a:cs typeface="Arial"/>
              </a:rPr>
              <a:t> </a:t>
            </a:r>
            <a:r>
              <a:rPr sz="4200" spc="100" dirty="0">
                <a:solidFill>
                  <a:srgbClr val="331BCA"/>
                </a:solidFill>
                <a:latin typeface="Arial"/>
                <a:cs typeface="Arial"/>
              </a:rPr>
              <a:t>G</a:t>
            </a:r>
            <a:r>
              <a:rPr sz="4200" spc="-495" dirty="0">
                <a:solidFill>
                  <a:srgbClr val="331BCA"/>
                </a:solidFill>
                <a:latin typeface="Arial"/>
                <a:cs typeface="Arial"/>
              </a:rPr>
              <a:t> </a:t>
            </a:r>
            <a:r>
              <a:rPr sz="4200" spc="-70" dirty="0">
                <a:solidFill>
                  <a:srgbClr val="331BCA"/>
                </a:solidFill>
                <a:latin typeface="Arial"/>
                <a:cs typeface="Arial"/>
              </a:rPr>
              <a:t>E	</a:t>
            </a:r>
            <a:r>
              <a:rPr sz="4200" spc="190" dirty="0">
                <a:solidFill>
                  <a:srgbClr val="331BCA"/>
                </a:solidFill>
                <a:latin typeface="Arial"/>
                <a:cs typeface="Arial"/>
              </a:rPr>
              <a:t>I</a:t>
            </a:r>
            <a:r>
              <a:rPr sz="4200" spc="-590" dirty="0">
                <a:solidFill>
                  <a:srgbClr val="331BCA"/>
                </a:solidFill>
                <a:latin typeface="Arial"/>
                <a:cs typeface="Arial"/>
              </a:rPr>
              <a:t> </a:t>
            </a:r>
            <a:r>
              <a:rPr sz="4200" spc="160" dirty="0">
                <a:solidFill>
                  <a:srgbClr val="331BCA"/>
                </a:solidFill>
                <a:latin typeface="Arial"/>
                <a:cs typeface="Arial"/>
              </a:rPr>
              <a:t>N</a:t>
            </a:r>
            <a:endParaRPr sz="4200" dirty="0">
              <a:latin typeface="Arial"/>
              <a:cs typeface="Arial"/>
            </a:endParaRPr>
          </a:p>
          <a:p>
            <a:pPr marL="685800" marR="5080" indent="-673735" algn="r">
              <a:lnSpc>
                <a:spcPct val="107100"/>
              </a:lnSpc>
              <a:spcBef>
                <a:spcPts val="5"/>
              </a:spcBef>
            </a:pPr>
            <a:r>
              <a:rPr sz="4200" spc="145" dirty="0">
                <a:solidFill>
                  <a:srgbClr val="331BCA"/>
                </a:solidFill>
                <a:latin typeface="Arial"/>
                <a:cs typeface="Arial"/>
              </a:rPr>
              <a:t>A</a:t>
            </a:r>
            <a:r>
              <a:rPr sz="4200" spc="-505" dirty="0">
                <a:solidFill>
                  <a:srgbClr val="331BCA"/>
                </a:solidFill>
                <a:latin typeface="Arial"/>
                <a:cs typeface="Arial"/>
              </a:rPr>
              <a:t> </a:t>
            </a:r>
            <a:r>
              <a:rPr sz="4200" dirty="0">
                <a:solidFill>
                  <a:srgbClr val="331BCA"/>
                </a:solidFill>
                <a:latin typeface="Arial"/>
                <a:cs typeface="Arial"/>
              </a:rPr>
              <a:t>L</a:t>
            </a:r>
            <a:r>
              <a:rPr sz="4200" spc="-500" dirty="0">
                <a:solidFill>
                  <a:srgbClr val="331BCA"/>
                </a:solidFill>
                <a:latin typeface="Arial"/>
                <a:cs typeface="Arial"/>
              </a:rPr>
              <a:t> </a:t>
            </a:r>
            <a:r>
              <a:rPr sz="4200" spc="225" dirty="0">
                <a:solidFill>
                  <a:srgbClr val="331BCA"/>
                </a:solidFill>
                <a:latin typeface="Arial"/>
                <a:cs typeface="Arial"/>
              </a:rPr>
              <a:t>Z</a:t>
            </a:r>
            <a:r>
              <a:rPr sz="4200" spc="-505" dirty="0">
                <a:solidFill>
                  <a:srgbClr val="331BCA"/>
                </a:solidFill>
                <a:latin typeface="Arial"/>
                <a:cs typeface="Arial"/>
              </a:rPr>
              <a:t> </a:t>
            </a:r>
            <a:r>
              <a:rPr sz="4200" spc="240" dirty="0">
                <a:solidFill>
                  <a:srgbClr val="331BCA"/>
                </a:solidFill>
                <a:latin typeface="Arial"/>
                <a:cs typeface="Arial"/>
              </a:rPr>
              <a:t>H</a:t>
            </a:r>
            <a:r>
              <a:rPr sz="4200" spc="-500" dirty="0">
                <a:solidFill>
                  <a:srgbClr val="331BCA"/>
                </a:solidFill>
                <a:latin typeface="Arial"/>
                <a:cs typeface="Arial"/>
              </a:rPr>
              <a:t> </a:t>
            </a:r>
            <a:r>
              <a:rPr sz="4200" spc="-70" dirty="0">
                <a:solidFill>
                  <a:srgbClr val="331BCA"/>
                </a:solidFill>
                <a:latin typeface="Arial"/>
                <a:cs typeface="Arial"/>
              </a:rPr>
              <a:t>E</a:t>
            </a:r>
            <a:r>
              <a:rPr sz="4200" spc="-500" dirty="0">
                <a:solidFill>
                  <a:srgbClr val="331BCA"/>
                </a:solidFill>
                <a:latin typeface="Arial"/>
                <a:cs typeface="Arial"/>
              </a:rPr>
              <a:t> </a:t>
            </a:r>
            <a:r>
              <a:rPr sz="4200" spc="190" dirty="0">
                <a:solidFill>
                  <a:srgbClr val="331BCA"/>
                </a:solidFill>
                <a:latin typeface="Arial"/>
                <a:cs typeface="Arial"/>
              </a:rPr>
              <a:t>I</a:t>
            </a:r>
            <a:r>
              <a:rPr sz="4200" spc="-505" dirty="0">
                <a:solidFill>
                  <a:srgbClr val="331BCA"/>
                </a:solidFill>
                <a:latin typeface="Arial"/>
                <a:cs typeface="Arial"/>
              </a:rPr>
              <a:t> </a:t>
            </a:r>
            <a:r>
              <a:rPr sz="4200" spc="450" dirty="0">
                <a:solidFill>
                  <a:srgbClr val="331BCA"/>
                </a:solidFill>
                <a:latin typeface="Arial"/>
                <a:cs typeface="Arial"/>
              </a:rPr>
              <a:t>M</a:t>
            </a:r>
            <a:r>
              <a:rPr sz="4200" spc="-500" dirty="0">
                <a:solidFill>
                  <a:srgbClr val="331BCA"/>
                </a:solidFill>
                <a:latin typeface="Arial"/>
                <a:cs typeface="Arial"/>
              </a:rPr>
              <a:t> </a:t>
            </a:r>
            <a:r>
              <a:rPr sz="4200" spc="-70" dirty="0">
                <a:solidFill>
                  <a:srgbClr val="331BCA"/>
                </a:solidFill>
                <a:latin typeface="Arial"/>
                <a:cs typeface="Arial"/>
              </a:rPr>
              <a:t>E</a:t>
            </a:r>
            <a:r>
              <a:rPr sz="4200" spc="-500" dirty="0">
                <a:solidFill>
                  <a:srgbClr val="331BCA"/>
                </a:solidFill>
                <a:latin typeface="Arial"/>
                <a:cs typeface="Arial"/>
              </a:rPr>
              <a:t> </a:t>
            </a:r>
            <a:r>
              <a:rPr sz="4200" spc="-250" dirty="0">
                <a:solidFill>
                  <a:srgbClr val="331BCA"/>
                </a:solidFill>
                <a:latin typeface="Arial"/>
                <a:cs typeface="Arial"/>
              </a:rPr>
              <a:t>R</a:t>
            </a:r>
            <a:r>
              <a:rPr sz="4200" spc="-505" dirty="0">
                <a:solidFill>
                  <a:srgbClr val="331BCA"/>
                </a:solidFill>
                <a:latin typeface="Arial"/>
                <a:cs typeface="Arial"/>
              </a:rPr>
              <a:t> </a:t>
            </a:r>
            <a:r>
              <a:rPr sz="3650" spc="640" dirty="0">
                <a:solidFill>
                  <a:srgbClr val="331BCA"/>
                </a:solidFill>
                <a:latin typeface="Arial"/>
                <a:cs typeface="Arial"/>
              </a:rPr>
              <a:t>'</a:t>
            </a:r>
            <a:r>
              <a:rPr sz="3650" spc="-345" dirty="0">
                <a:solidFill>
                  <a:srgbClr val="331BCA"/>
                </a:solidFill>
                <a:latin typeface="Arial"/>
                <a:cs typeface="Arial"/>
              </a:rPr>
              <a:t> </a:t>
            </a:r>
            <a:r>
              <a:rPr sz="4200" spc="-305" dirty="0">
                <a:solidFill>
                  <a:srgbClr val="331BCA"/>
                </a:solidFill>
                <a:latin typeface="Arial"/>
                <a:cs typeface="Arial"/>
              </a:rPr>
              <a:t>S </a:t>
            </a:r>
            <a:r>
              <a:rPr sz="4200" spc="-130" dirty="0">
                <a:solidFill>
                  <a:srgbClr val="331BCA"/>
                </a:solidFill>
                <a:latin typeface="Arial"/>
                <a:cs typeface="Arial"/>
              </a:rPr>
              <a:t> </a:t>
            </a:r>
            <a:r>
              <a:rPr sz="4200" spc="60" dirty="0">
                <a:solidFill>
                  <a:srgbClr val="331BCA"/>
                </a:solidFill>
                <a:latin typeface="Arial"/>
                <a:cs typeface="Arial"/>
              </a:rPr>
              <a:t>D</a:t>
            </a:r>
            <a:r>
              <a:rPr sz="4200" spc="-505" dirty="0">
                <a:solidFill>
                  <a:srgbClr val="331BCA"/>
                </a:solidFill>
                <a:latin typeface="Arial"/>
                <a:cs typeface="Arial"/>
              </a:rPr>
              <a:t> </a:t>
            </a:r>
            <a:r>
              <a:rPr sz="4200" spc="-70" dirty="0">
                <a:solidFill>
                  <a:srgbClr val="331BCA"/>
                </a:solidFill>
                <a:latin typeface="Arial"/>
                <a:cs typeface="Arial"/>
              </a:rPr>
              <a:t>E</a:t>
            </a:r>
            <a:r>
              <a:rPr sz="4200" spc="-505" dirty="0">
                <a:solidFill>
                  <a:srgbClr val="331BCA"/>
                </a:solidFill>
                <a:latin typeface="Arial"/>
                <a:cs typeface="Arial"/>
              </a:rPr>
              <a:t> </a:t>
            </a:r>
            <a:r>
              <a:rPr sz="4200" spc="25" dirty="0">
                <a:solidFill>
                  <a:srgbClr val="331BCA"/>
                </a:solidFill>
                <a:latin typeface="Arial"/>
                <a:cs typeface="Arial"/>
              </a:rPr>
              <a:t>T</a:t>
            </a:r>
            <a:r>
              <a:rPr sz="4200" spc="-505" dirty="0">
                <a:solidFill>
                  <a:srgbClr val="331BCA"/>
                </a:solidFill>
                <a:latin typeface="Arial"/>
                <a:cs typeface="Arial"/>
              </a:rPr>
              <a:t> </a:t>
            </a:r>
            <a:r>
              <a:rPr sz="4200" spc="-70" dirty="0">
                <a:solidFill>
                  <a:srgbClr val="331BCA"/>
                </a:solidFill>
                <a:latin typeface="Arial"/>
                <a:cs typeface="Arial"/>
              </a:rPr>
              <a:t>E</a:t>
            </a:r>
            <a:r>
              <a:rPr sz="4200" spc="-505" dirty="0">
                <a:solidFill>
                  <a:srgbClr val="331BCA"/>
                </a:solidFill>
                <a:latin typeface="Arial"/>
                <a:cs typeface="Arial"/>
              </a:rPr>
              <a:t> </a:t>
            </a:r>
            <a:r>
              <a:rPr sz="4200" spc="110" dirty="0">
                <a:solidFill>
                  <a:srgbClr val="331BCA"/>
                </a:solidFill>
                <a:latin typeface="Arial"/>
                <a:cs typeface="Arial"/>
              </a:rPr>
              <a:t>C</a:t>
            </a:r>
            <a:r>
              <a:rPr sz="4200" spc="-505" dirty="0">
                <a:solidFill>
                  <a:srgbClr val="331BCA"/>
                </a:solidFill>
                <a:latin typeface="Arial"/>
                <a:cs typeface="Arial"/>
              </a:rPr>
              <a:t> </a:t>
            </a:r>
            <a:r>
              <a:rPr sz="4200" spc="25" dirty="0">
                <a:solidFill>
                  <a:srgbClr val="331BCA"/>
                </a:solidFill>
                <a:latin typeface="Arial"/>
                <a:cs typeface="Arial"/>
              </a:rPr>
              <a:t>T</a:t>
            </a:r>
            <a:r>
              <a:rPr sz="4200" spc="-505" dirty="0">
                <a:solidFill>
                  <a:srgbClr val="331BCA"/>
                </a:solidFill>
                <a:latin typeface="Arial"/>
                <a:cs typeface="Arial"/>
              </a:rPr>
              <a:t> </a:t>
            </a:r>
            <a:r>
              <a:rPr sz="4200" spc="190" dirty="0">
                <a:solidFill>
                  <a:srgbClr val="331BCA"/>
                </a:solidFill>
                <a:latin typeface="Arial"/>
                <a:cs typeface="Arial"/>
              </a:rPr>
              <a:t>I</a:t>
            </a:r>
            <a:r>
              <a:rPr sz="4200" spc="-505" dirty="0">
                <a:solidFill>
                  <a:srgbClr val="331BCA"/>
                </a:solidFill>
                <a:latin typeface="Arial"/>
                <a:cs typeface="Arial"/>
              </a:rPr>
              <a:t> </a:t>
            </a:r>
            <a:r>
              <a:rPr sz="4200" spc="90" dirty="0">
                <a:solidFill>
                  <a:srgbClr val="331BCA"/>
                </a:solidFill>
                <a:latin typeface="Arial"/>
                <a:cs typeface="Arial"/>
              </a:rPr>
              <a:t>O</a:t>
            </a:r>
            <a:r>
              <a:rPr sz="4200" spc="-505" dirty="0">
                <a:solidFill>
                  <a:srgbClr val="331BCA"/>
                </a:solidFill>
                <a:latin typeface="Arial"/>
                <a:cs typeface="Arial"/>
              </a:rPr>
              <a:t> </a:t>
            </a:r>
            <a:r>
              <a:rPr sz="4200" spc="160" dirty="0">
                <a:solidFill>
                  <a:srgbClr val="331BCA"/>
                </a:solidFill>
                <a:latin typeface="Arial"/>
                <a:cs typeface="Arial"/>
              </a:rPr>
              <a:t>N</a:t>
            </a:r>
            <a:endParaRPr sz="4200"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10B170AF7C29348B623A2C6D627ED76" ma:contentTypeVersion="0" ma:contentTypeDescription="Create a new document." ma:contentTypeScope="" ma:versionID="8f1811bbcddeaff3b364b4dd9187dfed">
  <xsd:schema xmlns:xsd="http://www.w3.org/2001/XMLSchema" xmlns:xs="http://www.w3.org/2001/XMLSchema" xmlns:p="http://schemas.microsoft.com/office/2006/metadata/properties" targetNamespace="http://schemas.microsoft.com/office/2006/metadata/properties" ma:root="true" ma:fieldsID="7524fa5496f2e61a0aee226761ce5e4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68C23B-1AB8-4098-BEC0-97CC30476486}">
  <ds:schemaRefs>
    <ds:schemaRef ds:uri="http://schemas.openxmlformats.org/package/2006/metadata/core-properties"/>
    <ds:schemaRef ds:uri="http://purl.org/dc/terms/"/>
    <ds:schemaRef ds:uri="http://purl.org/dc/dcmitype/"/>
    <ds:schemaRef ds:uri="http://schemas.microsoft.com/office/infopath/2007/PartnerControls"/>
    <ds:schemaRef ds:uri="http://schemas.microsoft.com/office/2006/documentManagement/types"/>
    <ds:schemaRef ds:uri="http://www.w3.org/XML/1998/namespace"/>
    <ds:schemaRef ds:uri="http://purl.org/dc/elements/1.1/"/>
    <ds:schemaRef ds:uri="http://schemas.microsoft.com/office/2006/metadata/properties"/>
  </ds:schemaRefs>
</ds:datastoreItem>
</file>

<file path=customXml/itemProps2.xml><?xml version="1.0" encoding="utf-8"?>
<ds:datastoreItem xmlns:ds="http://schemas.openxmlformats.org/officeDocument/2006/customXml" ds:itemID="{3BCB1411-F9E1-4086-92A4-B3C5203652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EB772EE-B2E7-48F6-8422-0BB405C42A1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4039</TotalTime>
  <Words>2952</Words>
  <Application>Microsoft Office PowerPoint</Application>
  <PresentationFormat>Custom</PresentationFormat>
  <Paragraphs>218</Paragraphs>
  <Slides>40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7" baseType="lpstr">
      <vt:lpstr>Arial</vt:lpstr>
      <vt:lpstr>Calibri</vt:lpstr>
      <vt:lpstr>CIDFont+F1</vt:lpstr>
      <vt:lpstr>Noto Sans</vt:lpstr>
      <vt:lpstr>Trebuchet MS</vt:lpstr>
      <vt:lpstr>Office Theme</vt:lpstr>
      <vt:lpstr>Worksheet</vt:lpstr>
      <vt:lpstr>Alzheimer's Disease  Detection using  Deep Learning</vt:lpstr>
      <vt:lpstr>Topic Outline</vt:lpstr>
      <vt:lpstr>GIT HUB</vt:lpstr>
      <vt:lpstr>Introduction</vt:lpstr>
      <vt:lpstr>Medical Thesis</vt:lpstr>
      <vt:lpstr>Literature Survey:</vt:lpstr>
      <vt:lpstr>Literature Survey:</vt:lpstr>
      <vt:lpstr>Literature Survey:</vt:lpstr>
      <vt:lpstr>H O W D E E P L E A R N I N G H E L P S ?</vt:lpstr>
      <vt:lpstr>Diagnosis</vt:lpstr>
      <vt:lpstr>Dataset: </vt:lpstr>
      <vt:lpstr>Dataset :</vt:lpstr>
      <vt:lpstr>Data Pre-Processing : </vt:lpstr>
      <vt:lpstr>EDA</vt:lpstr>
      <vt:lpstr>Test Set</vt:lpstr>
      <vt:lpstr>Process Flow </vt:lpstr>
      <vt:lpstr>Densenet 121 &amp; 169 </vt:lpstr>
      <vt:lpstr>Densenet 121 &amp; 169 </vt:lpstr>
      <vt:lpstr>Densenet 121 </vt:lpstr>
      <vt:lpstr>Densenet 169 </vt:lpstr>
      <vt:lpstr>Inception V3  </vt:lpstr>
      <vt:lpstr>Inceptionv3 </vt:lpstr>
      <vt:lpstr>InceptionV3</vt:lpstr>
      <vt:lpstr>Vgg19 </vt:lpstr>
      <vt:lpstr>VGG 19 </vt:lpstr>
      <vt:lpstr>Vgg19</vt:lpstr>
      <vt:lpstr>DenseNet201 </vt:lpstr>
      <vt:lpstr>DenseNet201 </vt:lpstr>
      <vt:lpstr>DenseNet201 </vt:lpstr>
      <vt:lpstr>DenseNet201 + Vgg19 </vt:lpstr>
      <vt:lpstr>DenseNet201 + Vgg19 </vt:lpstr>
      <vt:lpstr>DenseNet201 + Vgg19 </vt:lpstr>
      <vt:lpstr>Classification Report for test data:</vt:lpstr>
      <vt:lpstr>Classification Report for Kaggle test data:</vt:lpstr>
      <vt:lpstr>Results</vt:lpstr>
      <vt:lpstr>Kaggle Results</vt:lpstr>
      <vt:lpstr>References:    1. Dubey, S. (2019, December 26). Alzheimer's dataset ( 4 class of images). Kaggle. Retrieved February 28, 2023, from https://www.kaggle.com/datasets/tourist55/alzheimers-dataset-4-class-of-images?resource=download    2. Centers for Disease Control and Prevention. (2020, October 26). What is alzheimer's disease? Centers for Disease Control and Prevention. Retrieved February 28, 2023, from https://www.cdc.gov/aging/aginginfo/alzheimers.html  3. Jo, T., Nho, K., &amp; Saykin, A. J. (2019). Deep learning in Alzheimer's disease: diagnostic classification and prognostic prediction using neuroimaging data. Frontiers in aging neuroscience, 11, 220.  4. Kavitha, C., Mani, V., Srividhya, S. R., Khalaf, O. I., &amp; Tavera Romero, C. A. (2022). Early-stage Alzheimer's disease prediction using machine learning models. Frontiers in public health, 10, 240.  5. Salehi, A. W., Baglat, P., &amp; Gupta, G. (2020). Alzheimer’s disease diagnosis using deep learning techniques. Int. J. Eng. Adv. Technol, 9(3), 874-880.  6. A Survey on Alzheimer's disease Detection and Prediction Using Deep Learning Vision, Kumar Reddy Ellendula,  Computer science and engineering K L University Hyderabad.  7. Jo, T., Nho, K., &amp; Saykin, A. J. (2019). Deep learning in Alzheimer's disease: diagnostic classification and prognostic prediction using neuroimaging data. Frontiers in aging neuroscience, 11, 220.    </vt:lpstr>
      <vt:lpstr>References:   8. Zhao, Z., Chuah, J. H., Lai, K. W., Chow, C.-O., Gochoo, M., Dhanalakshmi, S., Wang, N., Bao, W., &amp;amp; Wu, X. (2023, February 6). Conventional machine learning and deep learning in alzheimer’s disease diagnosis using neuroimaging: A Review. Frontiers in computational neuroscience. https://www.ncbi.nlm.nih.gov/pmc/articles/PMC9939698/   9. Bhatele, K. R., Jha, A., Tiwari, D., Bhatele, M., Sharma, S., Mithora, M. R., &amp;amp; Singhal, S. (2022, December 29). Covid-19 detection: A systematic review of machine and Deep Learning-based approaches utilizing chest x-rays and CT scans. Cognitive computation. https://www.ncbi.nlm.nih.gov/pmc/articles/PMC9797382/   10. Helaly, H. A., Badawy, M., &amp;amp; Haikal, A. Y. (2022). Deep Learning Approach for early detection of alzheimer’s disease. Cognitive computation. https://www.ncbi.nlm.nih.gov/pmc/articles/PMC8563360/   11. Odusami, M., Maskeliūnas, R., &amp;amp; Damaševičius, R. (2022, January 19). An intelligent system for early recognition of alzheimer’s disease using neuroimaging. Sensors (Basel, Switzerland). https://www.ncbi.nlm.nih.gov/pmc/articles/PMC8839926/   12. Vrahatis, A. G., Skolariki, K., Krokidis, M. G., Lazaros, K., Exarchos, T. P., &amp;amp; Vlamos, P. (2023, April 22). Revolutionizing the early detection of alzheimer’s disease through non-invasive biomarkers: The role of Artificial Intelligence and deep learning. Sensors (Basel, Switzerland). https://www.ncbi.nlm.nih.gov/pmc/articles/PMC10180573/     </vt:lpstr>
      <vt:lpstr>References:   13. Kim, J. S., Han, J. W., Bae, J. B., Moon, D. G., Shin, J., Kong, J. E., Lee, H., Yang, H. W., Lim, E., Kim, J. Y., Sunwoo, L., Cho, S. J., Lee, D., Kim, I., Ha, S. W., Kang, M. J., Suh, C. H., Shim, W. H., Kim, S. J., &amp;amp; Kim, K. W. (2022, October 26). Deep learning-based diagnosis of alzheimer’s disease using brain magnetic resonance images: An empirical study. Scientific reports. https://www.ncbi.nlm.nih.gov/pmc/articles/PMC9606115/ .  14.  Jo, T., Nho, K., &amp; Saykin, A. J. (2019). Deep learning in Alzheimer's disease: diagnostic classification and prognostic prediction using neuroimaging data. Frontiers in aging neuroscience, 11, 220.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Alzheimer's Disease  Detection using  Deep Learning</dc:title>
  <dc:creator>Sailesh Chowdary</dc:creator>
  <cp:lastModifiedBy>Sailesh Venigalla</cp:lastModifiedBy>
  <cp:revision>30</cp:revision>
  <dcterms:created xsi:type="dcterms:W3CDTF">2021-04-01T07:48:53Z</dcterms:created>
  <dcterms:modified xsi:type="dcterms:W3CDTF">2023-05-17T03:47:30Z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2021-04-01T00:00:00Z</vt:filetime>
  </property>
  <property fmtid="{D5CDD505-2E9C-101B-9397-08002B2CF9AE}" pid="3" name="ContentTypeId">
    <vt:lpwstr>0x010100310B170AF7C29348B623A2C6D627ED76</vt:lpwstr>
  </property>
</Properties>
</file>