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2403-6D08-4354-99C2-BA63B69E24A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E0D96-B001-4415-A8CD-29EEA7A25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E0D96-B001-4415-A8CD-29EEA7A25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E0D96-B001-4415-A8CD-29EEA7A25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E0D96-B001-4415-A8CD-29EEA7A25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E0D96-B001-4415-A8CD-29EEA7A25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E0D96-B001-4415-A8CD-29EEA7A25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C352-C714-4E7E-9754-744B9BD1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EAB2-7735-44FC-9705-B02B7EDFA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A1FC-8059-49E3-B41B-BB451E2B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5FDE3-3264-4F3D-B2EC-833DD60D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462E-3F99-4107-ADC8-6091BB6F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8D91-6E8D-4EF0-A56B-D9AFD634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9C8C0-9527-4729-A8FF-9E32BC90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8F68-7102-4E23-8D85-74F11F6B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52D0-F93C-4ED9-B07E-F169AED0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FBAE-7DF3-4FE6-A62B-2E783419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8B9DD-9FB9-4014-BFDC-5822A987A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CC821-1FC7-4169-BECD-526D0A946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BB52-6484-4376-A87E-478AB9E8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2B9D-1B15-43BC-B410-BB50158C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5098-686A-49DB-AD37-F2207252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972E-4AFF-4130-84C0-265ED3CF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AEBA-0A7E-44C7-8C77-5DB0667B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BAA0-67E5-4A89-AD95-EE472690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EA3A-DCDD-4192-B11A-54ED14E8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0EFE-A511-46C6-8F38-1B08427C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904D-D460-4780-815B-B855BD5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60B41-EEBE-48D1-A9BC-B8FBAEFD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3B17-1AB9-4AC3-B70F-72D11741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DD-FE55-42C0-A6E6-F96C5B4A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2DBC-8A5E-4D20-AF27-B390507A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F2A-F206-463C-9987-3025C2F5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52AF-4D26-4292-80DE-580153D30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E49F-217C-4E3E-B18E-03EC05AB4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8163-77AC-4872-9118-EEEDE8A6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AC44B-0656-44D3-BD93-9A869575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17E88-4FE2-49CE-A530-CF6CBC69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43F9-6E65-414A-8CC2-D2F07EB3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5C9A-F830-46AE-9329-18A36293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39F9-D090-4543-B180-A53746E1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F62F1-42DA-463A-9441-C0235590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E21F-090C-4F46-9AF4-1F539E5FA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6EF8D-F458-4D61-A39E-66D8A56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1E766-184E-46EC-A9F2-205E1ED8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EED14-CC8E-4CA4-9637-B34748B6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61A6-C6A5-4290-B097-79546B93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8949F-A2E8-4EFE-AF57-3D4F1CD4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D3E25-B5CC-4BCB-999D-E8A25FFA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FAD5C-64C6-40B7-8976-3DA6C76D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7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B05EE-1AF5-4C47-904E-09BBCB0C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30434-5B32-4133-BD61-7E3EF4D0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7D37B-E35F-415A-93A2-0BAC8419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D0D6-150B-4E9D-B5A7-36CCD064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1611-521E-4BDE-B416-391E6561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21D71-2A36-49D3-A2C6-AD66980CE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061F-F3F9-4A67-91F5-598D45B0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499F6-4E88-47FA-9B1E-BF5F34AE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2F5FC-84D1-42D2-BF7B-B0E8E723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BB7C-67FE-4022-90FD-8AB9F856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4D5FC-9FC4-4712-873D-B147F67D4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A79C2-DF56-4070-A11A-3AAAE545E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ABED-2F76-4A61-8C46-F67A160B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DED1D-1C08-4251-9DC6-79C03F4D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86952-15F9-4130-B275-7250EBD5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EBF7A-1A6C-486E-81C2-376FF627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D5C6F-14B7-4E8E-B709-F3FF847C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FF01-5FED-45A1-BBB3-2009462B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2673-FD9D-46AB-895C-51CB0ACF5A8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F9CBC-6DBF-4E21-8B04-FAA3433A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EF32-80BE-4D0F-A999-BBF59888E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DF2F-E9E7-4FF9-A1CE-2884265CF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B7C7-0EAB-45DD-AF67-23E1AB1CC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Architecture: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57646-5A7D-4C96-BBCF-426B30019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Migrate an Enterprise WebApp from on-</a:t>
            </a:r>
            <a:r>
              <a:rPr lang="en-US" sz="2800" b="1" u="sng" dirty="0" err="1"/>
              <a:t>prem</a:t>
            </a:r>
            <a:r>
              <a:rPr lang="en-US" sz="2800" b="1" u="sng" dirty="0"/>
              <a:t> to AWS cloud</a:t>
            </a:r>
          </a:p>
        </p:txBody>
      </p:sp>
    </p:spTree>
    <p:extLst>
      <p:ext uri="{BB962C8B-B14F-4D97-AF65-F5344CB8AC3E}">
        <p14:creationId xmlns:p14="http://schemas.microsoft.com/office/powerpoint/2010/main" val="34169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5377-441E-40E1-A76D-EB48E43B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1395"/>
          </a:xfrm>
        </p:spPr>
        <p:txBody>
          <a:bodyPr>
            <a:normAutofit/>
          </a:bodyPr>
          <a:lstStyle/>
          <a:p>
            <a:r>
              <a:rPr lang="en-US" dirty="0"/>
              <a:t>Requirements: </a:t>
            </a:r>
            <a:r>
              <a:rPr lang="en-US" sz="2400" dirty="0"/>
              <a:t>Propose an architecture to migrate this app to AWS with minimum development changes and  good features of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08FF-6BAA-4B46-9755-9FFC8131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21"/>
            <a:ext cx="10515600" cy="452044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There is a web app running on on-prem. It uses SQL EE Server as DB as SSRS is being used for few reports.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from on-</a:t>
            </a:r>
            <a:r>
              <a:rPr lang="en-US" dirty="0" err="1"/>
              <a:t>prem</a:t>
            </a:r>
            <a:r>
              <a:rPr lang="en-US" dirty="0"/>
              <a:t> AD get listed in one of the modules of this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authentication(login) happens against Azure 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app sends reports files to customers via emails (when requested). These may be complex reports and a 3</a:t>
            </a:r>
            <a:r>
              <a:rPr lang="en-US" baseline="30000" dirty="0"/>
              <a:t>rd</a:t>
            </a:r>
            <a:r>
              <a:rPr lang="en-US" dirty="0"/>
              <a:t> party library may be used to generate reports.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Also has dependency on few on-</a:t>
            </a:r>
            <a:r>
              <a:rPr lang="en-US" dirty="0" err="1"/>
              <a:t>prem</a:t>
            </a:r>
            <a:r>
              <a:rPr lang="en-US" dirty="0"/>
              <a:t> systems to ingest some data from these systems at regular intervals (e.g. twice daily)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application is for intranet and not exposed to internet </a:t>
            </a:r>
          </a:p>
        </p:txBody>
      </p:sp>
    </p:spTree>
    <p:extLst>
      <p:ext uri="{BB962C8B-B14F-4D97-AF65-F5344CB8AC3E}">
        <p14:creationId xmlns:p14="http://schemas.microsoft.com/office/powerpoint/2010/main" val="170340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DC1-21BB-4DE5-B5C0-7FB07740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 breakdown into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B29D-95D6-4F37-B777-9787CC36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6"/>
            <a:ext cx="10515600" cy="52890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There is a web app running on on-prem. It uses SQL EE Server as DB as SSRS is being used for few reports.</a:t>
            </a:r>
          </a:p>
          <a:p>
            <a:pPr lvl="1"/>
            <a:r>
              <a:rPr lang="en-US" dirty="0"/>
              <a:t>Host </a:t>
            </a:r>
            <a:r>
              <a:rPr lang="en-US" dirty="0" err="1"/>
              <a:t>webapp</a:t>
            </a:r>
            <a:r>
              <a:rPr lang="en-US" dirty="0"/>
              <a:t> on EC2 server with autoscaling, run SQL server Standard Edition on RDS and re-develop the report module.</a:t>
            </a:r>
          </a:p>
          <a:p>
            <a:pPr lvl="1"/>
            <a:r>
              <a:rPr lang="en-US" dirty="0"/>
              <a:t>Store session info in database instead into EC2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from on-</a:t>
            </a:r>
            <a:r>
              <a:rPr lang="en-US" dirty="0" err="1"/>
              <a:t>prem</a:t>
            </a:r>
            <a:r>
              <a:rPr lang="en-US" dirty="0"/>
              <a:t> AD get listed in one of the modules of this app.</a:t>
            </a:r>
          </a:p>
          <a:p>
            <a:pPr lvl="1"/>
            <a:r>
              <a:rPr lang="en-US" dirty="0"/>
              <a:t>Lambda Function to connect on-</a:t>
            </a:r>
            <a:r>
              <a:rPr lang="en-US" dirty="0" err="1"/>
              <a:t>prem</a:t>
            </a:r>
            <a:r>
              <a:rPr lang="en-US" dirty="0"/>
              <a:t> AD and retrieve the required data and insert into RDS. Lambda can be scheduled using CloudWatch Events.</a:t>
            </a:r>
          </a:p>
          <a:p>
            <a:pPr lvl="1"/>
            <a:r>
              <a:rPr lang="en-US" dirty="0"/>
              <a:t>VPN/</a:t>
            </a:r>
            <a:r>
              <a:rPr lang="en-US" dirty="0" err="1"/>
              <a:t>DirectConnect</a:t>
            </a:r>
            <a:r>
              <a:rPr lang="en-US" dirty="0"/>
              <a:t> is required and include VPC id into Lambda.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authentication(login) happens against Azure AD.</a:t>
            </a:r>
          </a:p>
          <a:p>
            <a:pPr lvl="1"/>
            <a:r>
              <a:rPr lang="en-US" dirty="0"/>
              <a:t>Use NAT gateway to reach 3</a:t>
            </a:r>
            <a:r>
              <a:rPr lang="en-US" baseline="30000" dirty="0"/>
              <a:t>rd</a:t>
            </a:r>
            <a:r>
              <a:rPr lang="en-US" dirty="0"/>
              <a:t> party authentication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E9E8-B2DF-45EE-9F31-CBBE2BD9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Remaining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37B2-6603-4A34-951E-99ABDC25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 startAt="5"/>
            </a:pPr>
            <a:r>
              <a:rPr lang="en-US" dirty="0"/>
              <a:t>This app sends reports files to customers via emails (when requested). These may be complex reports and a 3</a:t>
            </a:r>
            <a:r>
              <a:rPr lang="en-US" baseline="30000" dirty="0"/>
              <a:t>rd</a:t>
            </a:r>
            <a:r>
              <a:rPr lang="en-US" dirty="0"/>
              <a:t> party library may be used to generate reports.</a:t>
            </a:r>
          </a:p>
          <a:p>
            <a:pPr lvl="1"/>
            <a:r>
              <a:rPr lang="en-US" dirty="0"/>
              <a:t>Lambda function to generate the report, possible to use 3</a:t>
            </a:r>
            <a:r>
              <a:rPr lang="en-US" baseline="30000" dirty="0"/>
              <a:t>rd</a:t>
            </a:r>
            <a:r>
              <a:rPr lang="en-US" dirty="0"/>
              <a:t> party libraries. Store the file in S3, make an entry into DB and then send the email. VPC id should be </a:t>
            </a:r>
            <a:r>
              <a:rPr lang="en-US" dirty="0" err="1"/>
              <a:t>spacified</a:t>
            </a:r>
            <a:r>
              <a:rPr lang="en-US" dirty="0"/>
              <a:t> while creating the lambda.</a:t>
            </a:r>
          </a:p>
          <a:p>
            <a:pPr marL="514350" indent="-514350">
              <a:buFont typeface="Arial" panose="020B0604020202020204" pitchFamily="34" charset="0"/>
              <a:buAutoNum type="arabicPeriod" startAt="5"/>
            </a:pPr>
            <a:r>
              <a:rPr lang="en-US" dirty="0"/>
              <a:t>Also has dependency on few on-</a:t>
            </a:r>
            <a:r>
              <a:rPr lang="en-US" dirty="0" err="1"/>
              <a:t>prem</a:t>
            </a:r>
            <a:r>
              <a:rPr lang="en-US" dirty="0"/>
              <a:t> systems to ingest some data from these systems at regular intervals (e.g. twice daily)</a:t>
            </a:r>
          </a:p>
          <a:p>
            <a:pPr lvl="1"/>
            <a:r>
              <a:rPr lang="en-US" dirty="0"/>
              <a:t>Lambda functions and VPC id</a:t>
            </a:r>
          </a:p>
          <a:p>
            <a:pPr marL="514350" indent="-514350">
              <a:buFont typeface="Arial" panose="020B0604020202020204" pitchFamily="34" charset="0"/>
              <a:buAutoNum type="arabicPeriod" startAt="5"/>
            </a:pPr>
            <a:r>
              <a:rPr lang="en-US" dirty="0"/>
              <a:t>This application is for intranet and not exposed to internet</a:t>
            </a:r>
          </a:p>
          <a:p>
            <a:pPr lvl="1"/>
            <a:r>
              <a:rPr lang="en-US" dirty="0"/>
              <a:t>All resources in private subnet</a:t>
            </a:r>
          </a:p>
          <a:p>
            <a:pPr lvl="1"/>
            <a:r>
              <a:rPr lang="en-US" dirty="0"/>
              <a:t>Only NAT in public subnet</a:t>
            </a:r>
          </a:p>
          <a:p>
            <a:pPr lvl="1"/>
            <a:r>
              <a:rPr lang="en-US" dirty="0"/>
              <a:t>VPN/</a:t>
            </a:r>
            <a:r>
              <a:rPr lang="en-US" dirty="0" err="1"/>
              <a:t>DirectConnect</a:t>
            </a:r>
            <a:r>
              <a:rPr lang="en-US" dirty="0"/>
              <a:t> with on-</a:t>
            </a:r>
            <a:r>
              <a:rPr lang="en-US" dirty="0" err="1"/>
              <a:t>prem</a:t>
            </a:r>
            <a:r>
              <a:rPr lang="en-US" dirty="0"/>
              <a:t> firewall ports open for VPC CIDR.</a:t>
            </a:r>
          </a:p>
        </p:txBody>
      </p:sp>
    </p:spTree>
    <p:extLst>
      <p:ext uri="{BB962C8B-B14F-4D97-AF65-F5344CB8AC3E}">
        <p14:creationId xmlns:p14="http://schemas.microsoft.com/office/powerpoint/2010/main" val="167729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FA37-7612-4C0A-96B4-AF604B61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753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tentative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BF7F8-64C2-4B18-B3AF-00AD8FAE0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609" y="815191"/>
            <a:ext cx="10363200" cy="6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352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AWS Architecture: Use case</vt:lpstr>
      <vt:lpstr>Requirements: Propose an architecture to migrate this app to AWS with minimum development changes and  good features of cloud</vt:lpstr>
      <vt:lpstr>Component breakdown into plan:</vt:lpstr>
      <vt:lpstr>Remaining components:</vt:lpstr>
      <vt:lpstr>Proposed tentative diagram: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Architecture: Use case</dc:title>
  <dc:creator>Saini, Vikram</dc:creator>
  <cp:lastModifiedBy>Saini, Vikram</cp:lastModifiedBy>
  <cp:revision>7</cp:revision>
  <dcterms:created xsi:type="dcterms:W3CDTF">2021-02-02T18:25:07Z</dcterms:created>
  <dcterms:modified xsi:type="dcterms:W3CDTF">2021-02-02T19:17:59Z</dcterms:modified>
</cp:coreProperties>
</file>