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482C-0468-F748-A683-7DAFB01AD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B42F6-4BB8-8E40-9D7A-FC37FA3EA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C8F0B-FD09-594A-A45F-C8D62A67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1566-9D1C-D94E-A271-025E48937A0E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E8E7B-0B1A-1D42-BAEA-904B8C82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FC51-1591-3648-A834-880B1D1F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4884-6148-584D-9754-59173795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2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9BAC-72B9-0240-807B-BB08B49D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8134-3710-1E4B-B606-DB485B906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DDF38-A7D7-C04F-A88F-3A1E470B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1566-9D1C-D94E-A271-025E48937A0E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33DE-E9AD-5D41-B3FE-80A97C9F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6C16B-622B-9B4D-AF2F-985EAA33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4884-6148-584D-9754-59173795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4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4CA95-49AD-7840-ADF9-A1480FC14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E908F-7BE3-0B42-BCDE-C95C75284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C813E-EAB4-E04F-87B4-156CD238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1566-9D1C-D94E-A271-025E48937A0E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9B648-CECC-3B44-9CDF-B6BF4A92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E187-C7BC-F54A-9EF5-460D7C8D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4884-6148-584D-9754-59173795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0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FA92-0C35-A74E-85B3-03ED823E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DDF2F-FD5E-7E4E-84A8-EBAB8B7EF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3333A-001A-254A-B913-7D058C67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1566-9D1C-D94E-A271-025E48937A0E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B3E8B-55EB-E54F-866D-7C4EA9FD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B360-55DD-614F-B1D9-4F16ECDC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4884-6148-584D-9754-59173795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1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9903-F9E4-944F-A206-B51166EA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0B3F9-CE99-5145-8AE9-6437207E3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826AC-2D4B-BF4B-B067-AC752232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1566-9D1C-D94E-A271-025E48937A0E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8AA4-B3E0-314F-8FDF-6AC62439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6E11F-156E-F54E-AB73-87B8F89D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4884-6148-584D-9754-59173795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D314-941B-C44B-A40D-F84AC9CA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BE3B1-0A8B-A741-A3C8-CC14288AE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27818-6992-BC4E-8E69-55C375115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5260C-0A30-2349-9111-54A7D346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1566-9D1C-D94E-A271-025E48937A0E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3E2E1-337D-D940-8DF0-A6B26B9D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42362-D912-5B46-9C32-933B82DB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4884-6148-584D-9754-59173795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6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6BB0-55E4-534E-AF5B-AE1C1F4B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11768-0059-A449-BF03-EB04CB8E6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79D3D-EC41-6945-8EBF-76EC7A4BF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6A176-01E5-8D43-BA35-3A40EBD64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281FB-7F93-C046-A582-828ED9EEB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3C26BC-2802-BA4F-A1FA-7A9D7EDC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1566-9D1C-D94E-A271-025E48937A0E}" type="datetimeFigureOut">
              <a:rPr lang="en-US" smtClean="0"/>
              <a:t>5/4/21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00CE2-C776-9442-A95A-DBA72631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FE6DC-F9C5-B441-AD44-69FD78C5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4884-6148-584D-9754-59173795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4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93D0-41B0-8B4C-9784-1F7F61C5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1E8EB-1DA9-F046-8256-C2803BA9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1566-9D1C-D94E-A271-025E48937A0E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3686C-C468-444F-B353-08CD8200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45368-BAB6-C047-BED8-692B504A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4884-6148-584D-9754-59173795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4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303A0-D3C0-844A-8929-DCB3B97D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1566-9D1C-D94E-A271-025E48937A0E}" type="datetimeFigureOut">
              <a:rPr lang="en-US" smtClean="0"/>
              <a:t>5/4/21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2B9FA-C280-3740-9FDE-BDD32342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60B12-201F-204C-8680-14A41FD6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4884-6148-584D-9754-59173795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DCBF-F87D-1846-96B5-5140A68E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D03A2-6C6D-EC4F-AE07-A160A376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791B0-08AE-094F-BA45-69E0BA69F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F9829-DE80-BD41-9AB4-4DEE9D90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1566-9D1C-D94E-A271-025E48937A0E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19756-88EC-D246-8543-FB733729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C7638-277C-B24B-A835-891219FF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4884-6148-584D-9754-59173795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6E74-5591-2541-A78C-00BF99AE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22CA5-025A-B94B-B964-B6ADD1A7B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101FF-A1B9-674C-9992-2C12BEDD5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13F51-4838-9345-BDC0-C26409B0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1566-9D1C-D94E-A271-025E48937A0E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EF297-9A3D-7B45-9A55-FAE73411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E1458-A50C-4E4D-A1F1-F8BA81E1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4884-6148-584D-9754-59173795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4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EC6B7-E04A-8C4E-92AB-52CF1A5B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61244-DF9F-0048-8EFF-F91602679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16085-CF7F-DD48-BEBE-E6F4A18BC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B1566-9D1C-D94E-A271-025E48937A0E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63771-2242-7B40-A3B6-DF682B300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A92D6-2D73-A744-8BD9-B410D31E7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4884-6148-584D-9754-59173795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3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8EDC9-80FB-264E-8183-1A2F769CF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Cloud Modernization        Use cases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410E2-86C0-2241-9974-022091C4F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For CMM application modernizing guild</a:t>
            </a:r>
            <a:endParaRPr lang="en-US"/>
          </a:p>
          <a:p>
            <a:pPr algn="r"/>
            <a:r>
              <a:rPr lang="en-US" dirty="0"/>
              <a:t>				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8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6AE06-7ECD-794C-B746-CC11E2EE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 case 1: Migrate an app from on-prem: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C139D-342B-6641-AD56-2EEC95C28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u="sng"/>
              <a:t>Environment:</a:t>
            </a:r>
          </a:p>
          <a:p>
            <a:r>
              <a:rPr lang="en-US" sz="2400"/>
              <a:t>Java coding environment using maven builds</a:t>
            </a:r>
          </a:p>
          <a:p>
            <a:r>
              <a:rPr lang="en-US" sz="2400"/>
              <a:t>Hosting a lightweight tomcat web services app</a:t>
            </a:r>
          </a:p>
          <a:p>
            <a:pPr marL="0" indent="0">
              <a:buNone/>
            </a:pPr>
            <a:r>
              <a:rPr lang="en-US" sz="2400" u="sng"/>
              <a:t>Requirements:</a:t>
            </a:r>
          </a:p>
          <a:p>
            <a:r>
              <a:rPr lang="en-US" sz="2400"/>
              <a:t>Reduce infrastructure cost </a:t>
            </a:r>
          </a:p>
          <a:p>
            <a:r>
              <a:rPr lang="en-US" sz="2400"/>
              <a:t>Reduce operational involvement</a:t>
            </a:r>
          </a:p>
          <a:p>
            <a:r>
              <a:rPr lang="en-US" sz="2400"/>
              <a:t>Automated deployment with deployment confirmation</a:t>
            </a:r>
          </a:p>
          <a:p>
            <a:r>
              <a:rPr lang="en-US" sz="2400"/>
              <a:t>Maintain code versioning and relative deployment versioning</a:t>
            </a:r>
          </a:p>
          <a:p>
            <a:r>
              <a:rPr lang="en-US" sz="2400"/>
              <a:t>Developer should be able to test changes quickly</a:t>
            </a:r>
          </a:p>
          <a:p>
            <a:r>
              <a:rPr lang="en-US" sz="2400"/>
              <a:t>Developer should be able to spend more time on development.  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7621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6D520-A391-B446-98AF-B2AE2827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F257-9FB7-F24F-955B-A0F93C25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u="sng"/>
              <a:t>Tools and artifacts to use:</a:t>
            </a:r>
          </a:p>
          <a:p>
            <a:pPr marL="0" indent="0">
              <a:buNone/>
            </a:pPr>
            <a:endParaRPr lang="en-US" sz="1500" u="sng"/>
          </a:p>
          <a:p>
            <a:r>
              <a:rPr lang="en-US" sz="1500"/>
              <a:t>GitHub for code versioning</a:t>
            </a:r>
          </a:p>
          <a:p>
            <a:r>
              <a:rPr lang="en-US" sz="1500"/>
              <a:t>Maven for java builds</a:t>
            </a:r>
          </a:p>
          <a:p>
            <a:r>
              <a:rPr lang="en-US" sz="1500"/>
              <a:t>Build docker using </a:t>
            </a:r>
            <a:r>
              <a:rPr lang="en-US" sz="1500" err="1"/>
              <a:t>Dockerfile</a:t>
            </a:r>
            <a:r>
              <a:rPr lang="en-US" sz="1500"/>
              <a:t> with git version tags</a:t>
            </a:r>
          </a:p>
          <a:p>
            <a:r>
              <a:rPr lang="en-US" sz="1500"/>
              <a:t>Repository use </a:t>
            </a:r>
            <a:r>
              <a:rPr lang="en-US" sz="1500" err="1"/>
              <a:t>DockerHub</a:t>
            </a:r>
            <a:r>
              <a:rPr lang="en-US" sz="1500"/>
              <a:t> to store relevant docker versions</a:t>
            </a:r>
          </a:p>
          <a:p>
            <a:r>
              <a:rPr lang="en-US" sz="1500"/>
              <a:t>Prepare docker environment on host server using Ansible playbook</a:t>
            </a:r>
          </a:p>
          <a:p>
            <a:r>
              <a:rPr lang="en-US" sz="1500"/>
              <a:t>Push docker and run new webservice on predefined port</a:t>
            </a:r>
          </a:p>
          <a:p>
            <a:r>
              <a:rPr lang="en-US" sz="1500"/>
              <a:t>Use webhooks to automate quick builds and reduce operations</a:t>
            </a:r>
          </a:p>
          <a:p>
            <a:r>
              <a:rPr lang="en-US" sz="1500"/>
              <a:t>Integrate all in Jenkins CI/CD pipeline in </a:t>
            </a:r>
            <a:r>
              <a:rPr lang="en-US" sz="1500" err="1"/>
              <a:t>Jenkinsfile</a:t>
            </a:r>
            <a:endParaRPr lang="en-US" sz="15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3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A7DE5-38FC-8343-842F-A9CB51BA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Workflow diagram: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255CE9-B833-9840-B6BF-8241BD24B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460" y="1675227"/>
            <a:ext cx="774308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9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D2B2B-9B20-214F-8437-FF9A8ABA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 2: Provisioning cloud VM and host an app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BB0DC-ABE6-2047-9A41-AB185524B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u="sng"/>
              <a:t>Environment:</a:t>
            </a:r>
          </a:p>
          <a:p>
            <a:r>
              <a:rPr lang="en-US" sz="2200"/>
              <a:t>Migrate on-prem app to a cloud VM</a:t>
            </a:r>
          </a:p>
          <a:p>
            <a:r>
              <a:rPr lang="en-US" sz="2200"/>
              <a:t>Use the smaller VM size to reduce cost</a:t>
            </a:r>
          </a:p>
          <a:p>
            <a:r>
              <a:rPr lang="en-US" sz="2200"/>
              <a:t>Host an app based on user-data scripts</a:t>
            </a:r>
          </a:p>
          <a:p>
            <a:pPr marL="0" indent="0">
              <a:buNone/>
            </a:pPr>
            <a:r>
              <a:rPr lang="en-US" sz="2200" u="sng"/>
              <a:t>Requirements:</a:t>
            </a:r>
          </a:p>
          <a:p>
            <a:r>
              <a:rPr lang="en-US" sz="2200"/>
              <a:t>Use Infrastructure as Code tool</a:t>
            </a:r>
          </a:p>
          <a:p>
            <a:r>
              <a:rPr lang="en-US" sz="2200"/>
              <a:t>Use cloud agnostic tool for compatibility on multi-cloud</a:t>
            </a:r>
          </a:p>
          <a:p>
            <a:r>
              <a:rPr lang="en-US" sz="2200"/>
              <a:t>Reduce operations time and effort</a:t>
            </a:r>
          </a:p>
          <a:p>
            <a:r>
              <a:rPr lang="en-US" sz="2200"/>
              <a:t>Can be orchestrated with other CI/CD tools</a:t>
            </a:r>
          </a:p>
          <a:p>
            <a:r>
              <a:rPr lang="en-US" sz="2200"/>
              <a:t>Developer don’t have to memorize each cloud’s CLI syntax etc.</a:t>
            </a:r>
          </a:p>
          <a:p>
            <a:r>
              <a:rPr lang="en-US" sz="2200"/>
              <a:t>Host an application based on user-data scripts</a:t>
            </a:r>
          </a:p>
          <a:p>
            <a:r>
              <a:rPr lang="en-US" sz="2200"/>
              <a:t>Provide a DNS based URL for application</a:t>
            </a:r>
          </a:p>
          <a:p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8556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5DD44-41F9-5546-A08A-4BD23532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/>
              <a:t>  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D1E1-C5A2-A844-AB05-5457F4729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u="sng"/>
          </a:p>
          <a:p>
            <a:pPr marL="0" indent="0">
              <a:buNone/>
            </a:pPr>
            <a:r>
              <a:rPr lang="en-US" sz="2200" u="sng"/>
              <a:t>Tools and artifacts to use:</a:t>
            </a:r>
          </a:p>
          <a:p>
            <a:r>
              <a:rPr lang="en-US" sz="2200"/>
              <a:t>Microsoft Azure</a:t>
            </a:r>
          </a:p>
          <a:p>
            <a:r>
              <a:rPr lang="en-US" sz="2200" err="1"/>
              <a:t>HashiCorp</a:t>
            </a:r>
            <a:r>
              <a:rPr lang="en-US" sz="2200"/>
              <a:t> Terraform for </a:t>
            </a:r>
            <a:r>
              <a:rPr lang="en-US" sz="2200" err="1"/>
              <a:t>IaC</a:t>
            </a:r>
            <a:endParaRPr lang="en-US" sz="2200"/>
          </a:p>
          <a:p>
            <a:r>
              <a:rPr lang="en-US" sz="2200"/>
              <a:t>User-data scripts</a:t>
            </a:r>
          </a:p>
          <a:p>
            <a:r>
              <a:rPr lang="en-US" sz="2200"/>
              <a:t>DNS URL for website</a:t>
            </a:r>
          </a:p>
          <a:p>
            <a:r>
              <a:rPr lang="en-US" sz="2200"/>
              <a:t>Can integrate with Jenkins if required</a:t>
            </a:r>
          </a:p>
          <a:p>
            <a:r>
              <a:rPr lang="en-US" sz="2200"/>
              <a:t>Bring up webservices and site</a:t>
            </a:r>
          </a:p>
          <a:p>
            <a:r>
              <a:rPr lang="en-US" sz="2200"/>
              <a:t>Use terraform graph to get environment picture</a:t>
            </a:r>
          </a:p>
          <a:p>
            <a:endParaRPr lang="en-US" sz="22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2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65348-65B6-3747-AD89-17311CA3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Workflow diagram: Terraform deploy app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F36162-8FA6-F74A-97A9-6DA1A1C76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744950"/>
            <a:ext cx="11496821" cy="336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8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280</Words>
  <Application>Microsoft Macintosh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Cloud Modernization        Use cases</vt:lpstr>
      <vt:lpstr>Use case 1: Migrate an app from on-prem:</vt:lpstr>
      <vt:lpstr> </vt:lpstr>
      <vt:lpstr>Workflow diagram:</vt:lpstr>
      <vt:lpstr>Use case 2: Provisioning cloud VM and host an app</vt:lpstr>
      <vt:lpstr>  </vt:lpstr>
      <vt:lpstr>Workflow diagram: Terraform deploy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Modernization        Use cases</dc:title>
  <dc:creator>Vikram Saini</dc:creator>
  <cp:lastModifiedBy>Vikram Saini</cp:lastModifiedBy>
  <cp:revision>15</cp:revision>
  <dcterms:created xsi:type="dcterms:W3CDTF">2021-05-04T13:28:30Z</dcterms:created>
  <dcterms:modified xsi:type="dcterms:W3CDTF">2021-05-05T19:21:13Z</dcterms:modified>
</cp:coreProperties>
</file>