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C75-399D-7F40-A8CF-6695F769A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33DD8-311A-0244-8F8C-605962B44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8AB5-994A-8B46-AFD7-BC558325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B8EE-6A85-A343-A313-3B524D6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93D2-BB4D-544B-9BEA-C9928A87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4450-70FF-FE41-A26F-FEBA6D34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3D7B-CE77-5C46-9F78-BADAC72D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000C-000A-D044-8FE6-DB7FE292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CB0B-9F74-2641-ADF8-86FB1D43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6233-7E1C-DA4B-A0EC-A3487587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96BAB-A7F8-A642-9823-78CF9866C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51734-519F-DA4A-AD80-1232C26D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83B5-DFE1-284F-BB9B-D4712DAD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F527-9B4E-F24C-AA87-A4B4ED08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3613-E76C-9C43-B8FA-5BE8071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8D1-494F-BF4B-B506-470CC21E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2F70-A5E8-DA46-A511-93BAEF89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09E0-A12D-B948-8159-C43FFCE8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7349-1BC2-0745-8CB0-A340472A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3636-F451-2E43-9667-3AF54103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C8B8-00B1-BF46-B86E-96044755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2DDD-03DA-B046-85AC-425D4F78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31FD-9303-9B41-B7BB-E6418F68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B600-E728-434B-A57C-DF5796D6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2694-64EB-A44B-B2EF-EF2BB91D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C0F5-65BB-664E-B54B-83BDF597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68A4-AD06-A948-8ADB-34ED58711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B3834-E3E4-9647-BC87-842213F43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E7E1-9B5F-6949-BEE9-4924648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61282-78E2-2144-9C4E-C892D01A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295F-869D-8C48-8899-801CDA38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A3CD-827A-7E43-9A35-AD59FAE7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15AE-B8B1-7244-851A-A3A6815D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C5C4F-EE93-E14F-A498-7767A8FED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46FF5-F3C2-3C4A-9E54-DE24F150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E1191-5067-7D4C-93EC-CB7A751E4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ACB95-2134-E34D-BBDF-23904EC5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3AD92-1D0F-E548-B1A7-456E4CD3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56FF8-0F58-DB42-BB76-E54912E2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0127-8D0D-9D4C-A83E-897F8A77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CA25F-2C10-5842-B18C-DBEB5519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5A125-3DCA-8F46-AAC8-61CB7225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AD6A6-FDB3-1848-B9FF-D8381591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E66E1-82AF-4C4B-A053-9707031F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21DFE-A2AB-4E40-AEA9-9D29E6AD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044F1-1953-9342-A66A-D22B72C5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AF8A-22FD-854E-9441-3E778519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2611-BC9A-7640-B3AC-6B883227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0FF2C-7D90-5B45-951D-ED5A3E88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A4145-FD28-814A-95FE-66180068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F2E2A-8BFE-2448-BC32-4491840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1E33D-0F63-AB44-A0D5-32EDCE00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C93F-B5B2-3947-A172-ACA6923A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4E2D1-CF1A-3146-A7A4-3F0D47059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29F2-B5EA-9F4D-B4FE-07C86A17C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DC9EF-0FB7-594A-B5E8-4E3884CF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8EFC0-DE4C-A74C-A590-A8EAFA0F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4B94C-ACA5-BF4A-B07B-9A041909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8675B-ABAA-7A40-B840-814D7F35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70A6-4A21-C346-9092-E85E3660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AA76-1251-D248-82E0-C2E3F8C1B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BDC8B-DD26-7C43-9300-A304296EB89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7200-F1D0-C443-9504-931F5757B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EE6A-3B04-ED4D-8ACE-DE67B554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7C81-05FC-1A48-91CD-2BD99D9D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1E23-B8E0-0045-AEFC-775CA932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Jenkins CI/CD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27DFE-F552-2043-9871-ECD5FBF8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leading open source automation software, Jenkins provides hundreds of plugins to support building, deploying and automating any project.</a:t>
            </a:r>
          </a:p>
        </p:txBody>
      </p:sp>
    </p:spTree>
    <p:extLst>
      <p:ext uri="{BB962C8B-B14F-4D97-AF65-F5344CB8AC3E}">
        <p14:creationId xmlns:p14="http://schemas.microsoft.com/office/powerpoint/2010/main" val="41088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5B70-6DA3-3C43-B36B-FF284844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</a:rPr>
              <a:t>Declare resources with variables and tags</a:t>
            </a:r>
            <a:r>
              <a:rPr lang="en-US" sz="400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0889-AB29-7844-A810-236A795D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resource "</a:t>
            </a:r>
            <a:r>
              <a:rPr lang="en-US" dirty="0" err="1"/>
              <a:t>aws_instance</a:t>
            </a:r>
            <a:r>
              <a:rPr lang="en-US" dirty="0"/>
              <a:t>" "</a:t>
            </a:r>
            <a:r>
              <a:rPr lang="en-US" dirty="0" err="1"/>
              <a:t>iac_in_action</a:t>
            </a:r>
            <a:r>
              <a:rPr lang="en-US" dirty="0"/>
              <a:t>"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ami</a:t>
            </a:r>
            <a:r>
              <a:rPr lang="en-US" dirty="0"/>
              <a:t> = </a:t>
            </a:r>
            <a:r>
              <a:rPr lang="en-US" dirty="0" err="1"/>
              <a:t>var.ami_id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instance_type</a:t>
            </a:r>
            <a:r>
              <a:rPr lang="en-US" dirty="0"/>
              <a:t> = </a:t>
            </a:r>
            <a:r>
              <a:rPr lang="en-US" dirty="0" err="1"/>
              <a:t>var.instance_type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availability_zone</a:t>
            </a:r>
            <a:r>
              <a:rPr lang="en-US" dirty="0"/>
              <a:t> = </a:t>
            </a:r>
            <a:r>
              <a:rPr lang="en-US" dirty="0" err="1"/>
              <a:t>var.availability_zone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tags = { Name = "Terraform-managed EC2 Instance for </a:t>
            </a:r>
            <a:r>
              <a:rPr lang="en-US" dirty="0" err="1"/>
              <a:t>IaC</a:t>
            </a:r>
            <a:r>
              <a:rPr lang="en-US" dirty="0"/>
              <a:t> in Action"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00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3564-E883-B24F-9B84-DB110A10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CLI usage</a:t>
            </a:r>
            <a:r>
              <a:rPr lang="en-US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F051-2799-D64D-A75D-3E111860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It’s a single file, easy to download and start using it: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# terraform init (To initialize environment and download API file)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# terraform plan (To plan the decelerated resources in env.)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# terraform apply (Execute changes to maintain declarative state)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# terraform destroy (To remove declared resources)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IaC easy to build/deploy, maintain and delete infrastructure.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0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A46D0-1E0D-654E-8535-B5AC920C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Jenkins features</a:t>
            </a:r>
            <a:r>
              <a:rPr lang="en-US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6F7D-8C7E-E542-89B3-1D208683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u="sng"/>
              <a:t>Continuous Integration and Continuous Delivery</a:t>
            </a:r>
            <a:r>
              <a:rPr lang="en-US" sz="1500"/>
              <a:t>:</a:t>
            </a:r>
          </a:p>
          <a:p>
            <a:r>
              <a:rPr lang="en-US" sz="1500"/>
              <a:t>As an extensible automation server, Jenkins can be used as a simple CI server or turned into the continuous delivery hub for any project.</a:t>
            </a:r>
          </a:p>
          <a:p>
            <a:r>
              <a:rPr lang="en-US" sz="1500" u="sng"/>
              <a:t>Easy installation</a:t>
            </a:r>
            <a:r>
              <a:rPr lang="en-US" sz="1500"/>
              <a:t>:</a:t>
            </a:r>
          </a:p>
          <a:p>
            <a:r>
              <a:rPr lang="en-US" sz="1500"/>
              <a:t>Jenkins is a self-contained Java-based program, ready to run out-of-the-box, with packages for Windows, Linux, macOS and other Unix-like operating systems.</a:t>
            </a:r>
          </a:p>
          <a:p>
            <a:r>
              <a:rPr lang="en-US" sz="1500" u="sng"/>
              <a:t>Easy configuration</a:t>
            </a:r>
            <a:r>
              <a:rPr lang="en-US" sz="1500"/>
              <a:t>:</a:t>
            </a:r>
          </a:p>
          <a:p>
            <a:r>
              <a:rPr lang="en-US" sz="1500"/>
              <a:t>Jenkins can be easily set up and configured via its web interface, which includes on-the-fly error checks and built-in help.</a:t>
            </a:r>
          </a:p>
          <a:p>
            <a:r>
              <a:rPr lang="en-US" sz="1500" u="sng"/>
              <a:t>Plugins</a:t>
            </a:r>
            <a:r>
              <a:rPr lang="en-US" sz="1500"/>
              <a:t>:</a:t>
            </a:r>
          </a:p>
          <a:p>
            <a:r>
              <a:rPr lang="en-US" sz="1500"/>
              <a:t>With hundreds of plugins in the Update Center, Jenkins integrates with practically every tool in the continuous integration and continuous delivery toolchain.</a:t>
            </a:r>
          </a:p>
          <a:p>
            <a:r>
              <a:rPr lang="en-US" sz="1500" u="sng"/>
              <a:t>Extensible</a:t>
            </a:r>
            <a:r>
              <a:rPr lang="en-US" sz="1500"/>
              <a:t>:</a:t>
            </a:r>
          </a:p>
          <a:p>
            <a:r>
              <a:rPr lang="en-US" sz="1500"/>
              <a:t>Jenkins can be extended via its plugin architecture, providing nearly infinite possibilities for what Jenkins can do.</a:t>
            </a:r>
          </a:p>
          <a:p>
            <a:r>
              <a:rPr lang="en-US" sz="1500" u="sng"/>
              <a:t>Distributed</a:t>
            </a:r>
            <a:r>
              <a:rPr lang="en-US" sz="1500"/>
              <a:t>:</a:t>
            </a:r>
          </a:p>
          <a:p>
            <a:r>
              <a:rPr lang="en-US" sz="1500"/>
              <a:t>Jenkins can easily distribute work across multiple machines, helping drive builds, tests and deployments across multiple platforms faster.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317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23E-82F3-4C41-B37C-52E2BA5E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CI/CD pipeline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86B9-2ED8-3243-9318-F69D7AA0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8"/>
            <a:ext cx="10515600" cy="5222805"/>
          </a:xfrm>
        </p:spPr>
        <p:txBody>
          <a:bodyPr/>
          <a:lstStyle/>
          <a:p>
            <a:r>
              <a:rPr lang="en-US" dirty="0"/>
              <a:t>CI/CD automation pipelines are written  as </a:t>
            </a:r>
            <a:r>
              <a:rPr lang="en-US" dirty="0" err="1"/>
              <a:t>Jenkinsfile</a:t>
            </a:r>
            <a:r>
              <a:rPr lang="en-US" dirty="0"/>
              <a:t> for a job in Groovy language and there are two type of pipelines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Declarative Pipeline: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Scripted Pipelines: 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AB980-D90F-2542-81C8-801C46ED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64" y="3823901"/>
            <a:ext cx="27813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36A30-B2E9-6F47-9326-227BE566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223" y="2075935"/>
            <a:ext cx="3518588" cy="42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03557-8E01-3640-BF45-901EBD3B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58489" cy="853406"/>
          </a:xfrm>
        </p:spPr>
        <p:txBody>
          <a:bodyPr>
            <a:normAutofit/>
          </a:bodyPr>
          <a:lstStyle/>
          <a:p>
            <a:r>
              <a:rPr lang="en-US" u="sng" dirty="0"/>
              <a:t>Plugins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88BB-7FA8-2641-89BF-3264FE20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572"/>
            <a:ext cx="5558489" cy="5526428"/>
          </a:xfrm>
        </p:spPr>
        <p:txBody>
          <a:bodyPr>
            <a:normAutofit/>
          </a:bodyPr>
          <a:lstStyle/>
          <a:p>
            <a:r>
              <a:rPr lang="en-US" sz="1200" dirty="0"/>
              <a:t>Supported plugins examples are following :</a:t>
            </a:r>
          </a:p>
          <a:p>
            <a:r>
              <a:rPr lang="en-US" sz="1200" dirty="0"/>
              <a:t>Those plugins can be installed automatically as part of installation too:</a:t>
            </a:r>
          </a:p>
          <a:p>
            <a:pPr lvl="1"/>
            <a:r>
              <a:rPr lang="en-US" sz="1200" dirty="0" err="1"/>
              <a:t>ant:latest</a:t>
            </a:r>
            <a:endParaRPr lang="en-US" sz="1200" dirty="0"/>
          </a:p>
          <a:p>
            <a:pPr lvl="1"/>
            <a:r>
              <a:rPr lang="en-US" sz="1200" dirty="0" err="1"/>
              <a:t>antisamy-markup-formatter:latest</a:t>
            </a:r>
            <a:endParaRPr lang="en-US" sz="1200" dirty="0"/>
          </a:p>
          <a:p>
            <a:pPr lvl="1"/>
            <a:r>
              <a:rPr lang="en-US" sz="1200" dirty="0" err="1"/>
              <a:t>build-timeout:latest</a:t>
            </a:r>
            <a:endParaRPr lang="en-US" sz="1200" dirty="0"/>
          </a:p>
          <a:p>
            <a:pPr lvl="1"/>
            <a:r>
              <a:rPr lang="en-US" sz="1200" dirty="0" err="1"/>
              <a:t>cloudbees-folder:latest</a:t>
            </a:r>
            <a:endParaRPr lang="en-US" sz="1200" dirty="0"/>
          </a:p>
          <a:p>
            <a:pPr lvl="1"/>
            <a:r>
              <a:rPr lang="en-US" sz="1200" dirty="0" err="1"/>
              <a:t>configuration-as-code:latest</a:t>
            </a:r>
            <a:endParaRPr lang="en-US" sz="1200" dirty="0"/>
          </a:p>
          <a:p>
            <a:pPr lvl="1"/>
            <a:r>
              <a:rPr lang="en-US" sz="1200" dirty="0" err="1"/>
              <a:t>credentials-binding:latest</a:t>
            </a:r>
            <a:endParaRPr lang="en-US" sz="1200" dirty="0"/>
          </a:p>
          <a:p>
            <a:pPr lvl="1"/>
            <a:r>
              <a:rPr lang="en-US" sz="1200" dirty="0" err="1"/>
              <a:t>email-ext:latest</a:t>
            </a:r>
            <a:endParaRPr lang="en-US" sz="1200" dirty="0"/>
          </a:p>
          <a:p>
            <a:pPr lvl="1"/>
            <a:r>
              <a:rPr lang="en-US" sz="1200" dirty="0" err="1"/>
              <a:t>git:latest</a:t>
            </a:r>
            <a:endParaRPr lang="en-US" sz="1200" dirty="0"/>
          </a:p>
          <a:p>
            <a:pPr lvl="1"/>
            <a:r>
              <a:rPr lang="en-US" sz="1200" dirty="0" err="1"/>
              <a:t>github-branch-source:latest</a:t>
            </a:r>
            <a:endParaRPr lang="en-US" sz="1200" dirty="0"/>
          </a:p>
          <a:p>
            <a:pPr lvl="1"/>
            <a:r>
              <a:rPr lang="en-US" sz="1200" dirty="0" err="1"/>
              <a:t>gradle:latest</a:t>
            </a:r>
            <a:endParaRPr lang="en-US" sz="1200" dirty="0"/>
          </a:p>
          <a:p>
            <a:pPr lvl="1"/>
            <a:r>
              <a:rPr lang="en-US" sz="1200" dirty="0" err="1"/>
              <a:t>ldap:latest</a:t>
            </a:r>
            <a:endParaRPr lang="en-US" sz="1200" dirty="0"/>
          </a:p>
          <a:p>
            <a:pPr lvl="1"/>
            <a:r>
              <a:rPr lang="en-US" sz="1200" dirty="0" err="1"/>
              <a:t>mailer:latest</a:t>
            </a:r>
            <a:endParaRPr lang="en-US" sz="1200" dirty="0"/>
          </a:p>
          <a:p>
            <a:pPr lvl="1"/>
            <a:r>
              <a:rPr lang="en-US" sz="1200" dirty="0" err="1"/>
              <a:t>matrix-auth:latest</a:t>
            </a:r>
            <a:endParaRPr lang="en-US" sz="1200" dirty="0"/>
          </a:p>
          <a:p>
            <a:pPr lvl="1"/>
            <a:r>
              <a:rPr lang="en-US" sz="1200" dirty="0" err="1"/>
              <a:t>pam-auth:latest</a:t>
            </a:r>
            <a:endParaRPr lang="en-US" sz="1200" dirty="0"/>
          </a:p>
          <a:p>
            <a:pPr lvl="1"/>
            <a:r>
              <a:rPr lang="en-US" sz="1200" dirty="0" err="1"/>
              <a:t>pipeline-github-lib:latest</a:t>
            </a:r>
            <a:endParaRPr lang="en-US" sz="1200" dirty="0"/>
          </a:p>
          <a:p>
            <a:pPr lvl="1"/>
            <a:r>
              <a:rPr lang="en-US" sz="1200" dirty="0" err="1"/>
              <a:t>pipeline-stage-view:latest</a:t>
            </a:r>
            <a:endParaRPr lang="en-US" sz="1200" dirty="0"/>
          </a:p>
          <a:p>
            <a:pPr lvl="1"/>
            <a:r>
              <a:rPr lang="en-US" sz="1200" dirty="0" err="1"/>
              <a:t>ssh-slaves:latest</a:t>
            </a:r>
            <a:endParaRPr lang="en-US" sz="1200" dirty="0"/>
          </a:p>
          <a:p>
            <a:pPr lvl="1"/>
            <a:r>
              <a:rPr lang="en-US" sz="1200" dirty="0" err="1"/>
              <a:t>timestamper:latest</a:t>
            </a:r>
            <a:endParaRPr lang="en-US" sz="1200" dirty="0"/>
          </a:p>
          <a:p>
            <a:pPr lvl="1"/>
            <a:r>
              <a:rPr lang="en-US" sz="1200" dirty="0" err="1"/>
              <a:t>workflow-aggregator:latest</a:t>
            </a:r>
            <a:endParaRPr lang="en-US" sz="1200" dirty="0"/>
          </a:p>
          <a:p>
            <a:pPr lvl="1"/>
            <a:r>
              <a:rPr lang="en-US" sz="1200" dirty="0" err="1"/>
              <a:t>ws-cleanup:latest</a:t>
            </a:r>
            <a:r>
              <a:rPr lang="en-US" sz="1200" dirty="0"/>
              <a:t> </a:t>
            </a:r>
          </a:p>
          <a:p>
            <a:endParaRPr lang="en-US" sz="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1A46-6D9D-D841-9803-37F8E25E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Other Features</a:t>
            </a:r>
            <a:r>
              <a:rPr lang="en-US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428F-0833-6546-AA8B-1243D8E0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Other configuration items can be automated </a:t>
            </a:r>
          </a:p>
          <a:p>
            <a:r>
              <a:rPr lang="en-US" sz="1800" dirty="0"/>
              <a:t>Using </a:t>
            </a:r>
            <a:r>
              <a:rPr lang="en-US" sz="1800" dirty="0" err="1"/>
              <a:t>JCaaC</a:t>
            </a:r>
            <a:r>
              <a:rPr lang="en-US" sz="1800" dirty="0"/>
              <a:t> </a:t>
            </a:r>
            <a:r>
              <a:rPr lang="en-US" sz="1800" dirty="0" err="1"/>
              <a:t>Jennis</a:t>
            </a:r>
            <a:r>
              <a:rPr lang="en-US" sz="1800" dirty="0"/>
              <a:t> Configuration as a Code(e.g. </a:t>
            </a:r>
            <a:r>
              <a:rPr lang="en-US" sz="1800" dirty="0" err="1"/>
              <a:t>casc.yaml</a:t>
            </a:r>
            <a:r>
              <a:rPr lang="en-US" sz="1800" dirty="0"/>
              <a:t>)</a:t>
            </a:r>
          </a:p>
          <a:p>
            <a:r>
              <a:rPr lang="en-US" sz="1800" dirty="0"/>
              <a:t>Credentials and Secrets can be masked, stored and referenced </a:t>
            </a:r>
          </a:p>
          <a:p>
            <a:r>
              <a:rPr lang="en-US" sz="1800" dirty="0"/>
              <a:t>Webhooks to integrate with GitHub repositories</a:t>
            </a:r>
          </a:p>
          <a:p>
            <a:pPr marL="457200" lvl="1" indent="0">
              <a:buNone/>
            </a:pPr>
            <a:r>
              <a:rPr lang="en-US" sz="1800" dirty="0" err="1"/>
              <a:t>jenkins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securityRealm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    local:</a:t>
            </a:r>
          </a:p>
          <a:p>
            <a:pPr marL="457200" lvl="1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allowsSignup</a:t>
            </a:r>
            <a:r>
              <a:rPr lang="en-US" sz="1800" dirty="0"/>
              <a:t>: false</a:t>
            </a:r>
          </a:p>
          <a:p>
            <a:pPr marL="457200" lvl="1" indent="0">
              <a:buNone/>
            </a:pPr>
            <a:r>
              <a:rPr lang="en-US" sz="1800" dirty="0"/>
              <a:t>      users:</a:t>
            </a:r>
          </a:p>
          <a:p>
            <a:pPr marL="457200" lvl="1" indent="0">
              <a:buNone/>
            </a:pPr>
            <a:r>
              <a:rPr lang="en-US" sz="1800" dirty="0"/>
              <a:t>       - id: ${JENKINS_ADMIN_ID}</a:t>
            </a:r>
          </a:p>
          <a:p>
            <a:pPr marL="457200" lvl="1" indent="0">
              <a:buNone/>
            </a:pPr>
            <a:r>
              <a:rPr lang="en-US" sz="1800" dirty="0"/>
              <a:t>         password: ${JENKINS_ADMIN_PASSWORD}</a:t>
            </a:r>
          </a:p>
          <a:p>
            <a:pPr marL="457200" lvl="1" indent="0">
              <a:buNone/>
            </a:pPr>
            <a:r>
              <a:rPr lang="en-US" sz="1800" dirty="0"/>
              <a:t>unclassified:</a:t>
            </a:r>
          </a:p>
          <a:p>
            <a:pPr marL="457200" lvl="1" indent="0">
              <a:buNone/>
            </a:pPr>
            <a:r>
              <a:rPr lang="en-US" sz="1800" dirty="0"/>
              <a:t>  location: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url</a:t>
            </a:r>
            <a:r>
              <a:rPr lang="en-US" sz="1800" dirty="0"/>
              <a:t>: http://server_ip:8080/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858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0E376-5F52-9A41-9741-1AF2482A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Hashicorp Terraform IaC: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635D-50EC-114F-BC75-767D6982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Terraform is an open-source infrastructure as code software tool that provides a consistent CLI workflow to manage hundreds of cloud services. Terraform codifies cloud APIs into declarative configuration files.</a:t>
            </a:r>
          </a:p>
          <a:p>
            <a:r>
              <a:rPr lang="en-US">
                <a:solidFill>
                  <a:schemeClr val="bg1"/>
                </a:solidFill>
              </a:rPr>
              <a:t>Cloud agnostic and supports multicloud environments like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2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C681E-E940-6646-B668-140644D9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</a:rPr>
              <a:t>CLI, plugins and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B89C-1A50-3849-9C82-BCB80557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Terraform cli is very verbose and easy to read code and output</a:t>
            </a:r>
          </a:p>
          <a:p>
            <a:r>
              <a:rPr lang="en-US" sz="2000" dirty="0"/>
              <a:t>Plugins are provided for various environments APIs like</a:t>
            </a:r>
          </a:p>
          <a:p>
            <a:pPr lvl="1"/>
            <a:r>
              <a:rPr lang="en-US" sz="2000" dirty="0"/>
              <a:t>AWS</a:t>
            </a:r>
          </a:p>
          <a:p>
            <a:pPr lvl="1"/>
            <a:r>
              <a:rPr lang="en-US" sz="2000" dirty="0"/>
              <a:t>Azure</a:t>
            </a:r>
          </a:p>
          <a:p>
            <a:pPr lvl="1"/>
            <a:r>
              <a:rPr lang="en-US" sz="2000" dirty="0"/>
              <a:t>GCP</a:t>
            </a:r>
          </a:p>
          <a:p>
            <a:pPr lvl="1"/>
            <a:r>
              <a:rPr lang="en-US" sz="2000" dirty="0"/>
              <a:t>K8s</a:t>
            </a:r>
          </a:p>
          <a:p>
            <a:pPr lvl="1"/>
            <a:r>
              <a:rPr lang="en-US" sz="2000" dirty="0"/>
              <a:t>Docker etc.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Code configuration can be arranged in multiple modules and </a:t>
            </a:r>
            <a:r>
              <a:rPr lang="en-US" sz="2000" dirty="0" err="1"/>
              <a:t>tf</a:t>
            </a:r>
            <a:r>
              <a:rPr lang="en-US" sz="2000" dirty="0"/>
              <a:t>/</a:t>
            </a:r>
            <a:r>
              <a:rPr lang="en-US" sz="2000" dirty="0" err="1"/>
              <a:t>tfvars</a:t>
            </a:r>
            <a:r>
              <a:rPr lang="en-US" sz="2000" dirty="0"/>
              <a:t> files.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15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B76BB-29FF-7644-8402-B51708D5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Declare provider.tf API and access to cloud: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EB6F-10A6-BC40-92BA-11FB01E1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95" y="637762"/>
            <a:ext cx="2559203" cy="3579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7674F-AA97-3348-94C1-FDA196689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49" y="638650"/>
            <a:ext cx="4284420" cy="1756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39E00-54B8-764B-8C62-EAA1E56E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649" y="3003533"/>
            <a:ext cx="4284420" cy="7711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5205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B99B-E38C-C842-B29B-FB2EBC99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8638"/>
            <a:ext cx="4284420" cy="1455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4775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A07C2-8733-1645-B023-CE11CF85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 variables in variable.tf file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95EF58-8044-F644-A84F-9C23212F3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960" y="467208"/>
            <a:ext cx="57606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9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638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Jenkins CI/CD automation</vt:lpstr>
      <vt:lpstr>Jenkins features:</vt:lpstr>
      <vt:lpstr>CI/CD pipeline:</vt:lpstr>
      <vt:lpstr>Plugins</vt:lpstr>
      <vt:lpstr>Other Features:</vt:lpstr>
      <vt:lpstr>Hashicorp Terraform IaC:</vt:lpstr>
      <vt:lpstr>CLI, plugins and modules:</vt:lpstr>
      <vt:lpstr>Declare provider.tf API and access to cloud:</vt:lpstr>
      <vt:lpstr>Define variables in variable.tf file:</vt:lpstr>
      <vt:lpstr>Declare resources with variables and tags:</vt:lpstr>
      <vt:lpstr>CLI usage: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Artifacts</dc:title>
  <dc:creator>Vikram Saini</dc:creator>
  <cp:lastModifiedBy>Vikram Saini</cp:lastModifiedBy>
  <cp:revision>17</cp:revision>
  <dcterms:created xsi:type="dcterms:W3CDTF">2021-05-24T13:11:01Z</dcterms:created>
  <dcterms:modified xsi:type="dcterms:W3CDTF">2021-05-25T04:15:25Z</dcterms:modified>
</cp:coreProperties>
</file>