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1713C7-8D1D-45A3-BCE9-CB945652AEB7}" type="datetimeFigureOut">
              <a:rPr lang="en-US" smtClean="0"/>
              <a:pPr/>
              <a:t>10/25/2020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10B68B-E47F-4A58-9329-B97382DB3595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10B68B-E47F-4A58-9329-B97382DB3595}" type="slidenum">
              <a:rPr lang="en-IN" smtClean="0"/>
              <a:pPr/>
              <a:t>7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D3BD7-5D68-4DB7-B3C0-A7DD16595ACB}" type="datetimeFigureOut">
              <a:rPr lang="en-US" smtClean="0"/>
              <a:pPr/>
              <a:t>10/25/2020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28914-D930-46C9-8E86-E25AEDE714B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D3BD7-5D68-4DB7-B3C0-A7DD16595ACB}" type="datetimeFigureOut">
              <a:rPr lang="en-US" smtClean="0"/>
              <a:pPr/>
              <a:t>10/25/2020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28914-D930-46C9-8E86-E25AEDE714B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D3BD7-5D68-4DB7-B3C0-A7DD16595ACB}" type="datetimeFigureOut">
              <a:rPr lang="en-US" smtClean="0"/>
              <a:pPr/>
              <a:t>10/25/2020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28914-D930-46C9-8E86-E25AEDE714B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D3BD7-5D68-4DB7-B3C0-A7DD16595ACB}" type="datetimeFigureOut">
              <a:rPr lang="en-US" smtClean="0"/>
              <a:pPr/>
              <a:t>10/25/2020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28914-D930-46C9-8E86-E25AEDE714B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D3BD7-5D68-4DB7-B3C0-A7DD16595ACB}" type="datetimeFigureOut">
              <a:rPr lang="en-US" smtClean="0"/>
              <a:pPr/>
              <a:t>10/25/2020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28914-D930-46C9-8E86-E25AEDE714B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D3BD7-5D68-4DB7-B3C0-A7DD16595ACB}" type="datetimeFigureOut">
              <a:rPr lang="en-US" smtClean="0"/>
              <a:pPr/>
              <a:t>10/25/2020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28914-D930-46C9-8E86-E25AEDE714B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D3BD7-5D68-4DB7-B3C0-A7DD16595ACB}" type="datetimeFigureOut">
              <a:rPr lang="en-US" smtClean="0"/>
              <a:pPr/>
              <a:t>10/25/2020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28914-D930-46C9-8E86-E25AEDE714B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D3BD7-5D68-4DB7-B3C0-A7DD16595ACB}" type="datetimeFigureOut">
              <a:rPr lang="en-US" smtClean="0"/>
              <a:pPr/>
              <a:t>10/25/2020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28914-D930-46C9-8E86-E25AEDE714B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D3BD7-5D68-4DB7-B3C0-A7DD16595ACB}" type="datetimeFigureOut">
              <a:rPr lang="en-US" smtClean="0"/>
              <a:pPr/>
              <a:t>10/25/2020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28914-D930-46C9-8E86-E25AEDE714B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D3BD7-5D68-4DB7-B3C0-A7DD16595ACB}" type="datetimeFigureOut">
              <a:rPr lang="en-US" smtClean="0"/>
              <a:pPr/>
              <a:t>10/25/2020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28914-D930-46C9-8E86-E25AEDE714B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D3BD7-5D68-4DB7-B3C0-A7DD16595ACB}" type="datetimeFigureOut">
              <a:rPr lang="en-US" smtClean="0"/>
              <a:pPr/>
              <a:t>10/25/2020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28914-D930-46C9-8E86-E25AEDE714B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0D3BD7-5D68-4DB7-B3C0-A7DD16595ACB}" type="datetimeFigureOut">
              <a:rPr lang="en-US" smtClean="0"/>
              <a:pPr/>
              <a:t>10/25/2020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28914-D930-46C9-8E86-E25AEDE714B2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28596" y="2571744"/>
            <a:ext cx="1785950" cy="7858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Header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3143240" y="500042"/>
            <a:ext cx="2286016" cy="8572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Root App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3286116" y="4214818"/>
            <a:ext cx="2000264" cy="7143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Body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5500694" y="2285992"/>
            <a:ext cx="1571636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Footer</a:t>
            </a:r>
            <a:endParaRPr lang="en-IN" dirty="0"/>
          </a:p>
        </p:txBody>
      </p:sp>
      <p:cxnSp>
        <p:nvCxnSpPr>
          <p:cNvPr id="10" name="Straight Arrow Connector 9"/>
          <p:cNvCxnSpPr>
            <a:stCxn id="6" idx="2"/>
            <a:endCxn id="5" idx="0"/>
          </p:cNvCxnSpPr>
          <p:nvPr/>
        </p:nvCxnSpPr>
        <p:spPr>
          <a:xfrm rot="5400000">
            <a:off x="2196687" y="482183"/>
            <a:ext cx="1214446" cy="29646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" name="Straight Arrow Connector 11"/>
          <p:cNvCxnSpPr>
            <a:stCxn id="6" idx="2"/>
            <a:endCxn id="7" idx="0"/>
          </p:cNvCxnSpPr>
          <p:nvPr/>
        </p:nvCxnSpPr>
        <p:spPr>
          <a:xfrm rot="5400000">
            <a:off x="2857488" y="2786058"/>
            <a:ext cx="285752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6" name="Straight Arrow Connector 15"/>
          <p:cNvCxnSpPr>
            <a:stCxn id="6" idx="2"/>
            <a:endCxn id="8" idx="0"/>
          </p:cNvCxnSpPr>
          <p:nvPr/>
        </p:nvCxnSpPr>
        <p:spPr>
          <a:xfrm rot="16200000" flipH="1">
            <a:off x="4822033" y="821513"/>
            <a:ext cx="928694" cy="20002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0" name="Rectangle 19"/>
          <p:cNvSpPr/>
          <p:nvPr/>
        </p:nvSpPr>
        <p:spPr>
          <a:xfrm>
            <a:off x="428596" y="4143380"/>
            <a:ext cx="1785950" cy="7858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Menu</a:t>
            </a:r>
            <a:endParaRPr lang="en-IN" dirty="0"/>
          </a:p>
        </p:txBody>
      </p:sp>
      <p:sp>
        <p:nvSpPr>
          <p:cNvPr id="23" name="Rectangle 22"/>
          <p:cNvSpPr/>
          <p:nvPr/>
        </p:nvSpPr>
        <p:spPr>
          <a:xfrm>
            <a:off x="7000892" y="3143248"/>
            <a:ext cx="1857388" cy="5715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Simple Signature &amp; Year</a:t>
            </a:r>
            <a:endParaRPr lang="en-IN" dirty="0"/>
          </a:p>
        </p:txBody>
      </p:sp>
      <p:cxnSp>
        <p:nvCxnSpPr>
          <p:cNvPr id="25" name="Straight Arrow Connector 24"/>
          <p:cNvCxnSpPr>
            <a:stCxn id="8" idx="2"/>
            <a:endCxn id="23" idx="0"/>
          </p:cNvCxnSpPr>
          <p:nvPr/>
        </p:nvCxnSpPr>
        <p:spPr>
          <a:xfrm rot="16200000" flipH="1">
            <a:off x="6929454" y="2143116"/>
            <a:ext cx="357190" cy="16430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7" name="Straight Arrow Connector 26"/>
          <p:cNvCxnSpPr>
            <a:stCxn id="5" idx="2"/>
            <a:endCxn id="20" idx="0"/>
          </p:cNvCxnSpPr>
          <p:nvPr/>
        </p:nvCxnSpPr>
        <p:spPr>
          <a:xfrm rot="5400000">
            <a:off x="928662" y="3750471"/>
            <a:ext cx="78581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2" name="Straight Arrow Connector 31"/>
          <p:cNvCxnSpPr>
            <a:stCxn id="20" idx="3"/>
            <a:endCxn id="7" idx="1"/>
          </p:cNvCxnSpPr>
          <p:nvPr/>
        </p:nvCxnSpPr>
        <p:spPr>
          <a:xfrm>
            <a:off x="2214546" y="4536289"/>
            <a:ext cx="1071570" cy="3571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2" name="TextBox 51"/>
          <p:cNvSpPr txBox="1"/>
          <p:nvPr/>
        </p:nvSpPr>
        <p:spPr>
          <a:xfrm>
            <a:off x="1643042" y="5214950"/>
            <a:ext cx="28575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Based on selection in Menu, The components in Body Change</a:t>
            </a:r>
          </a:p>
        </p:txBody>
      </p:sp>
      <p:sp>
        <p:nvSpPr>
          <p:cNvPr id="53" name="Rounded Rectangle 52"/>
          <p:cNvSpPr/>
          <p:nvPr/>
        </p:nvSpPr>
        <p:spPr>
          <a:xfrm>
            <a:off x="0" y="0"/>
            <a:ext cx="2500298" cy="50004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Basic UI Structure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Apps in ‘Menu’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To-Do</a:t>
            </a:r>
          </a:p>
          <a:p>
            <a:r>
              <a:rPr lang="en-IN" dirty="0" smtClean="0"/>
              <a:t>Notes</a:t>
            </a:r>
          </a:p>
          <a:p>
            <a:r>
              <a:rPr lang="en-IN" dirty="0" smtClean="0"/>
              <a:t>Calendar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0" y="0"/>
            <a:ext cx="2500298" cy="50004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To-Do</a:t>
            </a:r>
          </a:p>
        </p:txBody>
      </p:sp>
      <p:sp>
        <p:nvSpPr>
          <p:cNvPr id="3" name="Rectangle 2"/>
          <p:cNvSpPr/>
          <p:nvPr/>
        </p:nvSpPr>
        <p:spPr>
          <a:xfrm>
            <a:off x="3214678" y="1571612"/>
            <a:ext cx="1785950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To-Do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642910" y="2786058"/>
            <a:ext cx="2000264" cy="7143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To-Do </a:t>
            </a:r>
            <a:r>
              <a:rPr lang="en-IN" dirty="0" err="1" smtClean="0"/>
              <a:t>Nav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3929058" y="2643182"/>
            <a:ext cx="2000264" cy="9286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To-Do Content</a:t>
            </a:r>
            <a:endParaRPr lang="en-IN" dirty="0"/>
          </a:p>
        </p:txBody>
      </p:sp>
      <p:cxnSp>
        <p:nvCxnSpPr>
          <p:cNvPr id="26" name="Straight Arrow Connector 25"/>
          <p:cNvCxnSpPr>
            <a:stCxn id="3" idx="2"/>
            <a:endCxn id="4" idx="0"/>
          </p:cNvCxnSpPr>
          <p:nvPr/>
        </p:nvCxnSpPr>
        <p:spPr>
          <a:xfrm rot="5400000">
            <a:off x="2446720" y="1125125"/>
            <a:ext cx="857256" cy="246461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3" idx="2"/>
            <a:endCxn id="5" idx="0"/>
          </p:cNvCxnSpPr>
          <p:nvPr/>
        </p:nvCxnSpPr>
        <p:spPr>
          <a:xfrm rot="16200000" flipH="1">
            <a:off x="4161231" y="1875223"/>
            <a:ext cx="714380" cy="821537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4" idx="3"/>
            <a:endCxn id="5" idx="1"/>
          </p:cNvCxnSpPr>
          <p:nvPr/>
        </p:nvCxnSpPr>
        <p:spPr>
          <a:xfrm flipV="1">
            <a:off x="2643174" y="3107529"/>
            <a:ext cx="1285884" cy="35719"/>
          </a:xfrm>
          <a:prstGeom prst="straightConnector1">
            <a:avLst/>
          </a:prstGeom>
          <a:ln>
            <a:headEnd type="arrow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Can 52"/>
          <p:cNvSpPr/>
          <p:nvPr/>
        </p:nvSpPr>
        <p:spPr>
          <a:xfrm>
            <a:off x="7286644" y="5214950"/>
            <a:ext cx="1143008" cy="1285884"/>
          </a:xfrm>
          <a:prstGeom prst="can">
            <a:avLst>
              <a:gd name="adj" fmla="val 3484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 smtClean="0"/>
              <a:t>ToDo</a:t>
            </a:r>
            <a:r>
              <a:rPr lang="en-IN" dirty="0" smtClean="0"/>
              <a:t>-List</a:t>
            </a:r>
            <a:endParaRPr lang="en-IN" dirty="0"/>
          </a:p>
        </p:txBody>
      </p:sp>
      <p:cxnSp>
        <p:nvCxnSpPr>
          <p:cNvPr id="55" name="Straight Arrow Connector 54"/>
          <p:cNvCxnSpPr>
            <a:stCxn id="22" idx="0"/>
            <a:endCxn id="4" idx="2"/>
          </p:cNvCxnSpPr>
          <p:nvPr/>
        </p:nvCxnSpPr>
        <p:spPr>
          <a:xfrm rot="16200000" flipV="1">
            <a:off x="2196687" y="2946793"/>
            <a:ext cx="500066" cy="1607355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22" idx="0"/>
            <a:endCxn id="5" idx="2"/>
          </p:cNvCxnSpPr>
          <p:nvPr/>
        </p:nvCxnSpPr>
        <p:spPr>
          <a:xfrm rot="5400000" flipH="1" flipV="1">
            <a:off x="3875479" y="2946794"/>
            <a:ext cx="428628" cy="1678793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14282" y="3571876"/>
            <a:ext cx="185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Fetch  </a:t>
            </a:r>
            <a:r>
              <a:rPr lang="en-IN" dirty="0" err="1" smtClean="0"/>
              <a:t>ToDo</a:t>
            </a:r>
            <a:r>
              <a:rPr lang="en-IN" dirty="0" smtClean="0"/>
              <a:t> Lists</a:t>
            </a:r>
            <a:endParaRPr lang="en-IN" dirty="0"/>
          </a:p>
        </p:txBody>
      </p:sp>
      <p:sp>
        <p:nvSpPr>
          <p:cNvPr id="66" name="TextBox 65"/>
          <p:cNvSpPr txBox="1"/>
          <p:nvPr/>
        </p:nvSpPr>
        <p:spPr>
          <a:xfrm>
            <a:off x="4286248" y="3643314"/>
            <a:ext cx="25281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Fetch the </a:t>
            </a:r>
            <a:r>
              <a:rPr lang="en-IN" dirty="0" err="1" smtClean="0"/>
              <a:t>ToDo</a:t>
            </a:r>
            <a:r>
              <a:rPr lang="en-IN" dirty="0" smtClean="0"/>
              <a:t> list based</a:t>
            </a:r>
          </a:p>
          <a:p>
            <a:r>
              <a:rPr lang="en-IN" dirty="0" smtClean="0"/>
              <a:t>On </a:t>
            </a:r>
            <a:r>
              <a:rPr lang="en-IN" dirty="0" err="1" smtClean="0"/>
              <a:t>ToDoList</a:t>
            </a:r>
            <a:r>
              <a:rPr lang="en-IN" dirty="0" smtClean="0"/>
              <a:t> ID</a:t>
            </a:r>
            <a:endParaRPr lang="en-IN" dirty="0"/>
          </a:p>
        </p:txBody>
      </p:sp>
      <p:sp>
        <p:nvSpPr>
          <p:cNvPr id="75" name="Rectangle 74"/>
          <p:cNvSpPr/>
          <p:nvPr/>
        </p:nvSpPr>
        <p:spPr>
          <a:xfrm>
            <a:off x="3286116" y="642918"/>
            <a:ext cx="1714512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Body</a:t>
            </a:r>
            <a:endParaRPr lang="en-IN" dirty="0"/>
          </a:p>
        </p:txBody>
      </p:sp>
      <p:cxnSp>
        <p:nvCxnSpPr>
          <p:cNvPr id="77" name="Straight Arrow Connector 76"/>
          <p:cNvCxnSpPr>
            <a:stCxn id="75" idx="2"/>
            <a:endCxn id="3" idx="0"/>
          </p:cNvCxnSpPr>
          <p:nvPr/>
        </p:nvCxnSpPr>
        <p:spPr>
          <a:xfrm rot="5400000">
            <a:off x="3839761" y="1268001"/>
            <a:ext cx="571504" cy="35719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2357422" y="4000504"/>
            <a:ext cx="1785950" cy="5715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 smtClean="0"/>
              <a:t>ToDoService</a:t>
            </a:r>
            <a:endParaRPr lang="en-IN" dirty="0" smtClean="0"/>
          </a:p>
        </p:txBody>
      </p:sp>
      <p:sp>
        <p:nvSpPr>
          <p:cNvPr id="23" name="Rectangle 22"/>
          <p:cNvSpPr/>
          <p:nvPr/>
        </p:nvSpPr>
        <p:spPr>
          <a:xfrm>
            <a:off x="3857620" y="5429264"/>
            <a:ext cx="1785950" cy="5715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 smtClean="0"/>
              <a:t>ToDoDAOService</a:t>
            </a:r>
            <a:endParaRPr lang="en-IN" dirty="0"/>
          </a:p>
        </p:txBody>
      </p:sp>
      <p:cxnSp>
        <p:nvCxnSpPr>
          <p:cNvPr id="32" name="Straight Arrow Connector 31"/>
          <p:cNvCxnSpPr>
            <a:stCxn id="22" idx="2"/>
            <a:endCxn id="23" idx="0"/>
          </p:cNvCxnSpPr>
          <p:nvPr/>
        </p:nvCxnSpPr>
        <p:spPr>
          <a:xfrm rot="16200000" flipH="1">
            <a:off x="3571868" y="4250537"/>
            <a:ext cx="857256" cy="1500198"/>
          </a:xfrm>
          <a:prstGeom prst="straightConnector1">
            <a:avLst/>
          </a:prstGeom>
          <a:ln>
            <a:headEnd type="arrow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3" idx="3"/>
            <a:endCxn id="53" idx="2"/>
          </p:cNvCxnSpPr>
          <p:nvPr/>
        </p:nvCxnSpPr>
        <p:spPr>
          <a:xfrm>
            <a:off x="5643570" y="5715016"/>
            <a:ext cx="1643074" cy="142876"/>
          </a:xfrm>
          <a:prstGeom prst="straightConnector1">
            <a:avLst/>
          </a:prstGeom>
          <a:ln>
            <a:headEnd type="arrow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929322" y="5286388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REST API</a:t>
            </a:r>
            <a:endParaRPr lang="en-IN" dirty="0"/>
          </a:p>
        </p:txBody>
      </p:sp>
      <p:sp>
        <p:nvSpPr>
          <p:cNvPr id="21" name="Left Brace 20"/>
          <p:cNvSpPr/>
          <p:nvPr/>
        </p:nvSpPr>
        <p:spPr>
          <a:xfrm rot="5400000">
            <a:off x="7643834" y="4143380"/>
            <a:ext cx="500066" cy="150019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7429520" y="4286256"/>
            <a:ext cx="973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Backend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Backend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0" y="0"/>
            <a:ext cx="2500298" cy="50004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Backend </a:t>
            </a:r>
            <a:r>
              <a:rPr lang="en-IN" dirty="0" err="1" smtClean="0"/>
              <a:t>Microservices</a:t>
            </a:r>
            <a:endParaRPr lang="en-IN" dirty="0" smtClean="0"/>
          </a:p>
        </p:txBody>
      </p:sp>
      <p:cxnSp>
        <p:nvCxnSpPr>
          <p:cNvPr id="7" name="Straight Connector 6"/>
          <p:cNvCxnSpPr/>
          <p:nvPr/>
        </p:nvCxnSpPr>
        <p:spPr>
          <a:xfrm rot="5400000">
            <a:off x="-1465306" y="3607595"/>
            <a:ext cx="550072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42844" y="2786058"/>
            <a:ext cx="1000132" cy="1785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Front-end App</a:t>
            </a:r>
            <a:endParaRPr lang="en-IN" dirty="0"/>
          </a:p>
        </p:txBody>
      </p:sp>
      <p:sp>
        <p:nvSpPr>
          <p:cNvPr id="10" name="Can 9"/>
          <p:cNvSpPr/>
          <p:nvPr/>
        </p:nvSpPr>
        <p:spPr>
          <a:xfrm>
            <a:off x="7858148" y="3357562"/>
            <a:ext cx="857256" cy="100013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SQL DB</a:t>
            </a:r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6000760" y="3357562"/>
            <a:ext cx="1357322" cy="1285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Data service</a:t>
            </a:r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>
            <a:off x="2571736" y="1714488"/>
            <a:ext cx="1000132" cy="46434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API Gateway</a:t>
            </a:r>
            <a:endParaRPr lang="en-IN" dirty="0"/>
          </a:p>
        </p:txBody>
      </p:sp>
      <p:cxnSp>
        <p:nvCxnSpPr>
          <p:cNvPr id="14" name="Straight Arrow Connector 13"/>
          <p:cNvCxnSpPr>
            <a:stCxn id="9" idx="3"/>
            <a:endCxn id="12" idx="1"/>
          </p:cNvCxnSpPr>
          <p:nvPr/>
        </p:nvCxnSpPr>
        <p:spPr>
          <a:xfrm>
            <a:off x="1142976" y="3679033"/>
            <a:ext cx="1428760" cy="35719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2500298" y="714356"/>
            <a:ext cx="4929222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Eureka Naming Service</a:t>
            </a:r>
            <a:endParaRPr lang="en-IN" dirty="0"/>
          </a:p>
        </p:txBody>
      </p:sp>
      <p:sp>
        <p:nvSpPr>
          <p:cNvPr id="16" name="Rectangle 15"/>
          <p:cNvSpPr/>
          <p:nvPr/>
        </p:nvSpPr>
        <p:spPr>
          <a:xfrm>
            <a:off x="6072198" y="5857892"/>
            <a:ext cx="1500198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Cloud </a:t>
            </a:r>
            <a:r>
              <a:rPr lang="en-IN" dirty="0" err="1" smtClean="0"/>
              <a:t>Config</a:t>
            </a:r>
            <a:endParaRPr lang="en-IN" dirty="0"/>
          </a:p>
        </p:txBody>
      </p:sp>
      <p:sp>
        <p:nvSpPr>
          <p:cNvPr id="17" name="Can 16"/>
          <p:cNvSpPr/>
          <p:nvPr/>
        </p:nvSpPr>
        <p:spPr>
          <a:xfrm>
            <a:off x="8072462" y="5857892"/>
            <a:ext cx="714380" cy="57150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Git</a:t>
            </a:r>
            <a:endParaRPr lang="en-IN" dirty="0"/>
          </a:p>
        </p:txBody>
      </p:sp>
      <p:sp>
        <p:nvSpPr>
          <p:cNvPr id="20" name="TextBox 19"/>
          <p:cNvSpPr txBox="1"/>
          <p:nvPr/>
        </p:nvSpPr>
        <p:spPr>
          <a:xfrm>
            <a:off x="1357290" y="2928934"/>
            <a:ext cx="10512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 smtClean="0"/>
              <a:t>REST API </a:t>
            </a:r>
          </a:p>
          <a:p>
            <a:pPr algn="ctr"/>
            <a:r>
              <a:rPr lang="en-IN" dirty="0" smtClean="0"/>
              <a:t>{JSON}</a:t>
            </a:r>
            <a:endParaRPr lang="en-IN" dirty="0"/>
          </a:p>
        </p:txBody>
      </p:sp>
      <p:cxnSp>
        <p:nvCxnSpPr>
          <p:cNvPr id="26" name="Straight Arrow Connector 25"/>
          <p:cNvCxnSpPr>
            <a:stCxn id="16" idx="3"/>
            <a:endCxn id="17" idx="2"/>
          </p:cNvCxnSpPr>
          <p:nvPr/>
        </p:nvCxnSpPr>
        <p:spPr>
          <a:xfrm>
            <a:off x="7572396" y="6107925"/>
            <a:ext cx="500066" cy="3571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2" idx="3"/>
            <a:endCxn id="11" idx="1"/>
          </p:cNvCxnSpPr>
          <p:nvPr/>
        </p:nvCxnSpPr>
        <p:spPr>
          <a:xfrm flipV="1">
            <a:off x="3571868" y="4000504"/>
            <a:ext cx="2428892" cy="3571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1" idx="3"/>
            <a:endCxn id="10" idx="2"/>
          </p:cNvCxnSpPr>
          <p:nvPr/>
        </p:nvCxnSpPr>
        <p:spPr>
          <a:xfrm flipV="1">
            <a:off x="7358082" y="3857628"/>
            <a:ext cx="500066" cy="14287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Left Brace 17"/>
          <p:cNvSpPr/>
          <p:nvPr/>
        </p:nvSpPr>
        <p:spPr>
          <a:xfrm rot="5400000">
            <a:off x="8143900" y="2428868"/>
            <a:ext cx="428628" cy="114300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Box 18"/>
          <p:cNvSpPr txBox="1"/>
          <p:nvPr/>
        </p:nvSpPr>
        <p:spPr>
          <a:xfrm>
            <a:off x="7929586" y="2357430"/>
            <a:ext cx="839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 smtClean="0"/>
              <a:t>Docker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0"/>
            <a:ext cx="2500298" cy="64291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JSON to SQL DB mapping</a:t>
            </a:r>
          </a:p>
        </p:txBody>
      </p:sp>
      <p:sp>
        <p:nvSpPr>
          <p:cNvPr id="3" name="Flowchart: Internal Storage 2"/>
          <p:cNvSpPr/>
          <p:nvPr/>
        </p:nvSpPr>
        <p:spPr>
          <a:xfrm>
            <a:off x="5715008" y="785794"/>
            <a:ext cx="2428892" cy="1000132"/>
          </a:xfrm>
          <a:prstGeom prst="flowChartInternalStorag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 smtClean="0"/>
              <a:t>Integer id,</a:t>
            </a:r>
          </a:p>
          <a:p>
            <a:r>
              <a:rPr lang="en-IN" dirty="0" smtClean="0"/>
              <a:t>String title</a:t>
            </a:r>
          </a:p>
        </p:txBody>
      </p:sp>
      <p:sp>
        <p:nvSpPr>
          <p:cNvPr id="5" name="Flowchart: Internal Storage 4"/>
          <p:cNvSpPr/>
          <p:nvPr/>
        </p:nvSpPr>
        <p:spPr>
          <a:xfrm>
            <a:off x="4857752" y="3929066"/>
            <a:ext cx="3929090" cy="1643074"/>
          </a:xfrm>
          <a:prstGeom prst="flowChartInternalStorag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 smtClean="0"/>
              <a:t>Integer id,</a:t>
            </a:r>
          </a:p>
          <a:p>
            <a:r>
              <a:rPr lang="en-IN" dirty="0" smtClean="0"/>
              <a:t>Integer list_id,</a:t>
            </a:r>
          </a:p>
          <a:p>
            <a:r>
              <a:rPr lang="en-IN" dirty="0" smtClean="0"/>
              <a:t>Boolean completed,</a:t>
            </a:r>
          </a:p>
          <a:p>
            <a:r>
              <a:rPr lang="en-IN" dirty="0" smtClean="0"/>
              <a:t>String content</a:t>
            </a:r>
            <a:endParaRPr lang="en-IN" dirty="0"/>
          </a:p>
        </p:txBody>
      </p:sp>
      <p:cxnSp>
        <p:nvCxnSpPr>
          <p:cNvPr id="7" name="Elbow Connector 6"/>
          <p:cNvCxnSpPr>
            <a:stCxn id="3" idx="3"/>
            <a:endCxn id="5" idx="1"/>
          </p:cNvCxnSpPr>
          <p:nvPr/>
        </p:nvCxnSpPr>
        <p:spPr>
          <a:xfrm flipH="1">
            <a:off x="4857752" y="1285860"/>
            <a:ext cx="3286148" cy="3464743"/>
          </a:xfrm>
          <a:prstGeom prst="bentConnector5">
            <a:avLst>
              <a:gd name="adj1" fmla="val -6956"/>
              <a:gd name="adj2" fmla="val 55512"/>
              <a:gd name="adj3" fmla="val 106956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929322" y="428604"/>
            <a:ext cx="214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Table: todomasterlist</a:t>
            </a:r>
            <a:endParaRPr lang="en-IN" dirty="0"/>
          </a:p>
        </p:txBody>
      </p:sp>
      <p:sp>
        <p:nvSpPr>
          <p:cNvPr id="17" name="TextBox 16"/>
          <p:cNvSpPr txBox="1"/>
          <p:nvPr/>
        </p:nvSpPr>
        <p:spPr>
          <a:xfrm>
            <a:off x="6072198" y="3571876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Table: todolist</a:t>
            </a:r>
            <a:endParaRPr lang="en-IN" dirty="0"/>
          </a:p>
        </p:txBody>
      </p:sp>
      <p:sp>
        <p:nvSpPr>
          <p:cNvPr id="19" name="TextBox 18"/>
          <p:cNvSpPr txBox="1"/>
          <p:nvPr/>
        </p:nvSpPr>
        <p:spPr>
          <a:xfrm>
            <a:off x="5357818" y="2786058"/>
            <a:ext cx="264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Relationship:  id -&gt; list_id</a:t>
            </a:r>
            <a:endParaRPr lang="en-IN" dirty="0"/>
          </a:p>
        </p:txBody>
      </p:sp>
      <p:sp>
        <p:nvSpPr>
          <p:cNvPr id="20" name="TextBox 19"/>
          <p:cNvSpPr txBox="1"/>
          <p:nvPr/>
        </p:nvSpPr>
        <p:spPr>
          <a:xfrm>
            <a:off x="2571736" y="214290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v1</a:t>
            </a:r>
            <a:endParaRPr lang="en-IN" dirty="0"/>
          </a:p>
        </p:txBody>
      </p:sp>
      <p:sp>
        <p:nvSpPr>
          <p:cNvPr id="21" name="TextBox 20"/>
          <p:cNvSpPr txBox="1"/>
          <p:nvPr/>
        </p:nvSpPr>
        <p:spPr>
          <a:xfrm>
            <a:off x="285720" y="1571612"/>
            <a:ext cx="3000396" cy="42473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dirty="0" smtClean="0"/>
              <a:t>{</a:t>
            </a:r>
          </a:p>
          <a:p>
            <a:r>
              <a:rPr lang="en-IN" dirty="0" smtClean="0"/>
              <a:t>  "todomasterlist": [</a:t>
            </a:r>
          </a:p>
          <a:p>
            <a:r>
              <a:rPr lang="en-IN" dirty="0" smtClean="0"/>
              <a:t>    {</a:t>
            </a:r>
          </a:p>
          <a:p>
            <a:r>
              <a:rPr lang="en-IN" dirty="0" smtClean="0"/>
              <a:t>      "id": 1,</a:t>
            </a:r>
          </a:p>
          <a:p>
            <a:r>
              <a:rPr lang="en-IN" dirty="0" smtClean="0"/>
              <a:t>      "title": "Grociers",</a:t>
            </a:r>
          </a:p>
          <a:p>
            <a:r>
              <a:rPr lang="en-IN" dirty="0" smtClean="0"/>
              <a:t>      "todolist": [</a:t>
            </a:r>
          </a:p>
          <a:p>
            <a:pPr lvl="1"/>
            <a:r>
              <a:rPr lang="en-IN" dirty="0" smtClean="0"/>
              <a:t>        {</a:t>
            </a:r>
          </a:p>
          <a:p>
            <a:pPr lvl="1"/>
            <a:r>
              <a:rPr lang="en-IN" dirty="0" smtClean="0"/>
              <a:t>          "id": 1,</a:t>
            </a:r>
          </a:p>
          <a:p>
            <a:pPr lvl="1"/>
            <a:r>
              <a:rPr lang="en-IN" dirty="0" smtClean="0"/>
              <a:t>          "completed": true,</a:t>
            </a:r>
          </a:p>
          <a:p>
            <a:pPr lvl="1"/>
            <a:r>
              <a:rPr lang="en-IN" dirty="0" smtClean="0"/>
              <a:t>          "content": "sugar"</a:t>
            </a:r>
          </a:p>
          <a:p>
            <a:pPr lvl="1"/>
            <a:r>
              <a:rPr lang="en-IN" dirty="0" smtClean="0"/>
              <a:t>        },</a:t>
            </a:r>
          </a:p>
          <a:p>
            <a:r>
              <a:rPr lang="en-IN" dirty="0" smtClean="0"/>
              <a:t>        …</a:t>
            </a:r>
          </a:p>
          <a:p>
            <a:r>
              <a:rPr lang="en-IN" dirty="0" smtClean="0"/>
              <a:t>        ],</a:t>
            </a:r>
          </a:p>
          <a:p>
            <a:r>
              <a:rPr lang="en-IN" dirty="0" smtClean="0"/>
              <a:t>…</a:t>
            </a:r>
          </a:p>
          <a:p>
            <a:r>
              <a:rPr lang="en-IN" dirty="0" smtClean="0"/>
              <a:t>}</a:t>
            </a:r>
            <a:endParaRPr lang="en-IN" dirty="0"/>
          </a:p>
        </p:txBody>
      </p:sp>
      <p:cxnSp>
        <p:nvCxnSpPr>
          <p:cNvPr id="27" name="Straight Connector 26"/>
          <p:cNvCxnSpPr/>
          <p:nvPr/>
        </p:nvCxnSpPr>
        <p:spPr>
          <a:xfrm rot="5400000">
            <a:off x="928662" y="3429000"/>
            <a:ext cx="600079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000628" y="5643578"/>
            <a:ext cx="3571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Composite Primary Key </a:t>
            </a:r>
            <a:r>
              <a:rPr lang="en-IN" dirty="0" smtClean="0">
                <a:solidFill>
                  <a:srgbClr val="FF0000"/>
                </a:solidFill>
              </a:rPr>
              <a:t>(id, list_id)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643570" y="1785926"/>
            <a:ext cx="235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Primary Key </a:t>
            </a:r>
            <a:r>
              <a:rPr lang="en-IN" dirty="0" smtClean="0">
                <a:solidFill>
                  <a:srgbClr val="FF0000"/>
                </a:solidFill>
              </a:rPr>
              <a:t>(id)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143372" y="6072206"/>
            <a:ext cx="5000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Note:- </a:t>
            </a:r>
            <a:r>
              <a:rPr lang="en-IN" dirty="0" smtClean="0"/>
              <a:t>list_id  is ignored when forming as </a:t>
            </a:r>
            <a:r>
              <a:rPr lang="en-IN" dirty="0" err="1" smtClean="0"/>
              <a:t>Json</a:t>
            </a:r>
            <a:r>
              <a:rPr lang="en-IN" dirty="0" smtClean="0"/>
              <a:t> Response.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1603545909259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586814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592933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Need to add Textbox in both </a:t>
            </a:r>
            <a:r>
              <a:rPr lang="en-IN" dirty="0" err="1" smtClean="0"/>
              <a:t>ToDo-Nav</a:t>
            </a:r>
            <a:r>
              <a:rPr lang="en-IN" dirty="0" smtClean="0"/>
              <a:t> &amp; </a:t>
            </a:r>
            <a:r>
              <a:rPr lang="en-IN" dirty="0" err="1" smtClean="0"/>
              <a:t>ToDo</a:t>
            </a:r>
            <a:r>
              <a:rPr lang="en-IN" dirty="0" smtClean="0"/>
              <a:t>-Content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2968</TotalTime>
  <Words>201</Words>
  <Application>Microsoft Office PowerPoint</Application>
  <PresentationFormat>On-screen Show (4:3)</PresentationFormat>
  <Paragraphs>68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Apps in ‘Menu’</vt:lpstr>
      <vt:lpstr>Slide 3</vt:lpstr>
      <vt:lpstr>Backend</vt:lpstr>
      <vt:lpstr>Slide 5</vt:lpstr>
      <vt:lpstr>Slide 6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DELL</cp:lastModifiedBy>
  <cp:revision>247</cp:revision>
  <dcterms:created xsi:type="dcterms:W3CDTF">2020-09-17T07:39:11Z</dcterms:created>
  <dcterms:modified xsi:type="dcterms:W3CDTF">2020-10-26T18:44:42Z</dcterms:modified>
</cp:coreProperties>
</file>