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0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885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3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7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27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2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99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2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1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0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8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4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0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5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4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969A-769C-40DB-8931-1FF5F855B64E}" type="datetimeFigureOut">
              <a:rPr lang="en-IN" smtClean="0"/>
              <a:t>29-05-2019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B7AE-8028-42B9-BEEB-C81FBFB7F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276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16B1-E515-4A6E-A825-FAEC0EA4F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528072"/>
          </a:xfrm>
        </p:spPr>
        <p:txBody>
          <a:bodyPr/>
          <a:lstStyle/>
          <a:p>
            <a:r>
              <a:rPr lang="en-IN" dirty="0"/>
              <a:t>WIND STORM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99EF1-7F2B-4BA2-B861-4E3748C5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843" y="3776870"/>
            <a:ext cx="9125740" cy="2289313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                                                                        </a:t>
            </a:r>
            <a:r>
              <a:rPr lang="en-IN" dirty="0" err="1"/>
              <a:t>M.Naga</a:t>
            </a:r>
            <a:r>
              <a:rPr lang="en-IN" dirty="0"/>
              <a:t> </a:t>
            </a:r>
            <a:r>
              <a:rPr lang="en-IN" dirty="0" err="1"/>
              <a:t>Vyshnavi</a:t>
            </a:r>
            <a:endParaRPr lang="en-IN" dirty="0"/>
          </a:p>
          <a:p>
            <a:pPr algn="l"/>
            <a:r>
              <a:rPr lang="en-IN" dirty="0"/>
              <a:t>                                                                         V. Sai </a:t>
            </a:r>
            <a:r>
              <a:rPr lang="en-IN" dirty="0" err="1"/>
              <a:t>Srujan</a:t>
            </a:r>
            <a:endParaRPr lang="en-IN" dirty="0"/>
          </a:p>
          <a:p>
            <a:pPr algn="l"/>
            <a:r>
              <a:rPr lang="en-IN" dirty="0"/>
              <a:t>                                                                          </a:t>
            </a:r>
            <a:r>
              <a:rPr lang="en-IN" dirty="0" err="1"/>
              <a:t>T.Jyothsna</a:t>
            </a:r>
            <a:endParaRPr lang="en-IN" dirty="0"/>
          </a:p>
          <a:p>
            <a:pPr algn="l"/>
            <a:r>
              <a:rPr lang="en-IN" dirty="0"/>
              <a:t>                                                                           </a:t>
            </a:r>
            <a:r>
              <a:rPr lang="en-IN" dirty="0" err="1"/>
              <a:t>K.Jayanth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1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3982-ED6F-446D-8775-6BE7B6F8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63826"/>
            <a:ext cx="10353762" cy="5327374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The best model is hours and </a:t>
            </a:r>
            <a:r>
              <a:rPr lang="en-IN" dirty="0" err="1"/>
              <a:t>endinglongitude</a:t>
            </a:r>
            <a:r>
              <a:rPr lang="en-IN" dirty="0"/>
              <a:t>- speed</a:t>
            </a:r>
          </a:p>
          <a:p>
            <a:r>
              <a:rPr lang="en-IN" dirty="0"/>
              <a:t>RMSE-Root Mean Square Error</a:t>
            </a:r>
          </a:p>
          <a:p>
            <a:pPr marL="0" indent="0">
              <a:buNone/>
            </a:pPr>
            <a:r>
              <a:rPr lang="en-IN" dirty="0"/>
              <a:t>                The value for our model is 4.68.</a:t>
            </a:r>
          </a:p>
          <a:p>
            <a:r>
              <a:rPr lang="en-IN" dirty="0"/>
              <a:t>Accuracy:</a:t>
            </a:r>
          </a:p>
          <a:p>
            <a:pPr marL="0" indent="0">
              <a:buNone/>
            </a:pPr>
            <a:r>
              <a:rPr lang="en-IN" dirty="0"/>
              <a:t>             The accuracy for this model is 0.08.</a:t>
            </a:r>
          </a:p>
          <a:p>
            <a:r>
              <a:rPr lang="en-IN" dirty="0" err="1"/>
              <a:t>Rsquare</a:t>
            </a:r>
            <a:r>
              <a:rPr lang="en-IN" dirty="0"/>
              <a:t> value:</a:t>
            </a:r>
          </a:p>
          <a:p>
            <a:pPr marL="0" indent="0">
              <a:buNone/>
            </a:pPr>
            <a:r>
              <a:rPr lang="en-IN" dirty="0"/>
              <a:t>             The r2 value for this model is 0.29.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69445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8A8A-5810-4FA5-AD83-C7611616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9CC9-4FD2-4599-ACF8-3C4B8184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for the given problem statement as time goes on increasing from 12:00 am the speed is also increasing simultaneously by the predicted model.</a:t>
            </a:r>
          </a:p>
          <a:p>
            <a:r>
              <a:rPr lang="en-IN" dirty="0"/>
              <a:t>Here we used linear regression to predict the dataset.</a:t>
            </a:r>
          </a:p>
          <a:p>
            <a:r>
              <a:rPr lang="en-IN" dirty="0"/>
              <a:t>By taking the </a:t>
            </a:r>
            <a:r>
              <a:rPr lang="en-IN" dirty="0" err="1"/>
              <a:t>hours,endinglongitude</a:t>
            </a:r>
            <a:r>
              <a:rPr lang="en-IN" dirty="0"/>
              <a:t> and speed we got best r2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81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FBAA-7823-4070-A85C-290821BF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https://tse1.mm.bing.net/th?id=OIP.xnO0NeDxneCc11aSfpcywQHaFj&amp;pid=Api&amp;P=0&amp;w=238&amp;h=180">
            <a:extLst>
              <a:ext uri="{FF2B5EF4-FFF2-40B4-BE49-F238E27FC236}">
                <a16:creationId xmlns:a16="http://schemas.microsoft.com/office/drawing/2014/main" id="{48E03A0C-0988-4C50-8C59-2DDF709E14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1" y="3090862"/>
            <a:ext cx="4385021" cy="332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8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1ABC-9B7E-4129-B6B3-EFB408F2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98F5-858F-43B5-B897-F3264801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Problem statement</a:t>
            </a:r>
          </a:p>
          <a:p>
            <a:endParaRPr lang="en-IN" dirty="0"/>
          </a:p>
          <a:p>
            <a:r>
              <a:rPr lang="en-IN" dirty="0"/>
              <a:t>Employee attrition</a:t>
            </a:r>
          </a:p>
          <a:p>
            <a:r>
              <a:rPr lang="en-IN" dirty="0"/>
              <a:t>Analysis of data</a:t>
            </a:r>
          </a:p>
          <a:p>
            <a:r>
              <a:rPr lang="en-IN" dirty="0"/>
              <a:t>Models</a:t>
            </a:r>
          </a:p>
          <a:p>
            <a:r>
              <a:rPr lang="en-IN" dirty="0"/>
              <a:t>Accuracy charts</a:t>
            </a:r>
          </a:p>
          <a:p>
            <a:r>
              <a:rPr lang="en-IN" dirty="0"/>
              <a:t>Steps to find accuracy</a:t>
            </a:r>
          </a:p>
          <a:p>
            <a:r>
              <a:rPr lang="en-IN" dirty="0"/>
              <a:t>ROC curve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4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66FA-5D1F-4F29-B485-FD7A7474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0128-E353-4827-B777-A0478E80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aim is to find the expected time of arrival of the storm in hours using linear regression.</a:t>
            </a:r>
          </a:p>
          <a:p>
            <a:r>
              <a:rPr lang="en-US" dirty="0"/>
              <a:t>Predicting the optimum model from the given inputs.</a:t>
            </a:r>
          </a:p>
          <a:p>
            <a:r>
              <a:rPr lang="en-US" dirty="0"/>
              <a:t>We are generating scatter plot for Wind Speed(mph) vs time(hours).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60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342B-AD93-4E44-8C1C-C7834A77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3119-B9B5-486F-B152-B4E80EB44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inputs of this model are  year,month,day,day,hours,minutes,timezone,state,statefipsno,stateno,magnitude,injuries,fatalities,loss,croploss,startinglatitude,startinglongitude,endinglatitude,endinglongitude,length,width.</a:t>
            </a:r>
          </a:p>
          <a:p>
            <a:r>
              <a:rPr lang="en-IN" dirty="0"/>
              <a:t>The output of this model is “SPEED”</a:t>
            </a:r>
          </a:p>
          <a:p>
            <a:r>
              <a:rPr lang="en-IN" dirty="0"/>
              <a:t>The More impacted inputs from the given inputs are hours,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length,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width,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</a:t>
            </a:r>
            <a:r>
              <a:rPr lang="en-IN" dirty="0" err="1"/>
              <a:t>endinglongitude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6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B06C-CACF-41BD-BF5C-A187F52F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2665-84E4-480B-B9F2-DDCEEDDD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5547"/>
            <a:ext cx="10353762" cy="418768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Used for numerical data.</a:t>
            </a:r>
          </a:p>
          <a:p>
            <a:r>
              <a:rPr lang="en-IN" dirty="0"/>
              <a:t>There are two types of Linear Regression:</a:t>
            </a:r>
          </a:p>
          <a:p>
            <a:pPr marL="0" indent="0">
              <a:buNone/>
            </a:pPr>
            <a:r>
              <a:rPr lang="en-IN" dirty="0"/>
              <a:t>       Simple Linear Regression.</a:t>
            </a:r>
          </a:p>
          <a:p>
            <a:pPr marL="0" indent="0">
              <a:buNone/>
            </a:pPr>
            <a:r>
              <a:rPr lang="en-IN" dirty="0"/>
              <a:t>       Multiple Linear Regression.</a:t>
            </a:r>
          </a:p>
          <a:p>
            <a:r>
              <a:rPr lang="en-IN" dirty="0"/>
              <a:t>It is used to get very less E (error) value so that no errors are developed and perfect model is designed.</a:t>
            </a:r>
          </a:p>
          <a:p>
            <a:r>
              <a:rPr lang="en-IN" dirty="0"/>
              <a:t>Stats model</a:t>
            </a:r>
          </a:p>
          <a:p>
            <a:r>
              <a:rPr lang="en-IN" dirty="0" err="1"/>
              <a:t>Chronbac</a:t>
            </a:r>
            <a:r>
              <a:rPr lang="en-IN" dirty="0"/>
              <a:t> value</a:t>
            </a:r>
          </a:p>
          <a:p>
            <a:r>
              <a:rPr lang="en-IN" dirty="0"/>
              <a:t>R-squared value</a:t>
            </a:r>
          </a:p>
          <a:p>
            <a:r>
              <a:rPr lang="en-IN" dirty="0"/>
              <a:t>AIC</a:t>
            </a:r>
          </a:p>
        </p:txBody>
      </p:sp>
    </p:spTree>
    <p:extLst>
      <p:ext uri="{BB962C8B-B14F-4D97-AF65-F5344CB8AC3E}">
        <p14:creationId xmlns:p14="http://schemas.microsoft.com/office/powerpoint/2010/main" val="78540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F496-37FB-417E-B8D3-391EBBF6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 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02BE-9EAF-4E13-A83F-984E3864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Importing packages</a:t>
            </a:r>
          </a:p>
          <a:p>
            <a:r>
              <a:rPr lang="en-IN" dirty="0"/>
              <a:t>Import the data into Jupiter notebook using </a:t>
            </a:r>
            <a:r>
              <a:rPr lang="en-IN" dirty="0" err="1"/>
              <a:t>read_csv</a:t>
            </a:r>
            <a:endParaRPr lang="en-IN" dirty="0"/>
          </a:p>
          <a:p>
            <a:r>
              <a:rPr lang="en-IN" dirty="0"/>
              <a:t>Find no of  features and observations of given data</a:t>
            </a:r>
          </a:p>
          <a:p>
            <a:r>
              <a:rPr lang="en-IN" dirty="0"/>
              <a:t>Find the inputs and outputs of given data sets</a:t>
            </a:r>
          </a:p>
          <a:p>
            <a:r>
              <a:rPr lang="en-IN" dirty="0"/>
              <a:t>Predict which factors will effect more using correlation </a:t>
            </a:r>
          </a:p>
          <a:p>
            <a:r>
              <a:rPr lang="en-IN" dirty="0"/>
              <a:t>Find different models with different accuracies and predict the best models among them</a:t>
            </a:r>
          </a:p>
          <a:p>
            <a:r>
              <a:rPr lang="en-IN" dirty="0"/>
              <a:t>Using </a:t>
            </a:r>
            <a:r>
              <a:rPr lang="en-IN" dirty="0" err="1"/>
              <a:t>Mathplotlib</a:t>
            </a:r>
            <a:r>
              <a:rPr lang="en-IN" dirty="0"/>
              <a:t> we draw various graphs like scatter </a:t>
            </a:r>
            <a:r>
              <a:rPr lang="en-IN" dirty="0" err="1"/>
              <a:t>plot,histograms,crosstabs,distplots,heatmap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5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DC60-DB66-44CC-A99D-838147E8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90F3-6F3D-4172-9F15-84531005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67F304-DB4D-41B5-AE85-5132C1AEF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6834"/>
              </p:ext>
            </p:extLst>
          </p:nvPr>
        </p:nvGraphicFramePr>
        <p:xfrm>
          <a:off x="924444" y="1550504"/>
          <a:ext cx="10343112" cy="52686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64641">
                  <a:extLst>
                    <a:ext uri="{9D8B030D-6E8A-4147-A177-3AD203B41FA5}">
                      <a16:colId xmlns:a16="http://schemas.microsoft.com/office/drawing/2014/main" val="3579255277"/>
                    </a:ext>
                  </a:extLst>
                </a:gridCol>
                <a:gridCol w="3579502">
                  <a:extLst>
                    <a:ext uri="{9D8B030D-6E8A-4147-A177-3AD203B41FA5}">
                      <a16:colId xmlns:a16="http://schemas.microsoft.com/office/drawing/2014/main" val="3908377270"/>
                    </a:ext>
                  </a:extLst>
                </a:gridCol>
                <a:gridCol w="3298969">
                  <a:extLst>
                    <a:ext uri="{9D8B030D-6E8A-4147-A177-3AD203B41FA5}">
                      <a16:colId xmlns:a16="http://schemas.microsoft.com/office/drawing/2014/main" val="1336457340"/>
                    </a:ext>
                  </a:extLst>
                </a:gridCol>
              </a:tblGrid>
              <a:tr h="600673">
                <a:tc>
                  <a:txBody>
                    <a:bodyPr/>
                    <a:lstStyle/>
                    <a:p>
                      <a:r>
                        <a:rPr lang="en-IN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27148"/>
                  </a:ext>
                </a:extLst>
              </a:tr>
              <a:tr h="67392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99524"/>
                  </a:ext>
                </a:extLst>
              </a:tr>
              <a:tr h="79881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speed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36952"/>
                  </a:ext>
                </a:extLst>
              </a:tr>
              <a:tr h="79881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speed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98259"/>
                  </a:ext>
                </a:extLst>
              </a:tr>
              <a:tr h="79881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speed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85007"/>
                  </a:ext>
                </a:extLst>
              </a:tr>
              <a:tr h="79881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endinglongitude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speed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88503"/>
                  </a:ext>
                </a:extLst>
              </a:tr>
              <a:tr h="79881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Length,width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speed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7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6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26A366-BB6A-4D5C-96A5-E91F54809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386437"/>
              </p:ext>
            </p:extLst>
          </p:nvPr>
        </p:nvGraphicFramePr>
        <p:xfrm>
          <a:off x="914401" y="821635"/>
          <a:ext cx="10747512" cy="549965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582504">
                  <a:extLst>
                    <a:ext uri="{9D8B030D-6E8A-4147-A177-3AD203B41FA5}">
                      <a16:colId xmlns:a16="http://schemas.microsoft.com/office/drawing/2014/main" val="543413653"/>
                    </a:ext>
                  </a:extLst>
                </a:gridCol>
                <a:gridCol w="3582504">
                  <a:extLst>
                    <a:ext uri="{9D8B030D-6E8A-4147-A177-3AD203B41FA5}">
                      <a16:colId xmlns:a16="http://schemas.microsoft.com/office/drawing/2014/main" val="1231808935"/>
                    </a:ext>
                  </a:extLst>
                </a:gridCol>
                <a:gridCol w="3582504">
                  <a:extLst>
                    <a:ext uri="{9D8B030D-6E8A-4147-A177-3AD203B41FA5}">
                      <a16:colId xmlns:a16="http://schemas.microsoft.com/office/drawing/2014/main" val="2342051391"/>
                    </a:ext>
                  </a:extLst>
                </a:gridCol>
              </a:tblGrid>
              <a:tr h="959559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Length,hours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65415"/>
                  </a:ext>
                </a:extLst>
              </a:tr>
              <a:tr h="756682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Length,minutes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3257"/>
                  </a:ext>
                </a:extLst>
              </a:tr>
              <a:tr h="756682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Length,endinglongitude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89190"/>
                  </a:ext>
                </a:extLst>
              </a:tr>
              <a:tr h="756682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Width,hours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36680"/>
                  </a:ext>
                </a:extLst>
              </a:tr>
              <a:tr h="756682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Width,minutes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72083"/>
                  </a:ext>
                </a:extLst>
              </a:tr>
              <a:tr h="756682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Hours,endinglongitude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680"/>
                  </a:ext>
                </a:extLst>
              </a:tr>
              <a:tr h="756682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Width,endinglongitude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2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01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F3B2-2C75-4658-B6DE-76D5E8E9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CHARTS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C40644-8A85-4BD4-AA6E-575095E6A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87908"/>
              </p:ext>
            </p:extLst>
          </p:nvPr>
        </p:nvGraphicFramePr>
        <p:xfrm>
          <a:off x="914399" y="1935920"/>
          <a:ext cx="10628244" cy="382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42748">
                  <a:extLst>
                    <a:ext uri="{9D8B030D-6E8A-4147-A177-3AD203B41FA5}">
                      <a16:colId xmlns:a16="http://schemas.microsoft.com/office/drawing/2014/main" val="364274951"/>
                    </a:ext>
                  </a:extLst>
                </a:gridCol>
                <a:gridCol w="3542748">
                  <a:extLst>
                    <a:ext uri="{9D8B030D-6E8A-4147-A177-3AD203B41FA5}">
                      <a16:colId xmlns:a16="http://schemas.microsoft.com/office/drawing/2014/main" val="3359362722"/>
                    </a:ext>
                  </a:extLst>
                </a:gridCol>
                <a:gridCol w="3542748">
                  <a:extLst>
                    <a:ext uri="{9D8B030D-6E8A-4147-A177-3AD203B41FA5}">
                      <a16:colId xmlns:a16="http://schemas.microsoft.com/office/drawing/2014/main" val="1640516752"/>
                    </a:ext>
                  </a:extLst>
                </a:gridCol>
              </a:tblGrid>
              <a:tr h="637840">
                <a:tc>
                  <a:txBody>
                    <a:bodyPr/>
                    <a:lstStyle/>
                    <a:p>
                      <a:r>
                        <a:rPr lang="en-IN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10774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LENGTH,SPEED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961086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WIDTH,SPEED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88836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HOURS,SPEED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19016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MINUTES,SPEED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190442"/>
                  </a:ext>
                </a:extLst>
              </a:tr>
              <a:tr h="637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ENDINGLONGITUDE,SPEED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2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8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59</TotalTime>
  <Words>477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WIND STORM PREDICTION</vt:lpstr>
      <vt:lpstr>CONTENTS</vt:lpstr>
      <vt:lpstr>PROBLEM STATEMENT</vt:lpstr>
      <vt:lpstr>Data Analysis</vt:lpstr>
      <vt:lpstr>LINEAR REGRESSION</vt:lpstr>
      <vt:lpstr>WIND STORM</vt:lpstr>
      <vt:lpstr>models</vt:lpstr>
      <vt:lpstr>PowerPoint Presentation</vt:lpstr>
      <vt:lpstr>ACCURACY CHARTS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STORM PREDICTION</dc:title>
  <dc:creator>MEDAM NAGA VYSHNAVI</dc:creator>
  <cp:lastModifiedBy>MEDAM NAGA VYSHNAVI</cp:lastModifiedBy>
  <cp:revision>7</cp:revision>
  <dcterms:created xsi:type="dcterms:W3CDTF">2019-05-29T08:34:41Z</dcterms:created>
  <dcterms:modified xsi:type="dcterms:W3CDTF">2019-05-29T09:33:53Z</dcterms:modified>
</cp:coreProperties>
</file>