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B512C-01AD-4379-84A2-4256C02109E4}" v="2" dt="2020-11-06T09:23:05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Mike" userId="6482185345ffad66" providerId="LiveId" clId="{1E9B512C-01AD-4379-84A2-4256C02109E4}"/>
    <pc:docChg chg="undo custSel addSld modSld sldOrd">
      <pc:chgData name="Mike Mike" userId="6482185345ffad66" providerId="LiveId" clId="{1E9B512C-01AD-4379-84A2-4256C02109E4}" dt="2020-11-06T13:37:50.474" v="1492" actId="22"/>
      <pc:docMkLst>
        <pc:docMk/>
      </pc:docMkLst>
      <pc:sldChg chg="addSp modSp new mod">
        <pc:chgData name="Mike Mike" userId="6482185345ffad66" providerId="LiveId" clId="{1E9B512C-01AD-4379-84A2-4256C02109E4}" dt="2020-11-06T13:34:05.762" v="1451" actId="20577"/>
        <pc:sldMkLst>
          <pc:docMk/>
          <pc:sldMk cId="37022826" sldId="256"/>
        </pc:sldMkLst>
        <pc:spChg chg="mod">
          <ac:chgData name="Mike Mike" userId="6482185345ffad66" providerId="LiveId" clId="{1E9B512C-01AD-4379-84A2-4256C02109E4}" dt="2020-11-06T09:10:02.412" v="14" actId="20577"/>
          <ac:spMkLst>
            <pc:docMk/>
            <pc:sldMk cId="37022826" sldId="256"/>
            <ac:spMk id="2" creationId="{0CEE0827-A9CC-4BD4-BB56-AFF229B5202F}"/>
          </ac:spMkLst>
        </pc:spChg>
        <pc:spChg chg="mod">
          <ac:chgData name="Mike Mike" userId="6482185345ffad66" providerId="LiveId" clId="{1E9B512C-01AD-4379-84A2-4256C02109E4}" dt="2020-11-06T09:10:36.746" v="68" actId="20577"/>
          <ac:spMkLst>
            <pc:docMk/>
            <pc:sldMk cId="37022826" sldId="256"/>
            <ac:spMk id="3" creationId="{70E518D7-B9DF-4837-9406-1065E1A8DE72}"/>
          </ac:spMkLst>
        </pc:spChg>
        <pc:spChg chg="add mod">
          <ac:chgData name="Mike Mike" userId="6482185345ffad66" providerId="LiveId" clId="{1E9B512C-01AD-4379-84A2-4256C02109E4}" dt="2020-11-06T13:34:05.762" v="1451" actId="20577"/>
          <ac:spMkLst>
            <pc:docMk/>
            <pc:sldMk cId="37022826" sldId="256"/>
            <ac:spMk id="4" creationId="{FFF7A7D8-DD45-4879-BAEF-A46581258A49}"/>
          </ac:spMkLst>
        </pc:spChg>
      </pc:sldChg>
      <pc:sldChg chg="addSp modSp new mod ord">
        <pc:chgData name="Mike Mike" userId="6482185345ffad66" providerId="LiveId" clId="{1E9B512C-01AD-4379-84A2-4256C02109E4}" dt="2020-11-06T13:34:35.530" v="1464" actId="1076"/>
        <pc:sldMkLst>
          <pc:docMk/>
          <pc:sldMk cId="1646347515" sldId="257"/>
        </pc:sldMkLst>
        <pc:spChg chg="mod">
          <ac:chgData name="Mike Mike" userId="6482185345ffad66" providerId="LiveId" clId="{1E9B512C-01AD-4379-84A2-4256C02109E4}" dt="2020-11-06T09:33:10.078" v="655" actId="20577"/>
          <ac:spMkLst>
            <pc:docMk/>
            <pc:sldMk cId="1646347515" sldId="257"/>
            <ac:spMk id="2" creationId="{B0ADB5CB-61C0-4E63-A215-F81D95F6CA66}"/>
          </ac:spMkLst>
        </pc:spChg>
        <pc:spChg chg="mod">
          <ac:chgData name="Mike Mike" userId="6482185345ffad66" providerId="LiveId" clId="{1E9B512C-01AD-4379-84A2-4256C02109E4}" dt="2020-11-06T09:23:48.821" v="529" actId="20577"/>
          <ac:spMkLst>
            <pc:docMk/>
            <pc:sldMk cId="1646347515" sldId="257"/>
            <ac:spMk id="3" creationId="{03FE2DA2-8DF3-40E6-AD90-E9A147F96F27}"/>
          </ac:spMkLst>
        </pc:spChg>
        <pc:spChg chg="add mod">
          <ac:chgData name="Mike Mike" userId="6482185345ffad66" providerId="LiveId" clId="{1E9B512C-01AD-4379-84A2-4256C02109E4}" dt="2020-11-06T09:30:19.817" v="622" actId="20577"/>
          <ac:spMkLst>
            <pc:docMk/>
            <pc:sldMk cId="1646347515" sldId="257"/>
            <ac:spMk id="4" creationId="{B48425A5-63F5-4644-A460-93CA5F0E70FE}"/>
          </ac:spMkLst>
        </pc:spChg>
        <pc:spChg chg="add mod">
          <ac:chgData name="Mike Mike" userId="6482185345ffad66" providerId="LiveId" clId="{1E9B512C-01AD-4379-84A2-4256C02109E4}" dt="2020-11-06T13:34:35.530" v="1464" actId="1076"/>
          <ac:spMkLst>
            <pc:docMk/>
            <pc:sldMk cId="1646347515" sldId="257"/>
            <ac:spMk id="6" creationId="{4D6B12FA-7954-4B3D-A897-2C18F68BA124}"/>
          </ac:spMkLst>
        </pc:spChg>
      </pc:sldChg>
      <pc:sldChg chg="addSp modSp new mod">
        <pc:chgData name="Mike Mike" userId="6482185345ffad66" providerId="LiveId" clId="{1E9B512C-01AD-4379-84A2-4256C02109E4}" dt="2020-11-06T13:34:12.437" v="1453" actId="1076"/>
        <pc:sldMkLst>
          <pc:docMk/>
          <pc:sldMk cId="1886208794" sldId="258"/>
        </pc:sldMkLst>
        <pc:spChg chg="mod">
          <ac:chgData name="Mike Mike" userId="6482185345ffad66" providerId="LiveId" clId="{1E9B512C-01AD-4379-84A2-4256C02109E4}" dt="2020-11-06T09:12:56.483" v="163" actId="20577"/>
          <ac:spMkLst>
            <pc:docMk/>
            <pc:sldMk cId="1886208794" sldId="258"/>
            <ac:spMk id="2" creationId="{54ECE823-C7A7-498E-95D1-CE04FE598753}"/>
          </ac:spMkLst>
        </pc:spChg>
        <pc:spChg chg="mod">
          <ac:chgData name="Mike Mike" userId="6482185345ffad66" providerId="LiveId" clId="{1E9B512C-01AD-4379-84A2-4256C02109E4}" dt="2020-11-06T09:18:44.576" v="391" actId="20577"/>
          <ac:spMkLst>
            <pc:docMk/>
            <pc:sldMk cId="1886208794" sldId="258"/>
            <ac:spMk id="3" creationId="{E94A50D7-0B40-4382-8ACB-007A27E98B32}"/>
          </ac:spMkLst>
        </pc:spChg>
        <pc:spChg chg="add mod">
          <ac:chgData name="Mike Mike" userId="6482185345ffad66" providerId="LiveId" clId="{1E9B512C-01AD-4379-84A2-4256C02109E4}" dt="2020-11-06T13:34:12.437" v="1453" actId="1076"/>
          <ac:spMkLst>
            <pc:docMk/>
            <pc:sldMk cId="1886208794" sldId="258"/>
            <ac:spMk id="5" creationId="{84FA70C5-7DC2-4651-8DAB-C5518CEE20AD}"/>
          </ac:spMkLst>
        </pc:spChg>
      </pc:sldChg>
      <pc:sldChg chg="addSp modSp new mod">
        <pc:chgData name="Mike Mike" userId="6482185345ffad66" providerId="LiveId" clId="{1E9B512C-01AD-4379-84A2-4256C02109E4}" dt="2020-11-06T13:34:14.730" v="1454" actId="22"/>
        <pc:sldMkLst>
          <pc:docMk/>
          <pc:sldMk cId="3400410745" sldId="259"/>
        </pc:sldMkLst>
        <pc:spChg chg="mod">
          <ac:chgData name="Mike Mike" userId="6482185345ffad66" providerId="LiveId" clId="{1E9B512C-01AD-4379-84A2-4256C02109E4}" dt="2020-11-06T09:13:14.622" v="173" actId="20577"/>
          <ac:spMkLst>
            <pc:docMk/>
            <pc:sldMk cId="3400410745" sldId="259"/>
            <ac:spMk id="2" creationId="{695BBEB2-7DE5-472E-9E76-D7F9C03F903D}"/>
          </ac:spMkLst>
        </pc:spChg>
        <pc:spChg chg="mod">
          <ac:chgData name="Mike Mike" userId="6482185345ffad66" providerId="LiveId" clId="{1E9B512C-01AD-4379-84A2-4256C02109E4}" dt="2020-11-06T09:19:05.956" v="407" actId="20577"/>
          <ac:spMkLst>
            <pc:docMk/>
            <pc:sldMk cId="3400410745" sldId="259"/>
            <ac:spMk id="3" creationId="{04D629B1-F3E0-4F70-84A1-E02D84B6911C}"/>
          </ac:spMkLst>
        </pc:spChg>
        <pc:spChg chg="add">
          <ac:chgData name="Mike Mike" userId="6482185345ffad66" providerId="LiveId" clId="{1E9B512C-01AD-4379-84A2-4256C02109E4}" dt="2020-11-06T13:34:14.730" v="1454" actId="22"/>
          <ac:spMkLst>
            <pc:docMk/>
            <pc:sldMk cId="3400410745" sldId="259"/>
            <ac:spMk id="5" creationId="{8408C9E0-00C7-468B-A645-DCFA26A372C3}"/>
          </ac:spMkLst>
        </pc:spChg>
      </pc:sldChg>
      <pc:sldChg chg="addSp delSp modSp new mod">
        <pc:chgData name="Mike Mike" userId="6482185345ffad66" providerId="LiveId" clId="{1E9B512C-01AD-4379-84A2-4256C02109E4}" dt="2020-11-06T13:34:40.366" v="1466" actId="1076"/>
        <pc:sldMkLst>
          <pc:docMk/>
          <pc:sldMk cId="2598044455" sldId="260"/>
        </pc:sldMkLst>
        <pc:spChg chg="mod">
          <ac:chgData name="Mike Mike" userId="6482185345ffad66" providerId="LiveId" clId="{1E9B512C-01AD-4379-84A2-4256C02109E4}" dt="2020-11-06T09:22:48.682" v="466" actId="27636"/>
          <ac:spMkLst>
            <pc:docMk/>
            <pc:sldMk cId="2598044455" sldId="260"/>
            <ac:spMk id="2" creationId="{F2BCF62E-3DC5-40BB-89BF-2F9769BDC7F2}"/>
          </ac:spMkLst>
        </pc:spChg>
        <pc:spChg chg="mod">
          <ac:chgData name="Mike Mike" userId="6482185345ffad66" providerId="LiveId" clId="{1E9B512C-01AD-4379-84A2-4256C02109E4}" dt="2020-11-06T09:37:35.582" v="895" actId="20577"/>
          <ac:spMkLst>
            <pc:docMk/>
            <pc:sldMk cId="2598044455" sldId="260"/>
            <ac:spMk id="3" creationId="{9AE8FBC7-41A9-4C16-A2A1-229BC7F35D98}"/>
          </ac:spMkLst>
        </pc:spChg>
        <pc:spChg chg="add mod">
          <ac:chgData name="Mike Mike" userId="6482185345ffad66" providerId="LiveId" clId="{1E9B512C-01AD-4379-84A2-4256C02109E4}" dt="2020-11-06T09:22:52.673" v="470" actId="27636"/>
          <ac:spMkLst>
            <pc:docMk/>
            <pc:sldMk cId="2598044455" sldId="260"/>
            <ac:spMk id="4" creationId="{910DD3E8-C1F9-49E0-975D-A68DA529818B}"/>
          </ac:spMkLst>
        </pc:spChg>
        <pc:spChg chg="add del mod">
          <ac:chgData name="Mike Mike" userId="6482185345ffad66" providerId="LiveId" clId="{1E9B512C-01AD-4379-84A2-4256C02109E4}" dt="2020-11-06T09:38:25.942" v="939" actId="20577"/>
          <ac:spMkLst>
            <pc:docMk/>
            <pc:sldMk cId="2598044455" sldId="260"/>
            <ac:spMk id="6" creationId="{E554C0E0-E862-4A31-975D-1331C8CF876C}"/>
          </ac:spMkLst>
        </pc:spChg>
        <pc:spChg chg="add del mod">
          <ac:chgData name="Mike Mike" userId="6482185345ffad66" providerId="LiveId" clId="{1E9B512C-01AD-4379-84A2-4256C02109E4}" dt="2020-11-06T09:35:26.987" v="720" actId="11529"/>
          <ac:spMkLst>
            <pc:docMk/>
            <pc:sldMk cId="2598044455" sldId="260"/>
            <ac:spMk id="7" creationId="{7A16004D-8B8E-4383-AD69-393E060EB65B}"/>
          </ac:spMkLst>
        </pc:spChg>
        <pc:spChg chg="add mod">
          <ac:chgData name="Mike Mike" userId="6482185345ffad66" providerId="LiveId" clId="{1E9B512C-01AD-4379-84A2-4256C02109E4}" dt="2020-11-06T13:34:40.366" v="1466" actId="1076"/>
          <ac:spMkLst>
            <pc:docMk/>
            <pc:sldMk cId="2598044455" sldId="260"/>
            <ac:spMk id="9" creationId="{38DC2C3D-0257-4F61-B9A9-C701D1C42E31}"/>
          </ac:spMkLst>
        </pc:spChg>
      </pc:sldChg>
      <pc:sldChg chg="addSp delSp modSp new mod">
        <pc:chgData name="Mike Mike" userId="6482185345ffad66" providerId="LiveId" clId="{1E9B512C-01AD-4379-84A2-4256C02109E4}" dt="2020-11-06T13:36:26.188" v="1484" actId="22"/>
        <pc:sldMkLst>
          <pc:docMk/>
          <pc:sldMk cId="837203836" sldId="261"/>
        </pc:sldMkLst>
        <pc:spChg chg="mod">
          <ac:chgData name="Mike Mike" userId="6482185345ffad66" providerId="LiveId" clId="{1E9B512C-01AD-4379-84A2-4256C02109E4}" dt="2020-11-06T09:39:29.641" v="959" actId="1076"/>
          <ac:spMkLst>
            <pc:docMk/>
            <pc:sldMk cId="837203836" sldId="261"/>
            <ac:spMk id="2" creationId="{418B6A75-A64C-4ED0-9546-081FCE92A174}"/>
          </ac:spMkLst>
        </pc:spChg>
        <pc:spChg chg="mod">
          <ac:chgData name="Mike Mike" userId="6482185345ffad66" providerId="LiveId" clId="{1E9B512C-01AD-4379-84A2-4256C02109E4}" dt="2020-11-06T10:19:11.995" v="1252" actId="20577"/>
          <ac:spMkLst>
            <pc:docMk/>
            <pc:sldMk cId="837203836" sldId="261"/>
            <ac:spMk id="3" creationId="{A9429F9F-483D-4E0F-B555-4910FFFF37D1}"/>
          </ac:spMkLst>
        </pc:spChg>
        <pc:spChg chg="add del mod">
          <ac:chgData name="Mike Mike" userId="6482185345ffad66" providerId="LiveId" clId="{1E9B512C-01AD-4379-84A2-4256C02109E4}" dt="2020-11-06T13:36:24.810" v="1483" actId="22"/>
          <ac:spMkLst>
            <pc:docMk/>
            <pc:sldMk cId="837203836" sldId="261"/>
            <ac:spMk id="5" creationId="{583D259B-4CBB-4F47-96B8-A994489C691F}"/>
          </ac:spMkLst>
        </pc:spChg>
        <pc:spChg chg="add">
          <ac:chgData name="Mike Mike" userId="6482185345ffad66" providerId="LiveId" clId="{1E9B512C-01AD-4379-84A2-4256C02109E4}" dt="2020-11-06T13:36:26.188" v="1484" actId="22"/>
          <ac:spMkLst>
            <pc:docMk/>
            <pc:sldMk cId="837203836" sldId="261"/>
            <ac:spMk id="7" creationId="{828599F4-7BB0-45A3-93FC-9FE74B13824A}"/>
          </ac:spMkLst>
        </pc:spChg>
      </pc:sldChg>
      <pc:sldChg chg="addSp modSp new mod">
        <pc:chgData name="Mike Mike" userId="6482185345ffad66" providerId="LiveId" clId="{1E9B512C-01AD-4379-84A2-4256C02109E4}" dt="2020-11-06T13:37:50.474" v="1492" actId="22"/>
        <pc:sldMkLst>
          <pc:docMk/>
          <pc:sldMk cId="3638700757" sldId="262"/>
        </pc:sldMkLst>
        <pc:spChg chg="mod">
          <ac:chgData name="Mike Mike" userId="6482185345ffad66" providerId="LiveId" clId="{1E9B512C-01AD-4379-84A2-4256C02109E4}" dt="2020-11-06T09:43:13.732" v="1147" actId="255"/>
          <ac:spMkLst>
            <pc:docMk/>
            <pc:sldMk cId="3638700757" sldId="262"/>
            <ac:spMk id="2" creationId="{D46E3B57-7D6B-4AC9-A429-1812D5D6B401}"/>
          </ac:spMkLst>
        </pc:spChg>
        <pc:spChg chg="mod">
          <ac:chgData name="Mike Mike" userId="6482185345ffad66" providerId="LiveId" clId="{1E9B512C-01AD-4379-84A2-4256C02109E4}" dt="2020-11-06T09:43:57.858" v="1183" actId="20577"/>
          <ac:spMkLst>
            <pc:docMk/>
            <pc:sldMk cId="3638700757" sldId="262"/>
            <ac:spMk id="3" creationId="{1FFAC466-C6B8-4D95-BF2B-ACD1549B6670}"/>
          </ac:spMkLst>
        </pc:spChg>
        <pc:spChg chg="add">
          <ac:chgData name="Mike Mike" userId="6482185345ffad66" providerId="LiveId" clId="{1E9B512C-01AD-4379-84A2-4256C02109E4}" dt="2020-11-06T13:37:50.474" v="1492" actId="22"/>
          <ac:spMkLst>
            <pc:docMk/>
            <pc:sldMk cId="3638700757" sldId="262"/>
            <ac:spMk id="5" creationId="{1FD9FA37-190A-47EC-8256-85913A8A242C}"/>
          </ac:spMkLst>
        </pc:spChg>
      </pc:sldChg>
      <pc:sldChg chg="addSp modSp new mod ord">
        <pc:chgData name="Mike Mike" userId="6482185345ffad66" providerId="LiveId" clId="{1E9B512C-01AD-4379-84A2-4256C02109E4}" dt="2020-11-06T13:36:41.507" v="1490" actId="20577"/>
        <pc:sldMkLst>
          <pc:docMk/>
          <pc:sldMk cId="642732083" sldId="263"/>
        </pc:sldMkLst>
        <pc:spChg chg="mod">
          <ac:chgData name="Mike Mike" userId="6482185345ffad66" providerId="LiveId" clId="{1E9B512C-01AD-4379-84A2-4256C02109E4}" dt="2020-11-06T10:21:18.294" v="1367" actId="20577"/>
          <ac:spMkLst>
            <pc:docMk/>
            <pc:sldMk cId="642732083" sldId="263"/>
            <ac:spMk id="3" creationId="{51289015-1945-41D0-925F-E6CAD858D93C}"/>
          </ac:spMkLst>
        </pc:spChg>
        <pc:spChg chg="add mod">
          <ac:chgData name="Mike Mike" userId="6482185345ffad66" providerId="LiveId" clId="{1E9B512C-01AD-4379-84A2-4256C02109E4}" dt="2020-11-06T13:36:41.507" v="1490" actId="20577"/>
          <ac:spMkLst>
            <pc:docMk/>
            <pc:sldMk cId="642732083" sldId="263"/>
            <ac:spMk id="5" creationId="{809F31F5-20CD-4053-A627-4681C0B93D62}"/>
          </ac:spMkLst>
        </pc:spChg>
      </pc:sldChg>
      <pc:sldChg chg="addSp modSp new mod">
        <pc:chgData name="Mike Mike" userId="6482185345ffad66" providerId="LiveId" clId="{1E9B512C-01AD-4379-84A2-4256C02109E4}" dt="2020-11-06T13:36:52.294" v="1491" actId="22"/>
        <pc:sldMkLst>
          <pc:docMk/>
          <pc:sldMk cId="3204485093" sldId="264"/>
        </pc:sldMkLst>
        <pc:spChg chg="mod">
          <ac:chgData name="Mike Mike" userId="6482185345ffad66" providerId="LiveId" clId="{1E9B512C-01AD-4379-84A2-4256C02109E4}" dt="2020-11-06T10:28:07.214" v="1441" actId="20577"/>
          <ac:spMkLst>
            <pc:docMk/>
            <pc:sldMk cId="3204485093" sldId="264"/>
            <ac:spMk id="3" creationId="{C79A6743-35A6-470E-8BEF-B589CE6C993D}"/>
          </ac:spMkLst>
        </pc:spChg>
        <pc:spChg chg="add">
          <ac:chgData name="Mike Mike" userId="6482185345ffad66" providerId="LiveId" clId="{1E9B512C-01AD-4379-84A2-4256C02109E4}" dt="2020-11-06T13:36:52.294" v="1491" actId="22"/>
          <ac:spMkLst>
            <pc:docMk/>
            <pc:sldMk cId="3204485093" sldId="264"/>
            <ac:spMk id="5" creationId="{CA19D369-041F-4A23-A1C0-A1A678A02D3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CF404-64E1-44AC-ABAB-ADB8E667E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B32D96-CAC2-4794-B574-B44D14829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L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169D16-D71C-4492-AEDA-AA8BF03E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327D-93A9-486C-9F2B-7999B5BBDD78}" type="datetimeFigureOut">
              <a:rPr lang="fr-LU" smtClean="0"/>
              <a:t>06/11/2020</a:t>
            </a:fld>
            <a:endParaRPr lang="fr-L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8DC61B-EE10-4BA7-B41F-596F4286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81756-CB8B-489E-B55B-0775642D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E568-E4F4-43E0-99C1-B2F311E84E3A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37354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18BB8-A5B6-4263-88FF-7A8BEC5F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6EAA46-14B2-4E44-B275-E1BA01BAA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5AAA56-2457-4A13-847C-3FEB4F17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327D-93A9-486C-9F2B-7999B5BBDD78}" type="datetimeFigureOut">
              <a:rPr lang="fr-LU" smtClean="0"/>
              <a:t>06/11/2020</a:t>
            </a:fld>
            <a:endParaRPr lang="fr-L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5971A3-F67B-41A2-A48B-82F8354B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25C091-F7A7-4C0A-900C-55B81B51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E568-E4F4-43E0-99C1-B2F311E84E3A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22523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A36CA88-4590-46EC-B7C6-4C18A59B6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F21450-7B3F-448B-AB0A-1B6418A74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756EDE-DF2F-42E4-96B1-9DB0BAB9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327D-93A9-486C-9F2B-7999B5BBDD78}" type="datetimeFigureOut">
              <a:rPr lang="fr-LU" smtClean="0"/>
              <a:t>06/11/2020</a:t>
            </a:fld>
            <a:endParaRPr lang="fr-L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BA1A63-85C3-4049-924E-5D3A6191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12E24F-A622-4949-ADB1-3827EFE5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E568-E4F4-43E0-99C1-B2F311E84E3A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14132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7BCF4-8AD7-4B1B-B29B-70C7259E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04E013-FC3E-4571-90F1-50BEEF43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FFF97B-FC40-4FF3-BFE5-67D83C00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327D-93A9-486C-9F2B-7999B5BBDD78}" type="datetimeFigureOut">
              <a:rPr lang="fr-LU" smtClean="0"/>
              <a:t>06/11/2020</a:t>
            </a:fld>
            <a:endParaRPr lang="fr-L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6F1FBF-2DA8-4832-BE46-DC1595D7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FCE82-0CB4-4A7D-B93C-EDFC5FFA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E568-E4F4-43E0-99C1-B2F311E84E3A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25577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680B6-875C-4FB8-9B5B-FB46EFC5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D49F2D-01DD-4333-848F-B42207D9F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A033CC-D33A-479C-8BC5-6BC17C00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327D-93A9-486C-9F2B-7999B5BBDD78}" type="datetimeFigureOut">
              <a:rPr lang="fr-LU" smtClean="0"/>
              <a:t>06/11/2020</a:t>
            </a:fld>
            <a:endParaRPr lang="fr-L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88707B-68FA-4BF6-9481-DC530A5C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2FB18-DCDB-4932-B358-B5BBB629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E568-E4F4-43E0-99C1-B2F311E84E3A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92594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D4A20-B497-41E7-88A3-C11C70AC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F2326C-5439-4D61-8A24-D49E2BDFF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4ADF4A-D3CD-4982-99DA-78F619993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673FDB-BABE-431A-A3A9-B0461D83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327D-93A9-486C-9F2B-7999B5BBDD78}" type="datetimeFigureOut">
              <a:rPr lang="fr-LU" smtClean="0"/>
              <a:t>06/11/2020</a:t>
            </a:fld>
            <a:endParaRPr lang="fr-LU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690B5A-6E82-4322-AD29-A71E1C2B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19DAE3-F9EA-42B8-934D-294F4A72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E568-E4F4-43E0-99C1-B2F311E84E3A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52764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88C40-BE9C-4DB1-8C3E-EB2D800E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2AC439-3C4B-4011-989D-AA6849732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49A40D-6A19-4311-9415-31A8156E4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37F010-1242-4B99-BF34-5778B8136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FD953AA-5111-43C2-94C8-4174AA12F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7255F6-FD85-4468-BF4E-CC2128CC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327D-93A9-486C-9F2B-7999B5BBDD78}" type="datetimeFigureOut">
              <a:rPr lang="fr-LU" smtClean="0"/>
              <a:t>06/11/2020</a:t>
            </a:fld>
            <a:endParaRPr lang="fr-LU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3FF879A-4A0C-4905-A797-33831313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3B8373-D7F7-4B47-841B-3BB894C7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E568-E4F4-43E0-99C1-B2F311E84E3A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87438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93AA9-4B07-4F0D-A813-D63AC7C6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962487-C0A4-424F-B4C2-32A41251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327D-93A9-486C-9F2B-7999B5BBDD78}" type="datetimeFigureOut">
              <a:rPr lang="fr-LU" smtClean="0"/>
              <a:t>06/11/2020</a:t>
            </a:fld>
            <a:endParaRPr lang="fr-LU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F6ED83-AD15-406A-959B-964C71BF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CB6109-9A63-4156-AFA4-CCF14AA5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E568-E4F4-43E0-99C1-B2F311E84E3A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65259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D38748-BD62-4411-9ED3-DCFE4455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327D-93A9-486C-9F2B-7999B5BBDD78}" type="datetimeFigureOut">
              <a:rPr lang="fr-LU" smtClean="0"/>
              <a:t>06/11/2020</a:t>
            </a:fld>
            <a:endParaRPr lang="fr-LU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7C06A5-2682-42E7-AF35-D4BE8D9F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13BD8E-B336-4551-BBA4-50F47FAA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E568-E4F4-43E0-99C1-B2F311E84E3A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20513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5E4CF-1E08-40CA-A8F1-C5B8D6D5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571343-92A3-427B-9814-8257D1034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A76E13-1B28-4A11-A185-79D26093F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89CFE7-6B40-47E3-80ED-8639D14A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327D-93A9-486C-9F2B-7999B5BBDD78}" type="datetimeFigureOut">
              <a:rPr lang="fr-LU" smtClean="0"/>
              <a:t>06/11/2020</a:t>
            </a:fld>
            <a:endParaRPr lang="fr-LU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6CB939-EDD4-4453-9ED3-4A2A83FC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848FE3-686C-4A7B-9B61-5CBEC190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E568-E4F4-43E0-99C1-B2F311E84E3A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63025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943A3-3789-4F3E-8FAF-EBD78DF2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05312C9-F925-4B38-942C-5E24DB418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LU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7D1191-1AF2-416E-A5E6-49849E345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AAEF9C-7A89-471B-A90F-6D2AFE01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327D-93A9-486C-9F2B-7999B5BBDD78}" type="datetimeFigureOut">
              <a:rPr lang="fr-LU" smtClean="0"/>
              <a:t>06/11/2020</a:t>
            </a:fld>
            <a:endParaRPr lang="fr-LU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927C60-CF08-4441-B5A3-A3E4C194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4CB3BA-F1C2-490A-BB5C-91D8CA93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E568-E4F4-43E0-99C1-B2F311E84E3A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2492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DBC1F8-9A46-4F62-9376-9F6CB3CE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LU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304DA8-3300-4CDA-A52E-5EEB21487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B881BD-D44F-41EC-8CE6-B29414F4D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327D-93A9-486C-9F2B-7999B5BBDD78}" type="datetimeFigureOut">
              <a:rPr lang="fr-LU" smtClean="0"/>
              <a:t>06/11/2020</a:t>
            </a:fld>
            <a:endParaRPr lang="fr-LU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6498D4-ED38-48FA-AAEB-B1143F2A3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LU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88785D-DC92-425E-B048-88B684EB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2E568-E4F4-43E0-99C1-B2F311E84E3A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55704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E0827-A9CC-4BD4-BB56-AFF229B52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Start page</a:t>
            </a:r>
            <a:endParaRPr lang="fr-LU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E518D7-B9DF-4837-9406-1065E1A8D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CRAZY MOVIES</a:t>
            </a:r>
          </a:p>
          <a:p>
            <a:r>
              <a:rPr lang="fr-FR" dirty="0"/>
              <a:t>LOGIN					SIGN IN</a:t>
            </a:r>
          </a:p>
          <a:p>
            <a:endParaRPr lang="fr-FR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FF7A7D8-DD45-4879-BAEF-A46581258A49}"/>
              </a:ext>
            </a:extLst>
          </p:cNvPr>
          <p:cNvSpPr/>
          <p:nvPr/>
        </p:nvSpPr>
        <p:spPr>
          <a:xfrm>
            <a:off x="3487918" y="1122363"/>
            <a:ext cx="1875934" cy="10175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Mikael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3702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ECE823-C7A7-498E-95D1-CE04FE59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LOGIN PAGE </a:t>
            </a:r>
            <a:endParaRPr lang="fr-L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A50D7-0B40-4382-8ACB-007A27E98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Email or </a:t>
            </a:r>
            <a:r>
              <a:rPr lang="fr-FR" dirty="0" err="1"/>
              <a:t>username</a:t>
            </a:r>
            <a:endParaRPr lang="fr-FR" dirty="0"/>
          </a:p>
          <a:p>
            <a:r>
              <a:rPr lang="fr-FR" dirty="0" err="1"/>
              <a:t>Password</a:t>
            </a:r>
            <a:endParaRPr lang="fr-FR" dirty="0"/>
          </a:p>
          <a:p>
            <a:r>
              <a:rPr lang="fr-FR" dirty="0"/>
              <a:t>LOGIN BUTTON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Forgotten</a:t>
            </a:r>
            <a:r>
              <a:rPr lang="fr-FR" dirty="0"/>
              <a:t> </a:t>
            </a:r>
            <a:r>
              <a:rPr lang="fr-FR" dirty="0" err="1"/>
              <a:t>password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Sign</a:t>
            </a:r>
            <a:r>
              <a:rPr lang="fr-FR" dirty="0"/>
              <a:t> in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4FA70C5-7DC2-4651-8DAB-C5518CEE20AD}"/>
              </a:ext>
            </a:extLst>
          </p:cNvPr>
          <p:cNvSpPr/>
          <p:nvPr/>
        </p:nvSpPr>
        <p:spPr>
          <a:xfrm>
            <a:off x="8484124" y="519145"/>
            <a:ext cx="1875934" cy="10175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Mikael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188620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BBEB2-7DE5-472E-9E76-D7F9C03F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 IN </a:t>
            </a:r>
            <a:endParaRPr lang="fr-L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D629B1-F3E0-4F70-84A1-E02D84B69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username</a:t>
            </a:r>
            <a:endParaRPr lang="fr-FR" dirty="0"/>
          </a:p>
          <a:p>
            <a:r>
              <a:rPr lang="fr-FR" dirty="0"/>
              <a:t>Email </a:t>
            </a:r>
          </a:p>
          <a:p>
            <a:r>
              <a:rPr lang="fr-LU" dirty="0"/>
              <a:t>AGE </a:t>
            </a:r>
            <a:endParaRPr lang="fr-FR" dirty="0"/>
          </a:p>
          <a:p>
            <a:r>
              <a:rPr lang="fr-FR" dirty="0" err="1"/>
              <a:t>Password</a:t>
            </a:r>
            <a:endParaRPr lang="fr-FR" dirty="0"/>
          </a:p>
          <a:p>
            <a:r>
              <a:rPr lang="fr-LU" dirty="0" err="1"/>
              <a:t>Confirm</a:t>
            </a:r>
            <a:r>
              <a:rPr lang="fr-LU" dirty="0"/>
              <a:t> </a:t>
            </a:r>
            <a:r>
              <a:rPr lang="fr-LU" dirty="0" err="1"/>
              <a:t>password</a:t>
            </a:r>
            <a:endParaRPr lang="fr-LU" dirty="0"/>
          </a:p>
          <a:p>
            <a:endParaRPr lang="fr-LU" dirty="0"/>
          </a:p>
          <a:p>
            <a:r>
              <a:rPr lang="fr-LU" dirty="0"/>
              <a:t>SIGN IN BUTTON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408C9E0-00C7-468B-A645-DCFA26A372C3}"/>
              </a:ext>
            </a:extLst>
          </p:cNvPr>
          <p:cNvSpPr/>
          <p:nvPr/>
        </p:nvSpPr>
        <p:spPr>
          <a:xfrm>
            <a:off x="3487918" y="1122363"/>
            <a:ext cx="1875934" cy="10175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Mikael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340041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DB5CB-61C0-4E63-A215-F81D95F6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43647" cy="315912"/>
          </a:xfrm>
        </p:spPr>
        <p:txBody>
          <a:bodyPr>
            <a:normAutofit fontScale="90000"/>
          </a:bodyPr>
          <a:lstStyle/>
          <a:p>
            <a:r>
              <a:rPr lang="fr-FR" dirty="0"/>
              <a:t>NAV BAR 						</a:t>
            </a:r>
            <a:r>
              <a:rPr lang="fr-FR" sz="1600" dirty="0" err="1"/>
              <a:t>username</a:t>
            </a:r>
            <a:r>
              <a:rPr lang="fr-FR" sz="1600" dirty="0"/>
              <a:t> / PLAYLIST /  </a:t>
            </a:r>
            <a:r>
              <a:rPr lang="fr-FR" sz="1600" dirty="0" err="1"/>
              <a:t>logout</a:t>
            </a:r>
            <a:r>
              <a:rPr lang="fr-FR" sz="1600" dirty="0"/>
              <a:t> </a:t>
            </a:r>
            <a:endParaRPr lang="fr-LU" sz="16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FE2DA2-8DF3-40E6-AD90-E9A147F9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CATALOGUE OF ALL MOVIES</a:t>
            </a:r>
          </a:p>
          <a:p>
            <a:endParaRPr lang="fr-FR" dirty="0"/>
          </a:p>
          <a:p>
            <a:r>
              <a:rPr lang="fr-LU" dirty="0"/>
              <a:t>(display all </a:t>
            </a:r>
            <a:r>
              <a:rPr lang="fr-LU" dirty="0" err="1"/>
              <a:t>movies</a:t>
            </a:r>
            <a:r>
              <a:rPr lang="fr-LU" dirty="0"/>
              <a:t> / </a:t>
            </a:r>
            <a:r>
              <a:rPr lang="fr-LU" dirty="0" err="1"/>
              <a:t>clickable</a:t>
            </a:r>
            <a:r>
              <a:rPr lang="fr-LU" dirty="0"/>
              <a:t> )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48425A5-63F5-4644-A460-93CA5F0E70FE}"/>
              </a:ext>
            </a:extLst>
          </p:cNvPr>
          <p:cNvSpPr txBox="1">
            <a:spLocks/>
          </p:cNvSpPr>
          <p:nvPr/>
        </p:nvSpPr>
        <p:spPr>
          <a:xfrm>
            <a:off x="1018880" y="1095375"/>
            <a:ext cx="10643647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Home page	</a:t>
            </a:r>
            <a:r>
              <a:rPr lang="fr-FR" dirty="0" err="1"/>
              <a:t>Categories</a:t>
            </a:r>
            <a:r>
              <a:rPr lang="fr-FR" dirty="0"/>
              <a:t> 	(</a:t>
            </a: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movie</a:t>
            </a:r>
            <a:r>
              <a:rPr lang="fr-FR" dirty="0"/>
              <a:t> / for admin)			SEARCH	</a:t>
            </a:r>
            <a:endParaRPr lang="fr-LU" sz="16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D6B12FA-7954-4B3D-A897-2C18F68BA124}"/>
              </a:ext>
            </a:extLst>
          </p:cNvPr>
          <p:cNvSpPr/>
          <p:nvPr/>
        </p:nvSpPr>
        <p:spPr>
          <a:xfrm>
            <a:off x="6231118" y="4261489"/>
            <a:ext cx="1875934" cy="10175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Vytautas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164634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CF62E-3DC5-40BB-89BF-2F9769BD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8351"/>
            <a:ext cx="10515600" cy="512337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categories</a:t>
            </a:r>
            <a:endParaRPr lang="fr-LU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E8FBC7-41A9-4C16-A2A1-229BC7F35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Movies</a:t>
            </a:r>
            <a:r>
              <a:rPr lang="fr-FR" dirty="0"/>
              <a:t>			</a:t>
            </a:r>
          </a:p>
          <a:p>
            <a:r>
              <a:rPr lang="fr-FR" dirty="0"/>
              <a:t>Pictures / ID /</a:t>
            </a:r>
            <a:r>
              <a:rPr lang="fr-FR" dirty="0" err="1"/>
              <a:t>title</a:t>
            </a:r>
            <a:r>
              <a:rPr lang="fr-FR" dirty="0"/>
              <a:t> /SYNOPSIS 				Button for </a:t>
            </a:r>
            <a:r>
              <a:rPr lang="fr-FR" dirty="0" err="1"/>
              <a:t>detail</a:t>
            </a:r>
            <a:r>
              <a:rPr lang="fr-FR" dirty="0"/>
              <a:t>      </a:t>
            </a:r>
          </a:p>
          <a:p>
            <a:pPr lvl="8"/>
            <a:r>
              <a:rPr lang="fr-FR" dirty="0"/>
              <a:t>   				Button for </a:t>
            </a:r>
            <a:r>
              <a:rPr lang="fr-FR" dirty="0" err="1"/>
              <a:t>edit</a:t>
            </a:r>
            <a:r>
              <a:rPr lang="fr-FR" dirty="0"/>
              <a:t> (ADMIN)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LU" dirty="0"/>
          </a:p>
          <a:p>
            <a:endParaRPr lang="fr-LU" dirty="0"/>
          </a:p>
          <a:p>
            <a:endParaRPr lang="fr-LU" dirty="0"/>
          </a:p>
          <a:p>
            <a:r>
              <a:rPr lang="fr-LU" dirty="0"/>
              <a:t>Show </a:t>
            </a:r>
            <a:r>
              <a:rPr lang="fr-LU" dirty="0" err="1"/>
              <a:t>just</a:t>
            </a:r>
            <a:r>
              <a:rPr lang="fr-LU" dirty="0"/>
              <a:t> 5 </a:t>
            </a:r>
            <a:r>
              <a:rPr lang="fr-LU" dirty="0" err="1"/>
              <a:t>movies</a:t>
            </a:r>
            <a:r>
              <a:rPr lang="fr-LU" dirty="0"/>
              <a:t> in the page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10DD3E8-C1F9-49E0-975D-A68DA529818B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10643647" cy="512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NAV BAR 						</a:t>
            </a:r>
            <a:r>
              <a:rPr lang="fr-FR" sz="1600" dirty="0" err="1"/>
              <a:t>username</a:t>
            </a:r>
            <a:r>
              <a:rPr lang="fr-FR" sz="1600" dirty="0"/>
              <a:t> </a:t>
            </a:r>
            <a:r>
              <a:rPr lang="fr-FR" sz="1600" dirty="0" err="1"/>
              <a:t>logout</a:t>
            </a:r>
            <a:endParaRPr lang="fr-LU" sz="1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54C0E0-E862-4A31-975D-1331C8CF876C}"/>
              </a:ext>
            </a:extLst>
          </p:cNvPr>
          <p:cNvSpPr txBox="1"/>
          <p:nvPr/>
        </p:nvSpPr>
        <p:spPr>
          <a:xfrm>
            <a:off x="633953" y="6311900"/>
            <a:ext cx="11385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 err="1"/>
              <a:t>Previous</a:t>
            </a:r>
            <a:r>
              <a:rPr lang="fr-FR" dirty="0"/>
              <a:t>					page 1/X 						Next</a:t>
            </a:r>
            <a:endParaRPr lang="fr-LU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8DC2C3D-0257-4F61-B9A9-C701D1C42E31}"/>
              </a:ext>
            </a:extLst>
          </p:cNvPr>
          <p:cNvSpPr/>
          <p:nvPr/>
        </p:nvSpPr>
        <p:spPr>
          <a:xfrm>
            <a:off x="4284088" y="416997"/>
            <a:ext cx="1875934" cy="10175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Vytautas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259804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B6A75-A64C-4ED0-9546-081FCE92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498"/>
            <a:ext cx="10759911" cy="748008"/>
          </a:xfrm>
        </p:spPr>
        <p:txBody>
          <a:bodyPr>
            <a:noAutofit/>
          </a:bodyPr>
          <a:lstStyle/>
          <a:p>
            <a:r>
              <a:rPr lang="fr-FR" sz="2800" dirty="0"/>
              <a:t>NAV BAR 					</a:t>
            </a:r>
            <a:r>
              <a:rPr lang="fr-FR" sz="2800" dirty="0" err="1"/>
              <a:t>username</a:t>
            </a:r>
            <a:r>
              <a:rPr lang="fr-FR" sz="2800" dirty="0"/>
              <a:t> / PLAYLIST /  </a:t>
            </a:r>
            <a:r>
              <a:rPr lang="fr-FR" sz="2800" dirty="0" err="1"/>
              <a:t>logout</a:t>
            </a:r>
            <a:r>
              <a:rPr lang="fr-FR" sz="2800" dirty="0"/>
              <a:t> </a:t>
            </a:r>
            <a:endParaRPr lang="fr-LU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429F9F-483D-4E0F-B555-4910FFFF3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Picture       </a:t>
            </a:r>
            <a:r>
              <a:rPr lang="fr-FR" dirty="0" err="1"/>
              <a:t>Title</a:t>
            </a:r>
            <a:r>
              <a:rPr lang="fr-FR" dirty="0"/>
              <a:t>   							CATEGORIE</a:t>
            </a:r>
          </a:p>
          <a:p>
            <a:r>
              <a:rPr lang="fr-FR" dirty="0"/>
              <a:t>Description</a:t>
            </a:r>
          </a:p>
          <a:p>
            <a:r>
              <a:rPr lang="fr-FR" dirty="0"/>
              <a:t>List of </a:t>
            </a:r>
            <a:r>
              <a:rPr lang="fr-FR" dirty="0" err="1"/>
              <a:t>actors</a:t>
            </a:r>
            <a:r>
              <a:rPr lang="fr-FR" dirty="0"/>
              <a:t> (</a:t>
            </a:r>
            <a:r>
              <a:rPr lang="fr-FR" dirty="0" err="1"/>
              <a:t>clickable</a:t>
            </a:r>
            <a:r>
              <a:rPr lang="fr-FR" dirty="0"/>
              <a:t>)</a:t>
            </a:r>
          </a:p>
          <a:p>
            <a:r>
              <a:rPr lang="fr-FR" dirty="0"/>
              <a:t>Link for the IMB						*ADD to playlist</a:t>
            </a:r>
          </a:p>
          <a:p>
            <a:r>
              <a:rPr lang="fr-FR" dirty="0"/>
              <a:t>// YOUTUBE trailer </a:t>
            </a:r>
          </a:p>
          <a:p>
            <a:endParaRPr lang="fr-FR" u="sng" dirty="0"/>
          </a:p>
          <a:p>
            <a:r>
              <a:rPr lang="fr-FR" i="1" u="sng" dirty="0"/>
              <a:t>DETAIL</a:t>
            </a:r>
          </a:p>
          <a:p>
            <a:r>
              <a:rPr lang="fr-FR" dirty="0"/>
              <a:t>RELEASE DATE // 				</a:t>
            </a:r>
          </a:p>
          <a:p>
            <a:r>
              <a:rPr lang="fr-FR" dirty="0" err="1"/>
              <a:t>Views</a:t>
            </a:r>
            <a:r>
              <a:rPr lang="fr-FR" dirty="0"/>
              <a:t> </a:t>
            </a:r>
          </a:p>
          <a:p>
            <a:r>
              <a:rPr lang="fr-FR" dirty="0"/>
              <a:t>Budget 	</a:t>
            </a:r>
            <a:endParaRPr lang="fr-LU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8599F4-7BB0-45A3-93FC-9FE74B13824A}"/>
              </a:ext>
            </a:extLst>
          </p:cNvPr>
          <p:cNvSpPr/>
          <p:nvPr/>
        </p:nvSpPr>
        <p:spPr>
          <a:xfrm>
            <a:off x="3487918" y="1122363"/>
            <a:ext cx="1875934" cy="10175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Vytautas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83720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FDF9A-7654-470E-A76A-9B6DAA53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289015-1945-41D0-925F-E6CAD85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/>
              <a:t>Actor </a:t>
            </a:r>
          </a:p>
          <a:p>
            <a:pPr marL="0" indent="0">
              <a:buNone/>
            </a:pPr>
            <a:r>
              <a:rPr lang="fr-FR" dirty="0"/>
              <a:t>Picture </a:t>
            </a:r>
          </a:p>
          <a:p>
            <a:pPr marL="0" indent="0">
              <a:buNone/>
            </a:pPr>
            <a:r>
              <a:rPr lang="fr-FR" dirty="0" err="1"/>
              <a:t>Gender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 err="1"/>
              <a:t>Nationality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Status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All </a:t>
            </a:r>
            <a:r>
              <a:rPr lang="fr-FR" b="1" u="sng" dirty="0" err="1"/>
              <a:t>movies</a:t>
            </a:r>
            <a:r>
              <a:rPr lang="fr-FR" b="1" u="sng" dirty="0"/>
              <a:t> </a:t>
            </a:r>
            <a:r>
              <a:rPr lang="fr-FR" b="1" u="sng" dirty="0" err="1"/>
              <a:t>appear</a:t>
            </a:r>
            <a:r>
              <a:rPr lang="fr-FR" b="1" u="sng" dirty="0"/>
              <a:t> ( </a:t>
            </a:r>
            <a:r>
              <a:rPr lang="fr-FR" b="1" u="sng" dirty="0" err="1"/>
              <a:t>list</a:t>
            </a:r>
            <a:r>
              <a:rPr lang="fr-FR" b="1" u="sng" dirty="0"/>
              <a:t> )  </a:t>
            </a:r>
            <a:endParaRPr lang="fr-LU" b="1" u="sng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09F31F5-20CD-4053-A627-4681C0B93D62}"/>
              </a:ext>
            </a:extLst>
          </p:cNvPr>
          <p:cNvSpPr/>
          <p:nvPr/>
        </p:nvSpPr>
        <p:spPr>
          <a:xfrm>
            <a:off x="8144759" y="3492533"/>
            <a:ext cx="1875934" cy="10175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Mikael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64273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499BB-F06D-48EF-9AA0-BF630D15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9A6743-35A6-470E-8BEF-B589CE6C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Director</a:t>
            </a:r>
            <a:endParaRPr lang="fr-FR" dirty="0"/>
          </a:p>
          <a:p>
            <a:endParaRPr lang="fr-FR" dirty="0"/>
          </a:p>
          <a:p>
            <a:r>
              <a:rPr lang="fr-FR" dirty="0"/>
              <a:t>ID</a:t>
            </a:r>
          </a:p>
          <a:p>
            <a:r>
              <a:rPr lang="fr-FR" dirty="0" err="1"/>
              <a:t>picture</a:t>
            </a:r>
            <a:r>
              <a:rPr lang="fr-FR" dirty="0"/>
              <a:t> </a:t>
            </a:r>
          </a:p>
          <a:p>
            <a:r>
              <a:rPr lang="fr-FR" dirty="0" err="1"/>
              <a:t>name</a:t>
            </a:r>
            <a:r>
              <a:rPr lang="fr-FR" dirty="0"/>
              <a:t> </a:t>
            </a:r>
          </a:p>
          <a:p>
            <a:r>
              <a:rPr lang="fr-FR" dirty="0" err="1"/>
              <a:t>nationality</a:t>
            </a:r>
            <a:endParaRPr lang="fr-FR" dirty="0"/>
          </a:p>
          <a:p>
            <a:r>
              <a:rPr lang="fr-FR" dirty="0" err="1"/>
              <a:t>Gender</a:t>
            </a:r>
            <a:r>
              <a:rPr lang="fr-FR" dirty="0"/>
              <a:t> </a:t>
            </a:r>
          </a:p>
          <a:p>
            <a:r>
              <a:rPr lang="fr-FR" dirty="0" err="1"/>
              <a:t>Status</a:t>
            </a:r>
            <a:endParaRPr lang="fr-FR" dirty="0"/>
          </a:p>
          <a:p>
            <a:r>
              <a:rPr lang="fr-FR" dirty="0"/>
              <a:t>description</a:t>
            </a:r>
            <a:endParaRPr lang="fr-LU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A19D369-041F-4A23-A1C0-A1A678A02D3C}"/>
              </a:ext>
            </a:extLst>
          </p:cNvPr>
          <p:cNvSpPr/>
          <p:nvPr/>
        </p:nvSpPr>
        <p:spPr>
          <a:xfrm>
            <a:off x="8144759" y="3492533"/>
            <a:ext cx="1875934" cy="10175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Mikael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320448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E3B57-7D6B-4AC9-A429-1812D5D6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NAV BAR 					</a:t>
            </a:r>
            <a:r>
              <a:rPr lang="fr-FR" sz="2800" dirty="0" err="1"/>
              <a:t>username</a:t>
            </a:r>
            <a:r>
              <a:rPr lang="fr-FR" sz="2800" dirty="0"/>
              <a:t> / PLAYLIST /  </a:t>
            </a:r>
            <a:r>
              <a:rPr lang="fr-FR" sz="2800" dirty="0" err="1"/>
              <a:t>logout</a:t>
            </a:r>
            <a:r>
              <a:rPr lang="fr-FR" sz="2800" dirty="0"/>
              <a:t> </a:t>
            </a:r>
            <a:endParaRPr lang="fr-LU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FAC466-C6B8-4D95-BF2B-ACD1549B6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PLAYLIST</a:t>
            </a:r>
          </a:p>
          <a:p>
            <a:endParaRPr lang="fr-FR" dirty="0"/>
          </a:p>
          <a:p>
            <a:endParaRPr lang="fr-LU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FD9FA37-190A-47EC-8256-85913A8A242C}"/>
              </a:ext>
            </a:extLst>
          </p:cNvPr>
          <p:cNvSpPr/>
          <p:nvPr/>
        </p:nvSpPr>
        <p:spPr>
          <a:xfrm>
            <a:off x="8144759" y="3492533"/>
            <a:ext cx="1875934" cy="10175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Mikael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36387007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240</Words>
  <Application>Microsoft Office PowerPoint</Application>
  <PresentationFormat>Grand écran</PresentationFormat>
  <Paragraphs>74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Start page</vt:lpstr>
      <vt:lpstr>LOGIN PAGE </vt:lpstr>
      <vt:lpstr>SIGN IN </vt:lpstr>
      <vt:lpstr>NAV BAR       username / PLAYLIST /  logout </vt:lpstr>
      <vt:lpstr>categories</vt:lpstr>
      <vt:lpstr>NAV BAR      username / PLAYLIST /  logout </vt:lpstr>
      <vt:lpstr>Présentation PowerPoint</vt:lpstr>
      <vt:lpstr>Présentation PowerPoint</vt:lpstr>
      <vt:lpstr>NAV BAR      username / PLAYLIST /  logout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page</dc:title>
  <dc:creator>Mike Mike</dc:creator>
  <cp:lastModifiedBy>Mike Mike</cp:lastModifiedBy>
  <cp:revision>1</cp:revision>
  <dcterms:created xsi:type="dcterms:W3CDTF">2020-11-06T09:09:23Z</dcterms:created>
  <dcterms:modified xsi:type="dcterms:W3CDTF">2020-11-06T13:38:20Z</dcterms:modified>
</cp:coreProperties>
</file>