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c6b62e589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c6b62e589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c6b62e589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c6b62e589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6b62e589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6b62e589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6b62e4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6b62e4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6b62e42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6b62e42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6b62e589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6b62e589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6b62e4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6b62e4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c6b62e589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c6b62e58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6b62e58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c6b62e5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6b62e58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6b62e58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6b62e58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6b62e58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sala2@unh.newhaven.edu" TargetMode="External"/><Relationship Id="rId4" Type="http://schemas.openxmlformats.org/officeDocument/2006/relationships/hyperlink" Target="mailto:vchid2@unh.newhaven.edu" TargetMode="External"/><Relationship Id="rId5" Type="http://schemas.openxmlformats.org/officeDocument/2006/relationships/hyperlink" Target="mailto:jshah14@unh.newhaven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5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Tic-Tac-Toe Implementing MiniMax 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786525"/>
            <a:ext cx="37458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Team members:-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Vaishnavi Salaskar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vsala2@unh.newhaven.edu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Vedant Chidgopkar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vchid2@unh.newhaven.edu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Jeel Shah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jshah14@unh.newhaven.edu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13"/>
          <p:cNvSpPr txBox="1"/>
          <p:nvPr/>
        </p:nvSpPr>
        <p:spPr>
          <a:xfrm>
            <a:off x="224250" y="4178250"/>
            <a:ext cx="34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Shivanjali Khare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Vertical Line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8956" l="0" r="0" t="8948"/>
          <a:stretch/>
        </p:blipFill>
        <p:spPr>
          <a:xfrm>
            <a:off x="1278875" y="792725"/>
            <a:ext cx="7437273" cy="4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Quit Game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7029" l="0" r="0" t="7029"/>
          <a:stretch/>
        </p:blipFill>
        <p:spPr>
          <a:xfrm>
            <a:off x="1278875" y="792725"/>
            <a:ext cx="7437272" cy="40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14700" y="43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52550" y="1129875"/>
            <a:ext cx="70389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objective of this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is to build a TIc-Tac-Toe game using python and Minimax Algorithm with AI. The game is user friendly and optimized for performance.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overall goal of this project is to showcase how minimax algorithm is used to build this game.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Introduction: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62425"/>
            <a:ext cx="70389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achieve the project objectives, we used Python programming language and implemented the Minimax algorithm to create the AI opponent for the Tic Tac Toe game.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have created a user-friendly interface using Python libraries such as random, pickle, cv2, numpy.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either the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of the AI agent wins, then an imaginary line will form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connecting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3 same symbols (horizontal, vertical, or diagonal).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Losing condition is if no combination is formed until all the cells in the grid is full.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Tools and Libraries:-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andom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Pickle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numpy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Features: -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14400" y="1127500"/>
            <a:ext cx="72051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Random symbol assignment.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User-friendly input.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Score calculation and display.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Animated match display.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Turn indication.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Draw handling.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Persistent score storage.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Reset feature.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Quit option.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Algorithm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75" y="792725"/>
            <a:ext cx="7148951" cy="41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/>
              <a:t>Initial</a:t>
            </a:r>
            <a:r>
              <a:rPr lang="en"/>
              <a:t> Stage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19723" t="0"/>
          <a:stretch/>
        </p:blipFill>
        <p:spPr>
          <a:xfrm>
            <a:off x="1316100" y="950850"/>
            <a:ext cx="7121025" cy="39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Diagonal Line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75" y="792725"/>
            <a:ext cx="7437274" cy="4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78875" y="235625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r>
              <a:rPr lang="en"/>
              <a:t> Horizontal Line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8207" l="0" r="0" t="8215"/>
          <a:stretch/>
        </p:blipFill>
        <p:spPr>
          <a:xfrm>
            <a:off x="1278875" y="792725"/>
            <a:ext cx="7437272" cy="40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