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>
        <p:scale>
          <a:sx n="170" d="100"/>
          <a:sy n="170" d="100"/>
        </p:scale>
        <p:origin x="1184" y="14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77AC-9A8D-924A-9616-78E941BADE4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F9A4-E77E-1D4B-A1EF-6B1F06827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0D00E-CE13-EB5E-7D87-55616EFB2E84}"/>
              </a:ext>
            </a:extLst>
          </p:cNvPr>
          <p:cNvSpPr/>
          <p:nvPr/>
        </p:nvSpPr>
        <p:spPr>
          <a:xfrm>
            <a:off x="1056806" y="209863"/>
            <a:ext cx="2675745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358E7-236D-0E00-2571-7FADB46BFD9B}"/>
              </a:ext>
            </a:extLst>
          </p:cNvPr>
          <p:cNvSpPr/>
          <p:nvPr/>
        </p:nvSpPr>
        <p:spPr>
          <a:xfrm>
            <a:off x="149902" y="209864"/>
            <a:ext cx="831954" cy="46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24162-CBBE-6D97-8F85-A646DCD1EECD}"/>
              </a:ext>
            </a:extLst>
          </p:cNvPr>
          <p:cNvSpPr/>
          <p:nvPr/>
        </p:nvSpPr>
        <p:spPr>
          <a:xfrm>
            <a:off x="3862465" y="204867"/>
            <a:ext cx="2675745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B0DE1-72EF-95DD-0D13-137BCA9E7842}"/>
              </a:ext>
            </a:extLst>
          </p:cNvPr>
          <p:cNvSpPr/>
          <p:nvPr/>
        </p:nvSpPr>
        <p:spPr>
          <a:xfrm>
            <a:off x="164891" y="5276538"/>
            <a:ext cx="6385810" cy="2788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Carrusel</a:t>
            </a:r>
            <a:r>
              <a:rPr lang="en-US" dirty="0"/>
              <a:t> – highlights </a:t>
            </a:r>
            <a:r>
              <a:rPr lang="en-US" dirty="0" err="1"/>
              <a:t>por</a:t>
            </a:r>
            <a:r>
              <a:rPr lang="en-US" dirty="0"/>
              <a:t> streaming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3B6F1-DEAA-D1C3-600E-A1F00A7876BF}"/>
              </a:ext>
            </a:extLst>
          </p:cNvPr>
          <p:cNvSpPr/>
          <p:nvPr/>
        </p:nvSpPr>
        <p:spPr>
          <a:xfrm>
            <a:off x="172388" y="771993"/>
            <a:ext cx="6370820" cy="218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this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96D74-CF51-8932-7948-A5D3A32B3C7C}"/>
              </a:ext>
            </a:extLst>
          </p:cNvPr>
          <p:cNvSpPr/>
          <p:nvPr/>
        </p:nvSpPr>
        <p:spPr>
          <a:xfrm>
            <a:off x="172387" y="3005528"/>
            <a:ext cx="6363324" cy="2218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Partners</a:t>
            </a:r>
          </a:p>
          <a:p>
            <a:pPr algn="ctr"/>
            <a:r>
              <a:rPr lang="en-US" dirty="0"/>
              <a:t>Apple TV – Disney+ - Crunchyroll - Paramount+ - WOW – DAZN – MUBI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4FF4B-8AC1-8BB7-494E-A89B96FCA0BF}"/>
              </a:ext>
            </a:extLst>
          </p:cNvPr>
          <p:cNvSpPr/>
          <p:nvPr/>
        </p:nvSpPr>
        <p:spPr>
          <a:xfrm>
            <a:off x="179882" y="8169639"/>
            <a:ext cx="6370820" cy="188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for a notification when we launch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F7881-6FC5-83A8-5BB4-E04394776D77}"/>
              </a:ext>
            </a:extLst>
          </p:cNvPr>
          <p:cNvSpPr/>
          <p:nvPr/>
        </p:nvSpPr>
        <p:spPr>
          <a:xfrm>
            <a:off x="174886" y="10135849"/>
            <a:ext cx="6370820" cy="188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page info</a:t>
            </a:r>
          </a:p>
        </p:txBody>
      </p:sp>
    </p:spTree>
    <p:extLst>
      <p:ext uri="{BB962C8B-B14F-4D97-AF65-F5344CB8AC3E}">
        <p14:creationId xmlns:p14="http://schemas.microsoft.com/office/powerpoint/2010/main" val="18679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7238</TotalTime>
  <Words>41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Valeria Salas</dc:creator>
  <cp:lastModifiedBy>Valeria Salas</cp:lastModifiedBy>
  <cp:revision>2</cp:revision>
  <dcterms:created xsi:type="dcterms:W3CDTF">2023-11-02T12:26:34Z</dcterms:created>
  <dcterms:modified xsi:type="dcterms:W3CDTF">2023-11-07T13:05:14Z</dcterms:modified>
</cp:coreProperties>
</file>