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48A44-D0B8-4702-9078-161283B0FB03}" v="5" dt="2023-11-28T22:21:39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Vinícius" userId="7bd5241c3b6ed742" providerId="LiveId" clId="{2C348A44-D0B8-4702-9078-161283B0FB03}"/>
    <pc:docChg chg="modSld">
      <pc:chgData name="Marcus Vinícius" userId="7bd5241c3b6ed742" providerId="LiveId" clId="{2C348A44-D0B8-4702-9078-161283B0FB03}" dt="2023-11-28T22:23:08.910" v="12" actId="729"/>
      <pc:docMkLst>
        <pc:docMk/>
      </pc:docMkLst>
      <pc:sldChg chg="mod modShow">
        <pc:chgData name="Marcus Vinícius" userId="7bd5241c3b6ed742" providerId="LiveId" clId="{2C348A44-D0B8-4702-9078-161283B0FB03}" dt="2023-11-28T22:23:02.127" v="4" actId="729"/>
        <pc:sldMkLst>
          <pc:docMk/>
          <pc:sldMk cId="2899006154" sldId="258"/>
        </pc:sldMkLst>
      </pc:sldChg>
      <pc:sldChg chg="modSp">
        <pc:chgData name="Marcus Vinícius" userId="7bd5241c3b6ed742" providerId="LiveId" clId="{2C348A44-D0B8-4702-9078-161283B0FB03}" dt="2023-11-28T22:21:31.031" v="2" actId="13926"/>
        <pc:sldMkLst>
          <pc:docMk/>
          <pc:sldMk cId="15568047" sldId="259"/>
        </pc:sldMkLst>
        <pc:spChg chg="mod">
          <ac:chgData name="Marcus Vinícius" userId="7bd5241c3b6ed742" providerId="LiveId" clId="{2C348A44-D0B8-4702-9078-161283B0FB03}" dt="2023-11-28T22:21:31.031" v="2" actId="13926"/>
          <ac:spMkLst>
            <pc:docMk/>
            <pc:sldMk cId="15568047" sldId="259"/>
            <ac:spMk id="3" creationId="{5D452A97-3D43-4837-E8A0-DBC1F85102CF}"/>
          </ac:spMkLst>
        </pc:spChg>
      </pc:sldChg>
      <pc:sldChg chg="modSp">
        <pc:chgData name="Marcus Vinícius" userId="7bd5241c3b6ed742" providerId="LiveId" clId="{2C348A44-D0B8-4702-9078-161283B0FB03}" dt="2023-11-28T22:21:39.405" v="3" actId="13926"/>
        <pc:sldMkLst>
          <pc:docMk/>
          <pc:sldMk cId="451534194" sldId="260"/>
        </pc:sldMkLst>
        <pc:spChg chg="mod">
          <ac:chgData name="Marcus Vinícius" userId="7bd5241c3b6ed742" providerId="LiveId" clId="{2C348A44-D0B8-4702-9078-161283B0FB03}" dt="2023-11-28T22:21:39.405" v="3" actId="13926"/>
          <ac:spMkLst>
            <pc:docMk/>
            <pc:sldMk cId="451534194" sldId="260"/>
            <ac:spMk id="3" creationId="{5D452A97-3D43-4837-E8A0-DBC1F85102CF}"/>
          </ac:spMkLst>
        </pc:spChg>
      </pc:sldChg>
      <pc:sldChg chg="mod modShow">
        <pc:chgData name="Marcus Vinícius" userId="7bd5241c3b6ed742" providerId="LiveId" clId="{2C348A44-D0B8-4702-9078-161283B0FB03}" dt="2023-11-28T22:23:04.922" v="5" actId="729"/>
        <pc:sldMkLst>
          <pc:docMk/>
          <pc:sldMk cId="3223508864" sldId="261"/>
        </pc:sldMkLst>
      </pc:sldChg>
      <pc:sldChg chg="mod modShow">
        <pc:chgData name="Marcus Vinícius" userId="7bd5241c3b6ed742" providerId="LiveId" clId="{2C348A44-D0B8-4702-9078-161283B0FB03}" dt="2023-11-28T22:23:06.130" v="6" actId="729"/>
        <pc:sldMkLst>
          <pc:docMk/>
          <pc:sldMk cId="2688370821" sldId="262"/>
        </pc:sldMkLst>
      </pc:sldChg>
      <pc:sldChg chg="mod modShow">
        <pc:chgData name="Marcus Vinícius" userId="7bd5241c3b6ed742" providerId="LiveId" clId="{2C348A44-D0B8-4702-9078-161283B0FB03}" dt="2023-11-28T22:23:06.570" v="7" actId="729"/>
        <pc:sldMkLst>
          <pc:docMk/>
          <pc:sldMk cId="166146923" sldId="263"/>
        </pc:sldMkLst>
      </pc:sldChg>
      <pc:sldChg chg="mod modShow">
        <pc:chgData name="Marcus Vinícius" userId="7bd5241c3b6ed742" providerId="LiveId" clId="{2C348A44-D0B8-4702-9078-161283B0FB03}" dt="2023-11-28T22:23:07.025" v="8" actId="729"/>
        <pc:sldMkLst>
          <pc:docMk/>
          <pc:sldMk cId="3295003963" sldId="264"/>
        </pc:sldMkLst>
      </pc:sldChg>
      <pc:sldChg chg="mod modShow">
        <pc:chgData name="Marcus Vinícius" userId="7bd5241c3b6ed742" providerId="LiveId" clId="{2C348A44-D0B8-4702-9078-161283B0FB03}" dt="2023-11-28T22:23:07.448" v="9" actId="729"/>
        <pc:sldMkLst>
          <pc:docMk/>
          <pc:sldMk cId="367615451" sldId="265"/>
        </pc:sldMkLst>
      </pc:sldChg>
      <pc:sldChg chg="mod modShow">
        <pc:chgData name="Marcus Vinícius" userId="7bd5241c3b6ed742" providerId="LiveId" clId="{2C348A44-D0B8-4702-9078-161283B0FB03}" dt="2023-11-28T22:23:07.919" v="10" actId="729"/>
        <pc:sldMkLst>
          <pc:docMk/>
          <pc:sldMk cId="1605313273" sldId="266"/>
        </pc:sldMkLst>
      </pc:sldChg>
      <pc:sldChg chg="mod modShow">
        <pc:chgData name="Marcus Vinícius" userId="7bd5241c3b6ed742" providerId="LiveId" clId="{2C348A44-D0B8-4702-9078-161283B0FB03}" dt="2023-11-28T22:23:08.312" v="11" actId="729"/>
        <pc:sldMkLst>
          <pc:docMk/>
          <pc:sldMk cId="1018651370" sldId="267"/>
        </pc:sldMkLst>
      </pc:sldChg>
      <pc:sldChg chg="mod modShow">
        <pc:chgData name="Marcus Vinícius" userId="7bd5241c3b6ed742" providerId="LiveId" clId="{2C348A44-D0B8-4702-9078-161283B0FB03}" dt="2023-11-28T22:23:08.910" v="12" actId="729"/>
        <pc:sldMkLst>
          <pc:docMk/>
          <pc:sldMk cId="3187754559" sldId="268"/>
        </pc:sldMkLst>
      </pc:sldChg>
    </pc:docChg>
  </pc:docChgLst>
  <pc:docChgLst>
    <pc:chgData name="Marcus Vinícius" userId="7bd5241c3b6ed742" providerId="LiveId" clId="{BFCB08D2-2402-4D28-A817-0814F9D9CC89}"/>
    <pc:docChg chg="modSld">
      <pc:chgData name="Marcus Vinícius" userId="7bd5241c3b6ed742" providerId="LiveId" clId="{BFCB08D2-2402-4D28-A817-0814F9D9CC89}" dt="2023-10-17T22:13:30.432" v="21" actId="14100"/>
      <pc:docMkLst>
        <pc:docMk/>
      </pc:docMkLst>
      <pc:sldChg chg="modTransition">
        <pc:chgData name="Marcus Vinícius" userId="7bd5241c3b6ed742" providerId="LiveId" clId="{BFCB08D2-2402-4D28-A817-0814F9D9CC89}" dt="2023-10-17T18:25:13.992" v="9"/>
        <pc:sldMkLst>
          <pc:docMk/>
          <pc:sldMk cId="2194975477" sldId="257"/>
        </pc:sldMkLst>
      </pc:sldChg>
      <pc:sldChg chg="modTransition">
        <pc:chgData name="Marcus Vinícius" userId="7bd5241c3b6ed742" providerId="LiveId" clId="{BFCB08D2-2402-4D28-A817-0814F9D9CC89}" dt="2023-10-17T18:25:17.024" v="10"/>
        <pc:sldMkLst>
          <pc:docMk/>
          <pc:sldMk cId="2899006154" sldId="258"/>
        </pc:sldMkLst>
      </pc:sldChg>
      <pc:sldChg chg="modTransition modAnim">
        <pc:chgData name="Marcus Vinícius" userId="7bd5241c3b6ed742" providerId="LiveId" clId="{BFCB08D2-2402-4D28-A817-0814F9D9CC89}" dt="2023-10-17T18:25:18.386" v="11"/>
        <pc:sldMkLst>
          <pc:docMk/>
          <pc:sldMk cId="15568047" sldId="259"/>
        </pc:sldMkLst>
      </pc:sldChg>
      <pc:sldChg chg="modTransition modAnim">
        <pc:chgData name="Marcus Vinícius" userId="7bd5241c3b6ed742" providerId="LiveId" clId="{BFCB08D2-2402-4D28-A817-0814F9D9CC89}" dt="2023-10-17T18:25:20.112" v="12"/>
        <pc:sldMkLst>
          <pc:docMk/>
          <pc:sldMk cId="451534194" sldId="260"/>
        </pc:sldMkLst>
      </pc:sldChg>
      <pc:sldChg chg="modTransition">
        <pc:chgData name="Marcus Vinícius" userId="7bd5241c3b6ed742" providerId="LiveId" clId="{BFCB08D2-2402-4D28-A817-0814F9D9CC89}" dt="2023-10-17T18:25:21.589" v="13"/>
        <pc:sldMkLst>
          <pc:docMk/>
          <pc:sldMk cId="3223508864" sldId="261"/>
        </pc:sldMkLst>
      </pc:sldChg>
      <pc:sldChg chg="modTransition">
        <pc:chgData name="Marcus Vinícius" userId="7bd5241c3b6ed742" providerId="LiveId" clId="{BFCB08D2-2402-4D28-A817-0814F9D9CC89}" dt="2023-10-17T18:25:24.588" v="14"/>
        <pc:sldMkLst>
          <pc:docMk/>
          <pc:sldMk cId="2688370821" sldId="262"/>
        </pc:sldMkLst>
      </pc:sldChg>
      <pc:sldChg chg="modTransition">
        <pc:chgData name="Marcus Vinícius" userId="7bd5241c3b6ed742" providerId="LiveId" clId="{BFCB08D2-2402-4D28-A817-0814F9D9CC89}" dt="2023-10-17T18:25:26.544" v="15"/>
        <pc:sldMkLst>
          <pc:docMk/>
          <pc:sldMk cId="166146923" sldId="263"/>
        </pc:sldMkLst>
      </pc:sldChg>
      <pc:sldChg chg="modSp mod modTransition">
        <pc:chgData name="Marcus Vinícius" userId="7bd5241c3b6ed742" providerId="LiveId" clId="{BFCB08D2-2402-4D28-A817-0814F9D9CC89}" dt="2023-10-17T22:13:30.432" v="21" actId="14100"/>
        <pc:sldMkLst>
          <pc:docMk/>
          <pc:sldMk cId="3295003963" sldId="264"/>
        </pc:sldMkLst>
        <pc:spChg chg="mod">
          <ac:chgData name="Marcus Vinícius" userId="7bd5241c3b6ed742" providerId="LiveId" clId="{BFCB08D2-2402-4D28-A817-0814F9D9CC89}" dt="2023-10-17T22:13:30.432" v="21" actId="14100"/>
          <ac:spMkLst>
            <pc:docMk/>
            <pc:sldMk cId="3295003963" sldId="264"/>
            <ac:spMk id="3" creationId="{5D452A97-3D43-4837-E8A0-DBC1F85102CF}"/>
          </ac:spMkLst>
        </pc:spChg>
      </pc:sldChg>
      <pc:sldChg chg="modTransition">
        <pc:chgData name="Marcus Vinícius" userId="7bd5241c3b6ed742" providerId="LiveId" clId="{BFCB08D2-2402-4D28-A817-0814F9D9CC89}" dt="2023-10-17T18:25:32.943" v="18"/>
        <pc:sldMkLst>
          <pc:docMk/>
          <pc:sldMk cId="367615451" sldId="265"/>
        </pc:sldMkLst>
      </pc:sldChg>
      <pc:sldChg chg="modTransition">
        <pc:chgData name="Marcus Vinícius" userId="7bd5241c3b6ed742" providerId="LiveId" clId="{BFCB08D2-2402-4D28-A817-0814F9D9CC89}" dt="2023-10-17T18:25:29.289" v="16"/>
        <pc:sldMkLst>
          <pc:docMk/>
          <pc:sldMk cId="1605313273" sldId="266"/>
        </pc:sldMkLst>
      </pc:sldChg>
      <pc:sldChg chg="modTransition">
        <pc:chgData name="Marcus Vinícius" userId="7bd5241c3b6ed742" providerId="LiveId" clId="{BFCB08D2-2402-4D28-A817-0814F9D9CC89}" dt="2023-10-17T18:25:31.482" v="17"/>
        <pc:sldMkLst>
          <pc:docMk/>
          <pc:sldMk cId="1018651370" sldId="267"/>
        </pc:sldMkLst>
      </pc:sldChg>
      <pc:sldChg chg="modTransition">
        <pc:chgData name="Marcus Vinícius" userId="7bd5241c3b6ed742" providerId="LiveId" clId="{BFCB08D2-2402-4D28-A817-0814F9D9CC89}" dt="2023-10-17T18:25:36.602" v="20"/>
        <pc:sldMkLst>
          <pc:docMk/>
          <pc:sldMk cId="318775455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0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FD23066-E0E4-4A0C-B554-B9F2A919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5D2E6F5-4096-40AF-B31C-B6FBEEFF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33909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097314-6E18-9659-13E2-779CA9BF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79" y="1777217"/>
            <a:ext cx="2541564" cy="2108983"/>
          </a:xfrm>
        </p:spPr>
        <p:txBody>
          <a:bodyPr>
            <a:normAutofit/>
          </a:bodyPr>
          <a:lstStyle/>
          <a:p>
            <a:r>
              <a:rPr lang="pt-BR" sz="3200" dirty="0" err="1">
                <a:solidFill>
                  <a:schemeClr val="bg2"/>
                </a:solidFill>
              </a:rPr>
              <a:t>TO-Do</a:t>
            </a:r>
            <a:r>
              <a:rPr lang="pt-BR" sz="3200" dirty="0">
                <a:solidFill>
                  <a:schemeClr val="bg2"/>
                </a:solidFill>
              </a:rPr>
              <a:t> APP CLI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3D79B9-DC69-6D28-F58A-C8F9B731E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665" y="4114800"/>
            <a:ext cx="2579077" cy="1076178"/>
          </a:xfrm>
        </p:spPr>
        <p:txBody>
          <a:bodyPr>
            <a:normAutofit/>
          </a:bodyPr>
          <a:lstStyle/>
          <a:p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15" name="Picture 3" descr="Um conceito abstrato da genética">
            <a:extLst>
              <a:ext uri="{FF2B5EF4-FFF2-40B4-BE49-F238E27FC236}">
                <a16:creationId xmlns:a16="http://schemas.microsoft.com/office/drawing/2014/main" id="{E3378B2D-AA15-BBE3-F3BD-C335FC59E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2" r="3059"/>
          <a:stretch/>
        </p:blipFill>
        <p:spPr>
          <a:xfrm>
            <a:off x="609600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4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14BD-DCB1-3FBE-25C1-E05C60F7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216660" cy="3046228"/>
          </a:xfrm>
        </p:spPr>
        <p:txBody>
          <a:bodyPr/>
          <a:lstStyle/>
          <a:p>
            <a:r>
              <a:rPr lang="pt-BR" dirty="0"/>
              <a:t>Revisão da Sprint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452A97-3D43-4837-E8A0-DBC1F851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216660" cy="205740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No final de cada sprint, rever o que foi concluído e ajustar o plano para a próxima sprint.</a:t>
            </a:r>
          </a:p>
        </p:txBody>
      </p:sp>
    </p:spTree>
    <p:extLst>
      <p:ext uri="{BB962C8B-B14F-4D97-AF65-F5344CB8AC3E}">
        <p14:creationId xmlns:p14="http://schemas.microsoft.com/office/powerpoint/2010/main" val="36761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14BD-DCB1-3FBE-25C1-E05C60F7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216660" cy="3046228"/>
          </a:xfrm>
        </p:spPr>
        <p:txBody>
          <a:bodyPr/>
          <a:lstStyle/>
          <a:p>
            <a:r>
              <a:rPr lang="pt-BR" dirty="0"/>
              <a:t>Retrospectivas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452A97-3D43-4837-E8A0-DBC1F851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216660" cy="205740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Após cada sprint, realizaremos uma retrospectiva para melhorar continuamente o processo.</a:t>
            </a:r>
          </a:p>
        </p:txBody>
      </p:sp>
    </p:spTree>
    <p:extLst>
      <p:ext uri="{BB962C8B-B14F-4D97-AF65-F5344CB8AC3E}">
        <p14:creationId xmlns:p14="http://schemas.microsoft.com/office/powerpoint/2010/main" val="160531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14BD-DCB1-3FBE-25C1-E05C60F7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216660" cy="3046228"/>
          </a:xfrm>
        </p:spPr>
        <p:txBody>
          <a:bodyPr/>
          <a:lstStyle/>
          <a:p>
            <a:r>
              <a:rPr lang="pt-BR" dirty="0"/>
              <a:t>Testes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452A97-3D43-4837-E8A0-DBC1F851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216660" cy="205740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Implementação de testes automatizados para garantir a qualidade do software.</a:t>
            </a:r>
          </a:p>
        </p:txBody>
      </p:sp>
    </p:spTree>
    <p:extLst>
      <p:ext uri="{BB962C8B-B14F-4D97-AF65-F5344CB8AC3E}">
        <p14:creationId xmlns:p14="http://schemas.microsoft.com/office/powerpoint/2010/main" val="101865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14BD-DCB1-3FBE-25C1-E05C60F7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216660" cy="3046228"/>
          </a:xfrm>
        </p:spPr>
        <p:txBody>
          <a:bodyPr/>
          <a:lstStyle/>
          <a:p>
            <a:r>
              <a:rPr lang="pt-BR" dirty="0"/>
              <a:t>Entrega Contínua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452A97-3D43-4837-E8A0-DBC1F851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216660" cy="205740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Entrega de artefatos do software ao final de cada sprint, para ter uma versão funcional a cada iteração.</a:t>
            </a:r>
          </a:p>
        </p:txBody>
      </p:sp>
    </p:spTree>
    <p:extLst>
      <p:ext uri="{BB962C8B-B14F-4D97-AF65-F5344CB8AC3E}">
        <p14:creationId xmlns:p14="http://schemas.microsoft.com/office/powerpoint/2010/main" val="318775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0637B7-23C5-CE7C-A42E-6AD2BCE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722" y="4088921"/>
            <a:ext cx="9096555" cy="2057400"/>
          </a:xfrm>
        </p:spPr>
        <p:txBody>
          <a:bodyPr>
            <a:normAutofit/>
          </a:bodyPr>
          <a:lstStyle/>
          <a:p>
            <a:r>
              <a:rPr lang="pt-BR" sz="3200" dirty="0"/>
              <a:t>O software a ser desenvolvido é uma aplicação de linha de comando que permite aos usuários gerenciar e organizar suas tarefas e atividades de forma eficiente.</a:t>
            </a:r>
          </a:p>
        </p:txBody>
      </p:sp>
    </p:spTree>
    <p:extLst>
      <p:ext uri="{BB962C8B-B14F-4D97-AF65-F5344CB8AC3E}">
        <p14:creationId xmlns:p14="http://schemas.microsoft.com/office/powerpoint/2010/main" val="21949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DD652-A5D0-A428-16EF-886AB5352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Estimativa do Escopo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797495-A58F-7AE5-DC42-B30FCC471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estimativa de escopo inicial pode ser dividida em funcionalidades básicas e avançadas.</a:t>
            </a:r>
          </a:p>
        </p:txBody>
      </p:sp>
    </p:spTree>
    <p:extLst>
      <p:ext uri="{BB962C8B-B14F-4D97-AF65-F5344CB8AC3E}">
        <p14:creationId xmlns:p14="http://schemas.microsoft.com/office/powerpoint/2010/main" val="289900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14BD-DCB1-3FBE-25C1-E05C60F7E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Funcionalidades Básicas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452A97-3D43-4837-E8A0-DBC1F851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4248509" cy="205740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dirty="0">
                <a:highlight>
                  <a:srgbClr val="00FF00"/>
                </a:highlight>
              </a:rPr>
              <a:t>Adicionar uma nova tarefa.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dirty="0">
                <a:highlight>
                  <a:srgbClr val="00FF00"/>
                </a:highlight>
              </a:rPr>
              <a:t>Listar tarefas.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dirty="0">
                <a:highlight>
                  <a:srgbClr val="00FF00"/>
                </a:highlight>
              </a:rPr>
              <a:t>Marcar tarefas como concluídas.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dirty="0">
                <a:highlight>
                  <a:srgbClr val="00FF00"/>
                </a:highlight>
              </a:rPr>
              <a:t>Remover tarefas.</a:t>
            </a:r>
          </a:p>
        </p:txBody>
      </p:sp>
    </p:spTree>
    <p:extLst>
      <p:ext uri="{BB962C8B-B14F-4D97-AF65-F5344CB8AC3E}">
        <p14:creationId xmlns:p14="http://schemas.microsoft.com/office/powerpoint/2010/main" val="155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14BD-DCB1-3FBE-25C1-E05C60F7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216660" cy="3046228"/>
          </a:xfrm>
        </p:spPr>
        <p:txBody>
          <a:bodyPr/>
          <a:lstStyle/>
          <a:p>
            <a:r>
              <a:rPr lang="pt-BR" dirty="0"/>
              <a:t>Funcionalidades avançadas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452A97-3D43-4837-E8A0-DBC1F851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216660" cy="20574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dirty="0"/>
              <a:t>Atribuir prazos e prioridades às tarefas.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dirty="0"/>
              <a:t>Pesquisar tarefas por palavras-chave.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dirty="0"/>
              <a:t>Implementar categorias ou etiquetas para organizar tarefas.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dirty="0"/>
              <a:t>Permitir a criação de sub tarefas ou listas de tarefas.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dirty="0">
                <a:highlight>
                  <a:srgbClr val="00FF00"/>
                </a:highlight>
              </a:rPr>
              <a:t>Exportar/importar lista de tarefas.</a:t>
            </a:r>
          </a:p>
        </p:txBody>
      </p:sp>
    </p:spTree>
    <p:extLst>
      <p:ext uri="{BB962C8B-B14F-4D97-AF65-F5344CB8AC3E}">
        <p14:creationId xmlns:p14="http://schemas.microsoft.com/office/powerpoint/2010/main" val="4515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14BD-DCB1-3FBE-25C1-E05C60F7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216660" cy="3046228"/>
          </a:xfrm>
        </p:spPr>
        <p:txBody>
          <a:bodyPr/>
          <a:lstStyle/>
          <a:p>
            <a:r>
              <a:rPr lang="pt-BR" dirty="0"/>
              <a:t>Processo de 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452A97-3D43-4837-E8A0-DBC1F851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216660" cy="2057400"/>
          </a:xfrm>
        </p:spPr>
        <p:txBody>
          <a:bodyPr>
            <a:normAutofit/>
          </a:bodyPr>
          <a:lstStyle/>
          <a:p>
            <a:r>
              <a:rPr lang="pt-BR" dirty="0"/>
              <a:t>Para um desenvolvimento ágil, o </a:t>
            </a:r>
            <a:r>
              <a:rPr lang="pt-BR" b="1" dirty="0"/>
              <a:t>Scrum</a:t>
            </a:r>
            <a:r>
              <a:rPr lang="pt-BR" dirty="0"/>
              <a:t> é uma metodologia adequada.</a:t>
            </a:r>
          </a:p>
        </p:txBody>
      </p:sp>
    </p:spTree>
    <p:extLst>
      <p:ext uri="{BB962C8B-B14F-4D97-AF65-F5344CB8AC3E}">
        <p14:creationId xmlns:p14="http://schemas.microsoft.com/office/powerpoint/2010/main" val="322350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14BD-DCB1-3FBE-25C1-E05C60F7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216660" cy="3046228"/>
          </a:xfrm>
        </p:spPr>
        <p:txBody>
          <a:bodyPr/>
          <a:lstStyle/>
          <a:p>
            <a:r>
              <a:rPr lang="pt-BR" dirty="0"/>
              <a:t>Planejamento Inicial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452A97-3D43-4837-E8A0-DBC1F851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216660" cy="205740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Definição dos objetivos do projeto, estabelecendo um </a:t>
            </a:r>
            <a:r>
              <a:rPr lang="pt-BR" dirty="0" err="1"/>
              <a:t>Product</a:t>
            </a:r>
            <a:r>
              <a:rPr lang="pt-BR" dirty="0"/>
              <a:t> Backlog com todas as funcionalidades desejadas.</a:t>
            </a:r>
          </a:p>
        </p:txBody>
      </p:sp>
    </p:spTree>
    <p:extLst>
      <p:ext uri="{BB962C8B-B14F-4D97-AF65-F5344CB8AC3E}">
        <p14:creationId xmlns:p14="http://schemas.microsoft.com/office/powerpoint/2010/main" val="268837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14BD-DCB1-3FBE-25C1-E05C60F7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216660" cy="3046228"/>
          </a:xfrm>
        </p:spPr>
        <p:txBody>
          <a:bodyPr/>
          <a:lstStyle/>
          <a:p>
            <a:r>
              <a:rPr lang="pt-BR" dirty="0"/>
              <a:t>Sprints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452A97-3D43-4837-E8A0-DBC1F851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216660" cy="205740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Divisão do desenvolvimento em sprints de 1 semana, devido ao prazo curto do projeto. No início de cada sprint selecionaremos os itens a serem desenvolvidos.</a:t>
            </a:r>
          </a:p>
        </p:txBody>
      </p:sp>
    </p:spTree>
    <p:extLst>
      <p:ext uri="{BB962C8B-B14F-4D97-AF65-F5344CB8AC3E}">
        <p14:creationId xmlns:p14="http://schemas.microsoft.com/office/powerpoint/2010/main" val="16614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14BD-DCB1-3FBE-25C1-E05C60F7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216660" cy="3046228"/>
          </a:xfrm>
        </p:spPr>
        <p:txBody>
          <a:bodyPr/>
          <a:lstStyle/>
          <a:p>
            <a:r>
              <a:rPr lang="pt-BR" dirty="0"/>
              <a:t>Daily Meetings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452A97-3D43-4837-E8A0-DBC1F851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9321800" cy="205740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Comunicação diária de mensagens curtas para manter a equipe atualizada sobre o progresso e identificar possíveis obstáculos.</a:t>
            </a:r>
          </a:p>
        </p:txBody>
      </p:sp>
    </p:spTree>
    <p:extLst>
      <p:ext uri="{BB962C8B-B14F-4D97-AF65-F5344CB8AC3E}">
        <p14:creationId xmlns:p14="http://schemas.microsoft.com/office/powerpoint/2010/main" val="329500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Metadata/LabelInfo.xml><?xml version="1.0" encoding="utf-8"?>
<clbl:labelList xmlns:clbl="http://schemas.microsoft.com/office/2020/mipLabelMetadata">
  <clbl:label id="{982baf77-8f4b-4e65-8b3f-051be63ae155}" enabled="1" method="Privileged" siteId="{a413b1c8-a6e7-4df6-a1f9-e43110da4df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258</Words>
  <Application>Microsoft Office PowerPoint</Application>
  <PresentationFormat>Widescreen</PresentationFormat>
  <Paragraphs>31</Paragraphs>
  <Slides>13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Goudy Old Style</vt:lpstr>
      <vt:lpstr>Wingdings</vt:lpstr>
      <vt:lpstr>ClassicFrameVTI</vt:lpstr>
      <vt:lpstr>TO-Do APP CLI</vt:lpstr>
      <vt:lpstr>PowerPoint Presentation</vt:lpstr>
      <vt:lpstr>Estimativa do Escopo</vt:lpstr>
      <vt:lpstr>Funcionalidades Básicas</vt:lpstr>
      <vt:lpstr>Funcionalidades avançadas</vt:lpstr>
      <vt:lpstr>Processo de Desenvolvimento</vt:lpstr>
      <vt:lpstr>Planejamento Inicial</vt:lpstr>
      <vt:lpstr>Sprints</vt:lpstr>
      <vt:lpstr>Daily Meetings</vt:lpstr>
      <vt:lpstr>Revisão da Sprint</vt:lpstr>
      <vt:lpstr>Retrospectivas</vt:lpstr>
      <vt:lpstr>Testes</vt:lpstr>
      <vt:lpstr>Entrega Contínua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APP CLI</dc:title>
  <dc:creator>Marcus Apolinário</dc:creator>
  <cp:lastModifiedBy>Marcus Apolinário</cp:lastModifiedBy>
  <cp:revision>1</cp:revision>
  <dcterms:created xsi:type="dcterms:W3CDTF">2023-10-17T18:13:50Z</dcterms:created>
  <dcterms:modified xsi:type="dcterms:W3CDTF">2023-11-28T22:23:11Z</dcterms:modified>
</cp:coreProperties>
</file>