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2" r:id="rId4"/>
    <p:sldId id="265" r:id="rId5"/>
    <p:sldId id="257" r:id="rId6"/>
    <p:sldId id="269" r:id="rId7"/>
    <p:sldId id="266" r:id="rId8"/>
    <p:sldId id="267" r:id="rId9"/>
    <p:sldId id="268" r:id="rId10"/>
    <p:sldId id="258" r:id="rId11"/>
    <p:sldId id="275" r:id="rId12"/>
    <p:sldId id="263" r:id="rId13"/>
    <p:sldId id="274" r:id="rId14"/>
    <p:sldId id="273" r:id="rId15"/>
    <p:sldId id="276" r:id="rId16"/>
    <p:sldId id="27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515067-C3E0-B843-A4E3-E19E2406E1B7}">
          <p14:sldIdLst>
            <p14:sldId id="256"/>
            <p14:sldId id="264"/>
            <p14:sldId id="262"/>
            <p14:sldId id="265"/>
            <p14:sldId id="257"/>
            <p14:sldId id="269"/>
            <p14:sldId id="266"/>
            <p14:sldId id="267"/>
            <p14:sldId id="268"/>
            <p14:sldId id="258"/>
            <p14:sldId id="275"/>
            <p14:sldId id="263"/>
            <p14:sldId id="274"/>
            <p14:sldId id="273"/>
            <p14:sldId id="276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4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0CD07-88B6-4460-9569-599AB67DF23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605648-1DE4-419A-8D11-DAC0F4E0D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Individuals and interactions </a:t>
          </a:r>
          <a:r>
            <a:rPr lang="en-US"/>
            <a:t>over processes and tools</a:t>
          </a:r>
        </a:p>
      </dgm:t>
    </dgm:pt>
    <dgm:pt modelId="{ED2518E4-9216-4104-BB95-985EF7C1EAA5}" type="parTrans" cxnId="{F0E78CF2-F3D1-4CCD-9D12-4728A20EEDCF}">
      <dgm:prSet/>
      <dgm:spPr/>
      <dgm:t>
        <a:bodyPr/>
        <a:lstStyle/>
        <a:p>
          <a:endParaRPr lang="en-US"/>
        </a:p>
      </dgm:t>
    </dgm:pt>
    <dgm:pt modelId="{3523E184-2BB4-4F5B-B076-1C7FB7F6EF0E}" type="sibTrans" cxnId="{F0E78CF2-F3D1-4CCD-9D12-4728A20EED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5EC130-C622-4E32-AE28-FEA922D59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Working software</a:t>
          </a:r>
          <a:r>
            <a:rPr lang="en-US"/>
            <a:t> over comprehensive documentation</a:t>
          </a:r>
        </a:p>
      </dgm:t>
    </dgm:pt>
    <dgm:pt modelId="{D3F9D803-73CF-49D6-8EBC-44A396FBD6DE}" type="parTrans" cxnId="{B7412B95-A7C0-4720-BB15-0CB40BD07195}">
      <dgm:prSet/>
      <dgm:spPr/>
      <dgm:t>
        <a:bodyPr/>
        <a:lstStyle/>
        <a:p>
          <a:endParaRPr lang="en-US"/>
        </a:p>
      </dgm:t>
    </dgm:pt>
    <dgm:pt modelId="{E58AC8A7-654E-40EC-ABFD-D3F22D51228F}" type="sibTrans" cxnId="{B7412B95-A7C0-4720-BB15-0CB40BD071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8DBBC8-A345-437D-9102-27E0CF9393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 collaboration </a:t>
          </a:r>
          <a:r>
            <a:rPr lang="en-US"/>
            <a:t>over contract negotiation</a:t>
          </a:r>
        </a:p>
      </dgm:t>
    </dgm:pt>
    <dgm:pt modelId="{E1DD306D-1E8C-4927-9DF2-4948C401CFF1}" type="parTrans" cxnId="{03DA1137-27FD-4E3A-B528-11F2043227E0}">
      <dgm:prSet/>
      <dgm:spPr/>
      <dgm:t>
        <a:bodyPr/>
        <a:lstStyle/>
        <a:p>
          <a:endParaRPr lang="en-US"/>
        </a:p>
      </dgm:t>
    </dgm:pt>
    <dgm:pt modelId="{E89186BD-31E0-4391-A927-49872D4B32B0}" type="sibTrans" cxnId="{03DA1137-27FD-4E3A-B528-11F2043227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8A6490-56DA-485B-81F2-7DD415195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Responding to change </a:t>
          </a:r>
          <a:r>
            <a:rPr lang="en-US"/>
            <a:t>over following a plan</a:t>
          </a:r>
        </a:p>
      </dgm:t>
    </dgm:pt>
    <dgm:pt modelId="{05B96F40-6BFD-4F27-AF82-C44ECC4E9D12}" type="parTrans" cxnId="{2A725935-AD8A-49AA-BF80-6597CCB2AF22}">
      <dgm:prSet/>
      <dgm:spPr/>
      <dgm:t>
        <a:bodyPr/>
        <a:lstStyle/>
        <a:p>
          <a:endParaRPr lang="en-US"/>
        </a:p>
      </dgm:t>
    </dgm:pt>
    <dgm:pt modelId="{5E7F96C8-DD13-4D73-B3DF-2DE84392E6B5}" type="sibTrans" cxnId="{2A725935-AD8A-49AA-BF80-6597CCB2AF22}">
      <dgm:prSet/>
      <dgm:spPr/>
      <dgm:t>
        <a:bodyPr/>
        <a:lstStyle/>
        <a:p>
          <a:endParaRPr lang="en-US"/>
        </a:p>
      </dgm:t>
    </dgm:pt>
    <dgm:pt modelId="{21B0D443-EDCC-FA45-93BF-E2D75B771092}" type="pres">
      <dgm:prSet presAssocID="{FB50CD07-88B6-4460-9569-599AB67DF23E}" presName="linear" presStyleCnt="0">
        <dgm:presLayoutVars>
          <dgm:animLvl val="lvl"/>
          <dgm:resizeHandles val="exact"/>
        </dgm:presLayoutVars>
      </dgm:prSet>
      <dgm:spPr/>
    </dgm:pt>
    <dgm:pt modelId="{7E400B90-A12F-394B-9F2E-D0DCD41AEF72}" type="pres">
      <dgm:prSet presAssocID="{AB605648-1DE4-419A-8D11-DAC0F4E0DB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E2647E-79F7-F242-BDF1-D754B3728FD3}" type="pres">
      <dgm:prSet presAssocID="{3523E184-2BB4-4F5B-B076-1C7FB7F6EF0E}" presName="spacer" presStyleCnt="0"/>
      <dgm:spPr/>
    </dgm:pt>
    <dgm:pt modelId="{C4C81177-AEC7-234F-83E1-8467056B1448}" type="pres">
      <dgm:prSet presAssocID="{E15EC130-C622-4E32-AE28-FEA922D598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05A57D-1C86-7F49-820F-B5C12A98AF41}" type="pres">
      <dgm:prSet presAssocID="{E58AC8A7-654E-40EC-ABFD-D3F22D51228F}" presName="spacer" presStyleCnt="0"/>
      <dgm:spPr/>
    </dgm:pt>
    <dgm:pt modelId="{5A505895-5E51-9A43-A233-F513B52058F8}" type="pres">
      <dgm:prSet presAssocID="{0D8DBBC8-A345-437D-9102-27E0CF9393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390B23-F609-DA48-8A94-9BD4659AE000}" type="pres">
      <dgm:prSet presAssocID="{E89186BD-31E0-4391-A927-49872D4B32B0}" presName="spacer" presStyleCnt="0"/>
      <dgm:spPr/>
    </dgm:pt>
    <dgm:pt modelId="{AE09B181-F91F-A942-8486-CDF1A61BA2E0}" type="pres">
      <dgm:prSet presAssocID="{E88A6490-56DA-485B-81F2-7DD415195B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0EBE28-3447-F84F-A5A7-1A8764BE18E0}" type="presOf" srcId="{E15EC130-C622-4E32-AE28-FEA922D598CE}" destId="{C4C81177-AEC7-234F-83E1-8467056B1448}" srcOrd="0" destOrd="0" presId="urn:microsoft.com/office/officeart/2005/8/layout/vList2"/>
    <dgm:cxn modelId="{670B972A-2FEF-584B-B7C8-221C855D3C2C}" type="presOf" srcId="{FB50CD07-88B6-4460-9569-599AB67DF23E}" destId="{21B0D443-EDCC-FA45-93BF-E2D75B771092}" srcOrd="0" destOrd="0" presId="urn:microsoft.com/office/officeart/2005/8/layout/vList2"/>
    <dgm:cxn modelId="{2A725935-AD8A-49AA-BF80-6597CCB2AF22}" srcId="{FB50CD07-88B6-4460-9569-599AB67DF23E}" destId="{E88A6490-56DA-485B-81F2-7DD415195B15}" srcOrd="3" destOrd="0" parTransId="{05B96F40-6BFD-4F27-AF82-C44ECC4E9D12}" sibTransId="{5E7F96C8-DD13-4D73-B3DF-2DE84392E6B5}"/>
    <dgm:cxn modelId="{03DA1137-27FD-4E3A-B528-11F2043227E0}" srcId="{FB50CD07-88B6-4460-9569-599AB67DF23E}" destId="{0D8DBBC8-A345-437D-9102-27E0CF93937E}" srcOrd="2" destOrd="0" parTransId="{E1DD306D-1E8C-4927-9DF2-4948C401CFF1}" sibTransId="{E89186BD-31E0-4391-A927-49872D4B32B0}"/>
    <dgm:cxn modelId="{9E7F5255-9E33-A441-BF14-CE0D7B94DA18}" type="presOf" srcId="{0D8DBBC8-A345-437D-9102-27E0CF93937E}" destId="{5A505895-5E51-9A43-A233-F513B52058F8}" srcOrd="0" destOrd="0" presId="urn:microsoft.com/office/officeart/2005/8/layout/vList2"/>
    <dgm:cxn modelId="{B7412B95-A7C0-4720-BB15-0CB40BD07195}" srcId="{FB50CD07-88B6-4460-9569-599AB67DF23E}" destId="{E15EC130-C622-4E32-AE28-FEA922D598CE}" srcOrd="1" destOrd="0" parTransId="{D3F9D803-73CF-49D6-8EBC-44A396FBD6DE}" sibTransId="{E58AC8A7-654E-40EC-ABFD-D3F22D51228F}"/>
    <dgm:cxn modelId="{80EA97A2-EE33-9A4D-BE93-C0E3784F70FF}" type="presOf" srcId="{AB605648-1DE4-419A-8D11-DAC0F4E0DBBA}" destId="{7E400B90-A12F-394B-9F2E-D0DCD41AEF72}" srcOrd="0" destOrd="0" presId="urn:microsoft.com/office/officeart/2005/8/layout/vList2"/>
    <dgm:cxn modelId="{042701DA-AB47-8F4E-A794-16BB6DF44D17}" type="presOf" srcId="{E88A6490-56DA-485B-81F2-7DD415195B15}" destId="{AE09B181-F91F-A942-8486-CDF1A61BA2E0}" srcOrd="0" destOrd="0" presId="urn:microsoft.com/office/officeart/2005/8/layout/vList2"/>
    <dgm:cxn modelId="{F0E78CF2-F3D1-4CCD-9D12-4728A20EEDCF}" srcId="{FB50CD07-88B6-4460-9569-599AB67DF23E}" destId="{AB605648-1DE4-419A-8D11-DAC0F4E0DBBA}" srcOrd="0" destOrd="0" parTransId="{ED2518E4-9216-4104-BB95-985EF7C1EAA5}" sibTransId="{3523E184-2BB4-4F5B-B076-1C7FB7F6EF0E}"/>
    <dgm:cxn modelId="{50747EBB-CC68-D34D-BE81-7FEF992DDA03}" type="presParOf" srcId="{21B0D443-EDCC-FA45-93BF-E2D75B771092}" destId="{7E400B90-A12F-394B-9F2E-D0DCD41AEF72}" srcOrd="0" destOrd="0" presId="urn:microsoft.com/office/officeart/2005/8/layout/vList2"/>
    <dgm:cxn modelId="{CD9C279A-4A32-974B-A013-6017EF07D2E1}" type="presParOf" srcId="{21B0D443-EDCC-FA45-93BF-E2D75B771092}" destId="{C3E2647E-79F7-F242-BDF1-D754B3728FD3}" srcOrd="1" destOrd="0" presId="urn:microsoft.com/office/officeart/2005/8/layout/vList2"/>
    <dgm:cxn modelId="{2BAB8304-69A1-2D42-8A23-188B4B7F381A}" type="presParOf" srcId="{21B0D443-EDCC-FA45-93BF-E2D75B771092}" destId="{C4C81177-AEC7-234F-83E1-8467056B1448}" srcOrd="2" destOrd="0" presId="urn:microsoft.com/office/officeart/2005/8/layout/vList2"/>
    <dgm:cxn modelId="{218F6A2C-39E8-6741-8EBE-612F1D8A6C01}" type="presParOf" srcId="{21B0D443-EDCC-FA45-93BF-E2D75B771092}" destId="{3305A57D-1C86-7F49-820F-B5C12A98AF41}" srcOrd="3" destOrd="0" presId="urn:microsoft.com/office/officeart/2005/8/layout/vList2"/>
    <dgm:cxn modelId="{0C6BC70C-0DF5-3B40-978E-EF2B4AE8FF5D}" type="presParOf" srcId="{21B0D443-EDCC-FA45-93BF-E2D75B771092}" destId="{5A505895-5E51-9A43-A233-F513B52058F8}" srcOrd="4" destOrd="0" presId="urn:microsoft.com/office/officeart/2005/8/layout/vList2"/>
    <dgm:cxn modelId="{2ECDFFF4-5D4A-9742-9FDC-63F9310FB63D}" type="presParOf" srcId="{21B0D443-EDCC-FA45-93BF-E2D75B771092}" destId="{80390B23-F609-DA48-8A94-9BD4659AE000}" srcOrd="5" destOrd="0" presId="urn:microsoft.com/office/officeart/2005/8/layout/vList2"/>
    <dgm:cxn modelId="{E67F7024-23F9-1441-B1F1-87B5E909BB90}" type="presParOf" srcId="{21B0D443-EDCC-FA45-93BF-E2D75B771092}" destId="{AE09B181-F91F-A942-8486-CDF1A61BA2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8B22A-0D3D-4096-9B09-501D220B43D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8D10A0-4694-4694-910E-2114B7FCD5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Owner – What to build</a:t>
          </a:r>
        </a:p>
      </dgm:t>
    </dgm:pt>
    <dgm:pt modelId="{E33E9164-FE7B-404A-8CE1-D9170B176CF2}" type="parTrans" cxnId="{0DBBD4B3-648B-4089-B011-390AF7E5D5F2}">
      <dgm:prSet/>
      <dgm:spPr/>
      <dgm:t>
        <a:bodyPr/>
        <a:lstStyle/>
        <a:p>
          <a:endParaRPr lang="en-US"/>
        </a:p>
      </dgm:t>
    </dgm:pt>
    <dgm:pt modelId="{9FB1CB2D-FCAE-481D-B0A9-CA18AA71E596}" type="sibTrans" cxnId="{0DBBD4B3-648B-4089-B011-390AF7E5D5F2}">
      <dgm:prSet/>
      <dgm:spPr/>
      <dgm:t>
        <a:bodyPr/>
        <a:lstStyle/>
        <a:p>
          <a:endParaRPr lang="en-US"/>
        </a:p>
      </dgm:t>
    </dgm:pt>
    <dgm:pt modelId="{3A8650CA-5080-40DD-A06C-E6CA40A20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Team – How to build</a:t>
          </a:r>
        </a:p>
      </dgm:t>
    </dgm:pt>
    <dgm:pt modelId="{F4FC5F88-AD0C-4DAE-9F76-13FCB867FB7E}" type="parTrans" cxnId="{2AA4CB3E-42C6-4F81-A1D3-035D3921C06F}">
      <dgm:prSet/>
      <dgm:spPr/>
      <dgm:t>
        <a:bodyPr/>
        <a:lstStyle/>
        <a:p>
          <a:endParaRPr lang="en-US"/>
        </a:p>
      </dgm:t>
    </dgm:pt>
    <dgm:pt modelId="{2F0A4863-C9D7-435B-A563-73ACFA830BF7}" type="sibTrans" cxnId="{2AA4CB3E-42C6-4F81-A1D3-035D3921C06F}">
      <dgm:prSet/>
      <dgm:spPr/>
      <dgm:t>
        <a:bodyPr/>
        <a:lstStyle/>
        <a:p>
          <a:endParaRPr lang="en-US"/>
        </a:p>
      </dgm:t>
    </dgm:pt>
    <dgm:pt modelId="{2E051B7D-D98E-474F-B1DA-2B8D6D532B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Scrum Master – How to build it together</a:t>
          </a:r>
        </a:p>
      </dgm:t>
    </dgm:pt>
    <dgm:pt modelId="{6315B418-429F-4B66-96F7-A0148AB63CE2}" type="parTrans" cxnId="{C4D190F1-0F14-4663-9291-9C44E3562B9F}">
      <dgm:prSet/>
      <dgm:spPr/>
      <dgm:t>
        <a:bodyPr/>
        <a:lstStyle/>
        <a:p>
          <a:endParaRPr lang="en-US"/>
        </a:p>
      </dgm:t>
    </dgm:pt>
    <dgm:pt modelId="{5A63367F-8C28-41AA-98F4-E1329320823B}" type="sibTrans" cxnId="{C4D190F1-0F14-4663-9291-9C44E3562B9F}">
      <dgm:prSet/>
      <dgm:spPr/>
      <dgm:t>
        <a:bodyPr/>
        <a:lstStyle/>
        <a:p>
          <a:endParaRPr lang="en-US"/>
        </a:p>
      </dgm:t>
    </dgm:pt>
    <dgm:pt modelId="{57FF9223-757D-864B-AA38-95626A55BF90}" type="pres">
      <dgm:prSet presAssocID="{9138B22A-0D3D-4096-9B09-501D220B43D1}" presName="linear" presStyleCnt="0">
        <dgm:presLayoutVars>
          <dgm:animLvl val="lvl"/>
          <dgm:resizeHandles val="exact"/>
        </dgm:presLayoutVars>
      </dgm:prSet>
      <dgm:spPr/>
    </dgm:pt>
    <dgm:pt modelId="{AC22C770-0DA8-0740-B3D6-93DA33869707}" type="pres">
      <dgm:prSet presAssocID="{3C8D10A0-4694-4694-910E-2114B7FCD5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84B96C-C55B-F34C-8238-1F5FE3B6B657}" type="pres">
      <dgm:prSet presAssocID="{9FB1CB2D-FCAE-481D-B0A9-CA18AA71E596}" presName="spacer" presStyleCnt="0"/>
      <dgm:spPr/>
    </dgm:pt>
    <dgm:pt modelId="{E475156F-55F0-5A4E-8032-DDE1A530CA8B}" type="pres">
      <dgm:prSet presAssocID="{3A8650CA-5080-40DD-A06C-E6CA40A207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41769E-5696-E94E-A22D-7628E3728B99}" type="pres">
      <dgm:prSet presAssocID="{2F0A4863-C9D7-435B-A563-73ACFA830BF7}" presName="spacer" presStyleCnt="0"/>
      <dgm:spPr/>
    </dgm:pt>
    <dgm:pt modelId="{BD968805-DE67-DB44-956A-77A254A40548}" type="pres">
      <dgm:prSet presAssocID="{2E051B7D-D98E-474F-B1DA-2B8D6D532B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58DB07-B4D2-F941-83DB-461CA55C8359}" type="presOf" srcId="{3A8650CA-5080-40DD-A06C-E6CA40A2076F}" destId="{E475156F-55F0-5A4E-8032-DDE1A530CA8B}" srcOrd="0" destOrd="0" presId="urn:microsoft.com/office/officeart/2005/8/layout/vList2"/>
    <dgm:cxn modelId="{2AA4CB3E-42C6-4F81-A1D3-035D3921C06F}" srcId="{9138B22A-0D3D-4096-9B09-501D220B43D1}" destId="{3A8650CA-5080-40DD-A06C-E6CA40A2076F}" srcOrd="1" destOrd="0" parTransId="{F4FC5F88-AD0C-4DAE-9F76-13FCB867FB7E}" sibTransId="{2F0A4863-C9D7-435B-A563-73ACFA830BF7}"/>
    <dgm:cxn modelId="{D9A65365-7672-E547-8E12-A0EF2AB211CC}" type="presOf" srcId="{2E051B7D-D98E-474F-B1DA-2B8D6D532BCF}" destId="{BD968805-DE67-DB44-956A-77A254A40548}" srcOrd="0" destOrd="0" presId="urn:microsoft.com/office/officeart/2005/8/layout/vList2"/>
    <dgm:cxn modelId="{FAD7E467-7663-8841-B54D-607DE21B36A0}" type="presOf" srcId="{9138B22A-0D3D-4096-9B09-501D220B43D1}" destId="{57FF9223-757D-864B-AA38-95626A55BF90}" srcOrd="0" destOrd="0" presId="urn:microsoft.com/office/officeart/2005/8/layout/vList2"/>
    <dgm:cxn modelId="{3EE3DA84-A84D-C148-819E-E3B1812DEEA5}" type="presOf" srcId="{3C8D10A0-4694-4694-910E-2114B7FCD563}" destId="{AC22C770-0DA8-0740-B3D6-93DA33869707}" srcOrd="0" destOrd="0" presId="urn:microsoft.com/office/officeart/2005/8/layout/vList2"/>
    <dgm:cxn modelId="{0DBBD4B3-648B-4089-B011-390AF7E5D5F2}" srcId="{9138B22A-0D3D-4096-9B09-501D220B43D1}" destId="{3C8D10A0-4694-4694-910E-2114B7FCD563}" srcOrd="0" destOrd="0" parTransId="{E33E9164-FE7B-404A-8CE1-D9170B176CF2}" sibTransId="{9FB1CB2D-FCAE-481D-B0A9-CA18AA71E596}"/>
    <dgm:cxn modelId="{C4D190F1-0F14-4663-9291-9C44E3562B9F}" srcId="{9138B22A-0D3D-4096-9B09-501D220B43D1}" destId="{2E051B7D-D98E-474F-B1DA-2B8D6D532BCF}" srcOrd="2" destOrd="0" parTransId="{6315B418-429F-4B66-96F7-A0148AB63CE2}" sibTransId="{5A63367F-8C28-41AA-98F4-E1329320823B}"/>
    <dgm:cxn modelId="{FB52DCF7-2970-6D4E-89C4-8BB544F8F6DF}" type="presParOf" srcId="{57FF9223-757D-864B-AA38-95626A55BF90}" destId="{AC22C770-0DA8-0740-B3D6-93DA33869707}" srcOrd="0" destOrd="0" presId="urn:microsoft.com/office/officeart/2005/8/layout/vList2"/>
    <dgm:cxn modelId="{4BDE03DC-4D76-5348-8816-B7C6C685BC9D}" type="presParOf" srcId="{57FF9223-757D-864B-AA38-95626A55BF90}" destId="{CB84B96C-C55B-F34C-8238-1F5FE3B6B657}" srcOrd="1" destOrd="0" presId="urn:microsoft.com/office/officeart/2005/8/layout/vList2"/>
    <dgm:cxn modelId="{803B36C5-248D-CC4A-B809-1D701FE62D0D}" type="presParOf" srcId="{57FF9223-757D-864B-AA38-95626A55BF90}" destId="{E475156F-55F0-5A4E-8032-DDE1A530CA8B}" srcOrd="2" destOrd="0" presId="urn:microsoft.com/office/officeart/2005/8/layout/vList2"/>
    <dgm:cxn modelId="{D5ED53EE-D517-814A-B066-2AFACDD309E7}" type="presParOf" srcId="{57FF9223-757D-864B-AA38-95626A55BF90}" destId="{6341769E-5696-E94E-A22D-7628E3728B99}" srcOrd="3" destOrd="0" presId="urn:microsoft.com/office/officeart/2005/8/layout/vList2"/>
    <dgm:cxn modelId="{B9D70BA5-FA56-7A42-8FBF-2B6780F80E7C}" type="presParOf" srcId="{57FF9223-757D-864B-AA38-95626A55BF90}" destId="{BD968805-DE67-DB44-956A-77A254A405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42974-0A41-4A7F-A6EB-68F2A101C77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3E2A15-B043-457E-BD17-77E5FCF68E72}">
      <dgm:prSet/>
      <dgm:spPr/>
      <dgm:t>
        <a:bodyPr/>
        <a:lstStyle/>
        <a:p>
          <a:r>
            <a:rPr lang="en-US"/>
            <a:t>Servant-leadership role</a:t>
          </a:r>
        </a:p>
      </dgm:t>
    </dgm:pt>
    <dgm:pt modelId="{FD5B441D-6702-4F35-B45E-B3DC269A5F05}" type="parTrans" cxnId="{32EA268D-7C38-445A-A29C-EFECA3847AF2}">
      <dgm:prSet/>
      <dgm:spPr/>
      <dgm:t>
        <a:bodyPr/>
        <a:lstStyle/>
        <a:p>
          <a:endParaRPr lang="en-US"/>
        </a:p>
      </dgm:t>
    </dgm:pt>
    <dgm:pt modelId="{F6FBD319-2A7A-4CB6-A9FE-1BD95487327F}" type="sibTrans" cxnId="{32EA268D-7C38-445A-A29C-EFECA3847AF2}">
      <dgm:prSet/>
      <dgm:spPr/>
      <dgm:t>
        <a:bodyPr/>
        <a:lstStyle/>
        <a:p>
          <a:endParaRPr lang="en-US"/>
        </a:p>
      </dgm:t>
    </dgm:pt>
    <dgm:pt modelId="{56FF16EF-136A-4163-890C-CA5B28CCC696}">
      <dgm:prSet/>
      <dgm:spPr/>
      <dgm:t>
        <a:bodyPr/>
        <a:lstStyle/>
        <a:p>
          <a:r>
            <a:rPr lang="en-US"/>
            <a:t>Responsible for promoting and supporting Scrum</a:t>
          </a:r>
        </a:p>
      </dgm:t>
    </dgm:pt>
    <dgm:pt modelId="{0B546E30-ABD2-4C99-9197-4B2807C99A48}" type="parTrans" cxnId="{381A9A08-5CC4-43DB-91CC-D1D7761F4DD2}">
      <dgm:prSet/>
      <dgm:spPr/>
      <dgm:t>
        <a:bodyPr/>
        <a:lstStyle/>
        <a:p>
          <a:endParaRPr lang="en-US"/>
        </a:p>
      </dgm:t>
    </dgm:pt>
    <dgm:pt modelId="{2EBECB76-5A7D-4273-9C30-90EAA006ABD3}" type="sibTrans" cxnId="{381A9A08-5CC4-43DB-91CC-D1D7761F4DD2}">
      <dgm:prSet/>
      <dgm:spPr/>
      <dgm:t>
        <a:bodyPr/>
        <a:lstStyle/>
        <a:p>
          <a:endParaRPr lang="en-US"/>
        </a:p>
      </dgm:t>
    </dgm:pt>
    <dgm:pt modelId="{DE7EACBA-3C61-49DC-9839-7CE4E1F9113C}">
      <dgm:prSet/>
      <dgm:spPr/>
      <dgm:t>
        <a:bodyPr/>
        <a:lstStyle/>
        <a:p>
          <a:r>
            <a:rPr lang="en-US"/>
            <a:t>Helping everyone understand Scrum theory, practices, rules, and values</a:t>
          </a:r>
        </a:p>
      </dgm:t>
    </dgm:pt>
    <dgm:pt modelId="{67F9890E-D417-4B4E-A38F-35DEC4C7F4F5}" type="parTrans" cxnId="{2B0A41B6-604B-424A-B9D5-FFFAEF91851E}">
      <dgm:prSet/>
      <dgm:spPr/>
      <dgm:t>
        <a:bodyPr/>
        <a:lstStyle/>
        <a:p>
          <a:endParaRPr lang="en-US"/>
        </a:p>
      </dgm:t>
    </dgm:pt>
    <dgm:pt modelId="{AFAAB084-3102-4B42-9601-79F9D7D04332}" type="sibTrans" cxnId="{2B0A41B6-604B-424A-B9D5-FFFAEF91851E}">
      <dgm:prSet/>
      <dgm:spPr/>
      <dgm:t>
        <a:bodyPr/>
        <a:lstStyle/>
        <a:p>
          <a:endParaRPr lang="en-US"/>
        </a:p>
      </dgm:t>
    </dgm:pt>
    <dgm:pt modelId="{0B8ED0F4-0322-48C4-B6B0-10C780E69378}">
      <dgm:prSet/>
      <dgm:spPr/>
      <dgm:t>
        <a:bodyPr/>
        <a:lstStyle/>
        <a:p>
          <a:r>
            <a:rPr lang="en-US" b="1"/>
            <a:t>Scrum Master Service to the Product Owner</a:t>
          </a:r>
          <a:endParaRPr lang="en-US"/>
        </a:p>
      </dgm:t>
    </dgm:pt>
    <dgm:pt modelId="{02FDCF8E-1761-414D-A7CC-F013C2345AB8}" type="parTrans" cxnId="{EB1F3738-BED8-4951-9BB9-75C85AAC85C8}">
      <dgm:prSet/>
      <dgm:spPr/>
      <dgm:t>
        <a:bodyPr/>
        <a:lstStyle/>
        <a:p>
          <a:endParaRPr lang="en-US"/>
        </a:p>
      </dgm:t>
    </dgm:pt>
    <dgm:pt modelId="{26BBBC6D-3311-4C8C-A32B-364FCD7385D3}" type="sibTrans" cxnId="{EB1F3738-BED8-4951-9BB9-75C85AAC85C8}">
      <dgm:prSet/>
      <dgm:spPr/>
      <dgm:t>
        <a:bodyPr/>
        <a:lstStyle/>
        <a:p>
          <a:endParaRPr lang="en-US"/>
        </a:p>
      </dgm:t>
    </dgm:pt>
    <dgm:pt modelId="{A9A495CF-3E4B-43F3-A855-DFEE70A0C9DB}">
      <dgm:prSet/>
      <dgm:spPr/>
      <dgm:t>
        <a:bodyPr/>
        <a:lstStyle/>
        <a:p>
          <a:r>
            <a:rPr lang="en-US"/>
            <a:t>Ensuring that goals, scope, and product domain are understood by everyone on the Scrum Team</a:t>
          </a:r>
        </a:p>
      </dgm:t>
    </dgm:pt>
    <dgm:pt modelId="{5FCE2B01-EBF9-4144-B260-7AC59232E92D}" type="parTrans" cxnId="{E43597F5-C9B1-4170-8BBB-6140A8DC2C64}">
      <dgm:prSet/>
      <dgm:spPr/>
      <dgm:t>
        <a:bodyPr/>
        <a:lstStyle/>
        <a:p>
          <a:endParaRPr lang="en-US"/>
        </a:p>
      </dgm:t>
    </dgm:pt>
    <dgm:pt modelId="{73E2AFED-73E0-4513-869A-404289823086}" type="sibTrans" cxnId="{E43597F5-C9B1-4170-8BBB-6140A8DC2C64}">
      <dgm:prSet/>
      <dgm:spPr/>
      <dgm:t>
        <a:bodyPr/>
        <a:lstStyle/>
        <a:p>
          <a:endParaRPr lang="en-US"/>
        </a:p>
      </dgm:t>
    </dgm:pt>
    <dgm:pt modelId="{30A8441B-CD9F-49FB-8B1D-27048CCFE35F}">
      <dgm:prSet/>
      <dgm:spPr/>
      <dgm:t>
        <a:bodyPr/>
        <a:lstStyle/>
        <a:p>
          <a:r>
            <a:rPr lang="en-US"/>
            <a:t>Helping the Scrum Team understand the need for clear and concise Product Backlog items</a:t>
          </a:r>
        </a:p>
      </dgm:t>
    </dgm:pt>
    <dgm:pt modelId="{987453CE-C9BA-42DF-B6FB-E40A4A21D28F}" type="parTrans" cxnId="{0F0B61F0-A47B-4B62-9B0F-C62AF212D30E}">
      <dgm:prSet/>
      <dgm:spPr/>
      <dgm:t>
        <a:bodyPr/>
        <a:lstStyle/>
        <a:p>
          <a:endParaRPr lang="en-US"/>
        </a:p>
      </dgm:t>
    </dgm:pt>
    <dgm:pt modelId="{5DD6DB39-5B32-4922-9832-9CC0134E379E}" type="sibTrans" cxnId="{0F0B61F0-A47B-4B62-9B0F-C62AF212D30E}">
      <dgm:prSet/>
      <dgm:spPr/>
      <dgm:t>
        <a:bodyPr/>
        <a:lstStyle/>
        <a:p>
          <a:endParaRPr lang="en-US"/>
        </a:p>
      </dgm:t>
    </dgm:pt>
    <dgm:pt modelId="{DFD09166-B687-48EA-AD50-81B3DAFE5F28}">
      <dgm:prSet/>
      <dgm:spPr/>
      <dgm:t>
        <a:bodyPr/>
        <a:lstStyle/>
        <a:p>
          <a:r>
            <a:rPr lang="en-US"/>
            <a:t>Facilitating Scrum events as requested or needed</a:t>
          </a:r>
        </a:p>
      </dgm:t>
    </dgm:pt>
    <dgm:pt modelId="{BB044D64-9BA1-43F3-9799-A051E10BED14}" type="parTrans" cxnId="{4E5CB6B3-29AB-48D7-8EB3-C6C25BCFF2C0}">
      <dgm:prSet/>
      <dgm:spPr/>
      <dgm:t>
        <a:bodyPr/>
        <a:lstStyle/>
        <a:p>
          <a:endParaRPr lang="en-US"/>
        </a:p>
      </dgm:t>
    </dgm:pt>
    <dgm:pt modelId="{CAEFB1B4-64FB-4F40-87CB-2E0B052F59BC}" type="sibTrans" cxnId="{4E5CB6B3-29AB-48D7-8EB3-C6C25BCFF2C0}">
      <dgm:prSet/>
      <dgm:spPr/>
      <dgm:t>
        <a:bodyPr/>
        <a:lstStyle/>
        <a:p>
          <a:endParaRPr lang="en-US"/>
        </a:p>
      </dgm:t>
    </dgm:pt>
    <dgm:pt modelId="{C2A81D72-F26A-42A4-9EAE-A13D58001CA1}">
      <dgm:prSet/>
      <dgm:spPr/>
      <dgm:t>
        <a:bodyPr/>
        <a:lstStyle/>
        <a:p>
          <a:r>
            <a:rPr lang="en-US" b="1"/>
            <a:t>Scrum Master Service to the Development Team</a:t>
          </a:r>
          <a:endParaRPr lang="en-US"/>
        </a:p>
      </dgm:t>
    </dgm:pt>
    <dgm:pt modelId="{986D0ACE-B285-4D78-A7CE-33F4D5A2CB13}" type="parTrans" cxnId="{AE941B2C-A90B-4ACE-9502-0E5AB8B51280}">
      <dgm:prSet/>
      <dgm:spPr/>
      <dgm:t>
        <a:bodyPr/>
        <a:lstStyle/>
        <a:p>
          <a:endParaRPr lang="en-US"/>
        </a:p>
      </dgm:t>
    </dgm:pt>
    <dgm:pt modelId="{208DD526-1314-4A3B-B8C7-38A25D2B57DD}" type="sibTrans" cxnId="{AE941B2C-A90B-4ACE-9502-0E5AB8B51280}">
      <dgm:prSet/>
      <dgm:spPr/>
      <dgm:t>
        <a:bodyPr/>
        <a:lstStyle/>
        <a:p>
          <a:endParaRPr lang="en-US"/>
        </a:p>
      </dgm:t>
    </dgm:pt>
    <dgm:pt modelId="{1B3D5A62-8113-4133-988C-A6FFF453D320}">
      <dgm:prSet/>
      <dgm:spPr/>
      <dgm:t>
        <a:bodyPr/>
        <a:lstStyle/>
        <a:p>
          <a:r>
            <a:rPr lang="en-US"/>
            <a:t>Coaching the Development Team in self-organization and cross-functionality</a:t>
          </a:r>
        </a:p>
      </dgm:t>
    </dgm:pt>
    <dgm:pt modelId="{768457C3-EAB9-4B46-B997-9C79658B0666}" type="parTrans" cxnId="{1FD2949D-56CC-48CE-B6E7-6A75A842FAD2}">
      <dgm:prSet/>
      <dgm:spPr/>
      <dgm:t>
        <a:bodyPr/>
        <a:lstStyle/>
        <a:p>
          <a:endParaRPr lang="en-US"/>
        </a:p>
      </dgm:t>
    </dgm:pt>
    <dgm:pt modelId="{34FCA5D7-56EB-40BB-87F6-DCD32648B649}" type="sibTrans" cxnId="{1FD2949D-56CC-48CE-B6E7-6A75A842FAD2}">
      <dgm:prSet/>
      <dgm:spPr/>
      <dgm:t>
        <a:bodyPr/>
        <a:lstStyle/>
        <a:p>
          <a:endParaRPr lang="en-US"/>
        </a:p>
      </dgm:t>
    </dgm:pt>
    <dgm:pt modelId="{23FA564F-FF3B-493C-A60B-3080DD06A8FA}">
      <dgm:prSet/>
      <dgm:spPr/>
      <dgm:t>
        <a:bodyPr/>
        <a:lstStyle/>
        <a:p>
          <a:r>
            <a:rPr lang="en-US"/>
            <a:t>Removing impediments to the Development Team’s progress</a:t>
          </a:r>
        </a:p>
      </dgm:t>
    </dgm:pt>
    <dgm:pt modelId="{4B13B514-358B-48D7-96B6-36489D6188C2}" type="parTrans" cxnId="{00EE6B10-432C-441D-A2D2-41A76B870329}">
      <dgm:prSet/>
      <dgm:spPr/>
      <dgm:t>
        <a:bodyPr/>
        <a:lstStyle/>
        <a:p>
          <a:endParaRPr lang="en-US"/>
        </a:p>
      </dgm:t>
    </dgm:pt>
    <dgm:pt modelId="{D4558794-81CF-4EA2-9674-3A1AD7F8648E}" type="sibTrans" cxnId="{00EE6B10-432C-441D-A2D2-41A76B870329}">
      <dgm:prSet/>
      <dgm:spPr/>
      <dgm:t>
        <a:bodyPr/>
        <a:lstStyle/>
        <a:p>
          <a:endParaRPr lang="en-US"/>
        </a:p>
      </dgm:t>
    </dgm:pt>
    <dgm:pt modelId="{7E932684-D72E-48C8-A5AB-205D986CAF36}">
      <dgm:prSet/>
      <dgm:spPr/>
      <dgm:t>
        <a:bodyPr/>
        <a:lstStyle/>
        <a:p>
          <a:r>
            <a:rPr lang="en-US" dirty="0"/>
            <a:t>Coaching the Development Team in organizational environments in which Scrum is not yet fully adopted and understood.</a:t>
          </a:r>
        </a:p>
      </dgm:t>
    </dgm:pt>
    <dgm:pt modelId="{B094F3B4-065A-4052-BBF7-6A716B52E93B}" type="parTrans" cxnId="{21551FF9-E89A-447B-B998-358609F4B53F}">
      <dgm:prSet/>
      <dgm:spPr/>
      <dgm:t>
        <a:bodyPr/>
        <a:lstStyle/>
        <a:p>
          <a:endParaRPr lang="en-US"/>
        </a:p>
      </dgm:t>
    </dgm:pt>
    <dgm:pt modelId="{8379475D-75C1-43A2-8A94-D5A609F65F08}" type="sibTrans" cxnId="{21551FF9-E89A-447B-B998-358609F4B53F}">
      <dgm:prSet/>
      <dgm:spPr/>
      <dgm:t>
        <a:bodyPr/>
        <a:lstStyle/>
        <a:p>
          <a:endParaRPr lang="en-US"/>
        </a:p>
      </dgm:t>
    </dgm:pt>
    <dgm:pt modelId="{CE6EE4D1-5B11-471E-A4CB-C74EE2930FC8}">
      <dgm:prSet/>
      <dgm:spPr/>
      <dgm:t>
        <a:bodyPr/>
        <a:lstStyle/>
        <a:p>
          <a:r>
            <a:rPr lang="en-US" b="1"/>
            <a:t>Scrum Master Service to the Organization</a:t>
          </a:r>
          <a:endParaRPr lang="en-US"/>
        </a:p>
      </dgm:t>
    </dgm:pt>
    <dgm:pt modelId="{12FAB875-01C2-4EB3-8E22-3ADC9949FF2A}" type="parTrans" cxnId="{481E640E-7F87-4A81-971D-0ABBFA7B4742}">
      <dgm:prSet/>
      <dgm:spPr/>
      <dgm:t>
        <a:bodyPr/>
        <a:lstStyle/>
        <a:p>
          <a:endParaRPr lang="en-US"/>
        </a:p>
      </dgm:t>
    </dgm:pt>
    <dgm:pt modelId="{A070B681-1CBD-47A8-A7FE-9D35D75B7938}" type="sibTrans" cxnId="{481E640E-7F87-4A81-971D-0ABBFA7B4742}">
      <dgm:prSet/>
      <dgm:spPr/>
      <dgm:t>
        <a:bodyPr/>
        <a:lstStyle/>
        <a:p>
          <a:endParaRPr lang="en-US"/>
        </a:p>
      </dgm:t>
    </dgm:pt>
    <dgm:pt modelId="{834336B2-2A0B-4796-A92F-D47F65845E84}">
      <dgm:prSet/>
      <dgm:spPr/>
      <dgm:t>
        <a:bodyPr/>
        <a:lstStyle/>
        <a:p>
          <a:r>
            <a:rPr lang="en-US"/>
            <a:t>Leading and coaching the organization in its Scrum adoption</a:t>
          </a:r>
        </a:p>
      </dgm:t>
    </dgm:pt>
    <dgm:pt modelId="{86CCDD97-BDAB-4E6E-BF38-4F5378E47900}" type="parTrans" cxnId="{3D202B20-4CD4-43BD-AD2F-D52939C831E0}">
      <dgm:prSet/>
      <dgm:spPr/>
      <dgm:t>
        <a:bodyPr/>
        <a:lstStyle/>
        <a:p>
          <a:endParaRPr lang="en-US"/>
        </a:p>
      </dgm:t>
    </dgm:pt>
    <dgm:pt modelId="{465CB7AB-1A8F-426B-A54D-3B2CB52944E7}" type="sibTrans" cxnId="{3D202B20-4CD4-43BD-AD2F-D52939C831E0}">
      <dgm:prSet/>
      <dgm:spPr/>
      <dgm:t>
        <a:bodyPr/>
        <a:lstStyle/>
        <a:p>
          <a:endParaRPr lang="en-US"/>
        </a:p>
      </dgm:t>
    </dgm:pt>
    <dgm:pt modelId="{D7EE1CDE-8B1C-4611-8694-49ABBAACF92B}">
      <dgm:prSet/>
      <dgm:spPr/>
      <dgm:t>
        <a:bodyPr/>
        <a:lstStyle/>
        <a:p>
          <a:r>
            <a:rPr lang="en-US"/>
            <a:t>Causing change that increases the productivity of the Scrum Team</a:t>
          </a:r>
        </a:p>
      </dgm:t>
    </dgm:pt>
    <dgm:pt modelId="{0D91255F-7F33-42C7-8EAC-691551E62233}" type="parTrans" cxnId="{200EB42C-18ED-42F9-8B51-7B48499A9FB1}">
      <dgm:prSet/>
      <dgm:spPr/>
      <dgm:t>
        <a:bodyPr/>
        <a:lstStyle/>
        <a:p>
          <a:endParaRPr lang="en-US"/>
        </a:p>
      </dgm:t>
    </dgm:pt>
    <dgm:pt modelId="{892574B5-453D-448F-BD4E-42949561B81C}" type="sibTrans" cxnId="{200EB42C-18ED-42F9-8B51-7B48499A9FB1}">
      <dgm:prSet/>
      <dgm:spPr/>
      <dgm:t>
        <a:bodyPr/>
        <a:lstStyle/>
        <a:p>
          <a:endParaRPr lang="en-US"/>
        </a:p>
      </dgm:t>
    </dgm:pt>
    <dgm:pt modelId="{07F044F6-A7C4-3E4A-A655-626B5CD16AF3}" type="pres">
      <dgm:prSet presAssocID="{9B942974-0A41-4A7F-A6EB-68F2A101C778}" presName="linear" presStyleCnt="0">
        <dgm:presLayoutVars>
          <dgm:animLvl val="lvl"/>
          <dgm:resizeHandles val="exact"/>
        </dgm:presLayoutVars>
      </dgm:prSet>
      <dgm:spPr/>
    </dgm:pt>
    <dgm:pt modelId="{5E0B9C08-6DFD-C14F-9E32-9A76C5A6BAD4}" type="pres">
      <dgm:prSet presAssocID="{2A3E2A15-B043-457E-BD17-77E5FCF68E7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0FA440-245F-B04F-9228-1EA468FBBE5D}" type="pres">
      <dgm:prSet presAssocID="{F6FBD319-2A7A-4CB6-A9FE-1BD95487327F}" presName="spacer" presStyleCnt="0"/>
      <dgm:spPr/>
    </dgm:pt>
    <dgm:pt modelId="{F521A0EB-5F6E-E246-8C4F-A91E43820E80}" type="pres">
      <dgm:prSet presAssocID="{56FF16EF-136A-4163-890C-CA5B28CCC6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882C832-E44D-B243-AFBF-A632E9B8DC0C}" type="pres">
      <dgm:prSet presAssocID="{2EBECB76-5A7D-4273-9C30-90EAA006ABD3}" presName="spacer" presStyleCnt="0"/>
      <dgm:spPr/>
    </dgm:pt>
    <dgm:pt modelId="{A195634D-CA53-7E44-9533-BFD893B9F85B}" type="pres">
      <dgm:prSet presAssocID="{DE7EACBA-3C61-49DC-9839-7CE4E1F9113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3C1B1B2-BCA8-BD49-B86B-ECF34204871D}" type="pres">
      <dgm:prSet presAssocID="{AFAAB084-3102-4B42-9601-79F9D7D04332}" presName="spacer" presStyleCnt="0"/>
      <dgm:spPr/>
    </dgm:pt>
    <dgm:pt modelId="{D094936D-AE44-A64E-A75C-237B16B2DDE2}" type="pres">
      <dgm:prSet presAssocID="{0B8ED0F4-0322-48C4-B6B0-10C780E6937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B12AA41-A322-2443-92BB-F963DB4DD05B}" type="pres">
      <dgm:prSet presAssocID="{0B8ED0F4-0322-48C4-B6B0-10C780E69378}" presName="childText" presStyleLbl="revTx" presStyleIdx="0" presStyleCnt="3">
        <dgm:presLayoutVars>
          <dgm:bulletEnabled val="1"/>
        </dgm:presLayoutVars>
      </dgm:prSet>
      <dgm:spPr/>
    </dgm:pt>
    <dgm:pt modelId="{4426080E-E63F-744E-8E39-0187B6164E27}" type="pres">
      <dgm:prSet presAssocID="{C2A81D72-F26A-42A4-9EAE-A13D58001C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497251C-48EC-5D4B-915C-88D434DEF722}" type="pres">
      <dgm:prSet presAssocID="{C2A81D72-F26A-42A4-9EAE-A13D58001CA1}" presName="childText" presStyleLbl="revTx" presStyleIdx="1" presStyleCnt="3">
        <dgm:presLayoutVars>
          <dgm:bulletEnabled val="1"/>
        </dgm:presLayoutVars>
      </dgm:prSet>
      <dgm:spPr/>
    </dgm:pt>
    <dgm:pt modelId="{155504AE-507E-9642-9B7E-94689EA5B90C}" type="pres">
      <dgm:prSet presAssocID="{CE6EE4D1-5B11-471E-A4CB-C74EE2930FC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E54CD1E-DCD8-EB43-BED5-BA059155F027}" type="pres">
      <dgm:prSet presAssocID="{CE6EE4D1-5B11-471E-A4CB-C74EE2930FC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81A9A08-5CC4-43DB-91CC-D1D7761F4DD2}" srcId="{9B942974-0A41-4A7F-A6EB-68F2A101C778}" destId="{56FF16EF-136A-4163-890C-CA5B28CCC696}" srcOrd="1" destOrd="0" parTransId="{0B546E30-ABD2-4C99-9197-4B2807C99A48}" sibTransId="{2EBECB76-5A7D-4273-9C30-90EAA006ABD3}"/>
    <dgm:cxn modelId="{5FC54909-A61E-8A47-AEAC-50364EF4EBCB}" type="presOf" srcId="{1B3D5A62-8113-4133-988C-A6FFF453D320}" destId="{5497251C-48EC-5D4B-915C-88D434DEF722}" srcOrd="0" destOrd="0" presId="urn:microsoft.com/office/officeart/2005/8/layout/vList2"/>
    <dgm:cxn modelId="{6E06270D-22AB-0448-B86F-C82718B12A69}" type="presOf" srcId="{A9A495CF-3E4B-43F3-A855-DFEE70A0C9DB}" destId="{3B12AA41-A322-2443-92BB-F963DB4DD05B}" srcOrd="0" destOrd="0" presId="urn:microsoft.com/office/officeart/2005/8/layout/vList2"/>
    <dgm:cxn modelId="{481E640E-7F87-4A81-971D-0ABBFA7B4742}" srcId="{9B942974-0A41-4A7F-A6EB-68F2A101C778}" destId="{CE6EE4D1-5B11-471E-A4CB-C74EE2930FC8}" srcOrd="5" destOrd="0" parTransId="{12FAB875-01C2-4EB3-8E22-3ADC9949FF2A}" sibTransId="{A070B681-1CBD-47A8-A7FE-9D35D75B7938}"/>
    <dgm:cxn modelId="{00EE6B10-432C-441D-A2D2-41A76B870329}" srcId="{C2A81D72-F26A-42A4-9EAE-A13D58001CA1}" destId="{23FA564F-FF3B-493C-A60B-3080DD06A8FA}" srcOrd="1" destOrd="0" parTransId="{4B13B514-358B-48D7-96B6-36489D6188C2}" sibTransId="{D4558794-81CF-4EA2-9674-3A1AD7F8648E}"/>
    <dgm:cxn modelId="{21E14615-D147-604D-8841-26FD6C654C82}" type="presOf" srcId="{9B942974-0A41-4A7F-A6EB-68F2A101C778}" destId="{07F044F6-A7C4-3E4A-A655-626B5CD16AF3}" srcOrd="0" destOrd="0" presId="urn:microsoft.com/office/officeart/2005/8/layout/vList2"/>
    <dgm:cxn modelId="{3D202B20-4CD4-43BD-AD2F-D52939C831E0}" srcId="{CE6EE4D1-5B11-471E-A4CB-C74EE2930FC8}" destId="{834336B2-2A0B-4796-A92F-D47F65845E84}" srcOrd="0" destOrd="0" parTransId="{86CCDD97-BDAB-4E6E-BF38-4F5378E47900}" sibTransId="{465CB7AB-1A8F-426B-A54D-3B2CB52944E7}"/>
    <dgm:cxn modelId="{4D779721-42CA-0746-94F0-FD3D38D96DDC}" type="presOf" srcId="{30A8441B-CD9F-49FB-8B1D-27048CCFE35F}" destId="{3B12AA41-A322-2443-92BB-F963DB4DD05B}" srcOrd="0" destOrd="1" presId="urn:microsoft.com/office/officeart/2005/8/layout/vList2"/>
    <dgm:cxn modelId="{AE941B2C-A90B-4ACE-9502-0E5AB8B51280}" srcId="{9B942974-0A41-4A7F-A6EB-68F2A101C778}" destId="{C2A81D72-F26A-42A4-9EAE-A13D58001CA1}" srcOrd="4" destOrd="0" parTransId="{986D0ACE-B285-4D78-A7CE-33F4D5A2CB13}" sibTransId="{208DD526-1314-4A3B-B8C7-38A25D2B57DD}"/>
    <dgm:cxn modelId="{200EB42C-18ED-42F9-8B51-7B48499A9FB1}" srcId="{CE6EE4D1-5B11-471E-A4CB-C74EE2930FC8}" destId="{D7EE1CDE-8B1C-4611-8694-49ABBAACF92B}" srcOrd="1" destOrd="0" parTransId="{0D91255F-7F33-42C7-8EAC-691551E62233}" sibTransId="{892574B5-453D-448F-BD4E-42949561B81C}"/>
    <dgm:cxn modelId="{EB1F3738-BED8-4951-9BB9-75C85AAC85C8}" srcId="{9B942974-0A41-4A7F-A6EB-68F2A101C778}" destId="{0B8ED0F4-0322-48C4-B6B0-10C780E69378}" srcOrd="3" destOrd="0" parTransId="{02FDCF8E-1761-414D-A7CC-F013C2345AB8}" sibTransId="{26BBBC6D-3311-4C8C-A32B-364FCD7385D3}"/>
    <dgm:cxn modelId="{C62D6858-B2A6-744A-9496-902E176573C4}" type="presOf" srcId="{834336B2-2A0B-4796-A92F-D47F65845E84}" destId="{1E54CD1E-DCD8-EB43-BED5-BA059155F027}" srcOrd="0" destOrd="0" presId="urn:microsoft.com/office/officeart/2005/8/layout/vList2"/>
    <dgm:cxn modelId="{F356CC77-BE92-804E-8FFF-B0989A37390D}" type="presOf" srcId="{2A3E2A15-B043-457E-BD17-77E5FCF68E72}" destId="{5E0B9C08-6DFD-C14F-9E32-9A76C5A6BAD4}" srcOrd="0" destOrd="0" presId="urn:microsoft.com/office/officeart/2005/8/layout/vList2"/>
    <dgm:cxn modelId="{4A40C77B-36C5-7E44-8CF1-7F8486094925}" type="presOf" srcId="{CE6EE4D1-5B11-471E-A4CB-C74EE2930FC8}" destId="{155504AE-507E-9642-9B7E-94689EA5B90C}" srcOrd="0" destOrd="0" presId="urn:microsoft.com/office/officeart/2005/8/layout/vList2"/>
    <dgm:cxn modelId="{579A088B-4AC1-5448-A9F6-8C5C66B50158}" type="presOf" srcId="{7E932684-D72E-48C8-A5AB-205D986CAF36}" destId="{5497251C-48EC-5D4B-915C-88D434DEF722}" srcOrd="0" destOrd="2" presId="urn:microsoft.com/office/officeart/2005/8/layout/vList2"/>
    <dgm:cxn modelId="{32EA268D-7C38-445A-A29C-EFECA3847AF2}" srcId="{9B942974-0A41-4A7F-A6EB-68F2A101C778}" destId="{2A3E2A15-B043-457E-BD17-77E5FCF68E72}" srcOrd="0" destOrd="0" parTransId="{FD5B441D-6702-4F35-B45E-B3DC269A5F05}" sibTransId="{F6FBD319-2A7A-4CB6-A9FE-1BD95487327F}"/>
    <dgm:cxn modelId="{1FD2949D-56CC-48CE-B6E7-6A75A842FAD2}" srcId="{C2A81D72-F26A-42A4-9EAE-A13D58001CA1}" destId="{1B3D5A62-8113-4133-988C-A6FFF453D320}" srcOrd="0" destOrd="0" parTransId="{768457C3-EAB9-4B46-B997-9C79658B0666}" sibTransId="{34FCA5D7-56EB-40BB-87F6-DCD32648B649}"/>
    <dgm:cxn modelId="{5AEF6EAB-603F-FD42-AFA1-C852179F0A48}" type="presOf" srcId="{0B8ED0F4-0322-48C4-B6B0-10C780E69378}" destId="{D094936D-AE44-A64E-A75C-237B16B2DDE2}" srcOrd="0" destOrd="0" presId="urn:microsoft.com/office/officeart/2005/8/layout/vList2"/>
    <dgm:cxn modelId="{8DAC0FB3-F845-FB43-8297-E9C7C5CFCF02}" type="presOf" srcId="{C2A81D72-F26A-42A4-9EAE-A13D58001CA1}" destId="{4426080E-E63F-744E-8E39-0187B6164E27}" srcOrd="0" destOrd="0" presId="urn:microsoft.com/office/officeart/2005/8/layout/vList2"/>
    <dgm:cxn modelId="{4E5CB6B3-29AB-48D7-8EB3-C6C25BCFF2C0}" srcId="{0B8ED0F4-0322-48C4-B6B0-10C780E69378}" destId="{DFD09166-B687-48EA-AD50-81B3DAFE5F28}" srcOrd="2" destOrd="0" parTransId="{BB044D64-9BA1-43F3-9799-A051E10BED14}" sibTransId="{CAEFB1B4-64FB-4F40-87CB-2E0B052F59BC}"/>
    <dgm:cxn modelId="{2B0A41B6-604B-424A-B9D5-FFFAEF91851E}" srcId="{9B942974-0A41-4A7F-A6EB-68F2A101C778}" destId="{DE7EACBA-3C61-49DC-9839-7CE4E1F9113C}" srcOrd="2" destOrd="0" parTransId="{67F9890E-D417-4B4E-A38F-35DEC4C7F4F5}" sibTransId="{AFAAB084-3102-4B42-9601-79F9D7D04332}"/>
    <dgm:cxn modelId="{1C1173B9-3E8D-0644-997E-4829005691A3}" type="presOf" srcId="{23FA564F-FF3B-493C-A60B-3080DD06A8FA}" destId="{5497251C-48EC-5D4B-915C-88D434DEF722}" srcOrd="0" destOrd="1" presId="urn:microsoft.com/office/officeart/2005/8/layout/vList2"/>
    <dgm:cxn modelId="{181D28C0-AD09-8D4A-A30F-987634C0D2A8}" type="presOf" srcId="{DE7EACBA-3C61-49DC-9839-7CE4E1F9113C}" destId="{A195634D-CA53-7E44-9533-BFD893B9F85B}" srcOrd="0" destOrd="0" presId="urn:microsoft.com/office/officeart/2005/8/layout/vList2"/>
    <dgm:cxn modelId="{B4EA0ACB-4596-E343-9E76-610F536AE1AD}" type="presOf" srcId="{DFD09166-B687-48EA-AD50-81B3DAFE5F28}" destId="{3B12AA41-A322-2443-92BB-F963DB4DD05B}" srcOrd="0" destOrd="2" presId="urn:microsoft.com/office/officeart/2005/8/layout/vList2"/>
    <dgm:cxn modelId="{0F0B61F0-A47B-4B62-9B0F-C62AF212D30E}" srcId="{0B8ED0F4-0322-48C4-B6B0-10C780E69378}" destId="{30A8441B-CD9F-49FB-8B1D-27048CCFE35F}" srcOrd="1" destOrd="0" parTransId="{987453CE-C9BA-42DF-B6FB-E40A4A21D28F}" sibTransId="{5DD6DB39-5B32-4922-9832-9CC0134E379E}"/>
    <dgm:cxn modelId="{E51A7DF0-5BCF-DE4E-A98E-010BDA567A6C}" type="presOf" srcId="{D7EE1CDE-8B1C-4611-8694-49ABBAACF92B}" destId="{1E54CD1E-DCD8-EB43-BED5-BA059155F027}" srcOrd="0" destOrd="1" presId="urn:microsoft.com/office/officeart/2005/8/layout/vList2"/>
    <dgm:cxn modelId="{E43597F5-C9B1-4170-8BBB-6140A8DC2C64}" srcId="{0B8ED0F4-0322-48C4-B6B0-10C780E69378}" destId="{A9A495CF-3E4B-43F3-A855-DFEE70A0C9DB}" srcOrd="0" destOrd="0" parTransId="{5FCE2B01-EBF9-4144-B260-7AC59232E92D}" sibTransId="{73E2AFED-73E0-4513-869A-404289823086}"/>
    <dgm:cxn modelId="{21551FF9-E89A-447B-B998-358609F4B53F}" srcId="{C2A81D72-F26A-42A4-9EAE-A13D58001CA1}" destId="{7E932684-D72E-48C8-A5AB-205D986CAF36}" srcOrd="2" destOrd="0" parTransId="{B094F3B4-065A-4052-BBF7-6A716B52E93B}" sibTransId="{8379475D-75C1-43A2-8A94-D5A609F65F08}"/>
    <dgm:cxn modelId="{C2D614FA-D567-6846-A22B-A671A63C9AD5}" type="presOf" srcId="{56FF16EF-136A-4163-890C-CA5B28CCC696}" destId="{F521A0EB-5F6E-E246-8C4F-A91E43820E80}" srcOrd="0" destOrd="0" presId="urn:microsoft.com/office/officeart/2005/8/layout/vList2"/>
    <dgm:cxn modelId="{378060C7-F682-DD43-87D3-2D40A9DC3AC1}" type="presParOf" srcId="{07F044F6-A7C4-3E4A-A655-626B5CD16AF3}" destId="{5E0B9C08-6DFD-C14F-9E32-9A76C5A6BAD4}" srcOrd="0" destOrd="0" presId="urn:microsoft.com/office/officeart/2005/8/layout/vList2"/>
    <dgm:cxn modelId="{167F8D62-7A11-F748-B8D8-9ED2583B2715}" type="presParOf" srcId="{07F044F6-A7C4-3E4A-A655-626B5CD16AF3}" destId="{100FA440-245F-B04F-9228-1EA468FBBE5D}" srcOrd="1" destOrd="0" presId="urn:microsoft.com/office/officeart/2005/8/layout/vList2"/>
    <dgm:cxn modelId="{84EBB0D6-2AA6-7E46-B1B6-709972C9119E}" type="presParOf" srcId="{07F044F6-A7C4-3E4A-A655-626B5CD16AF3}" destId="{F521A0EB-5F6E-E246-8C4F-A91E43820E80}" srcOrd="2" destOrd="0" presId="urn:microsoft.com/office/officeart/2005/8/layout/vList2"/>
    <dgm:cxn modelId="{3DC333EE-7611-244B-A7E5-D88A9FCDE64A}" type="presParOf" srcId="{07F044F6-A7C4-3E4A-A655-626B5CD16AF3}" destId="{3882C832-E44D-B243-AFBF-A632E9B8DC0C}" srcOrd="3" destOrd="0" presId="urn:microsoft.com/office/officeart/2005/8/layout/vList2"/>
    <dgm:cxn modelId="{6C320DA5-67DF-6B47-8BEB-588B90CF5DF6}" type="presParOf" srcId="{07F044F6-A7C4-3E4A-A655-626B5CD16AF3}" destId="{A195634D-CA53-7E44-9533-BFD893B9F85B}" srcOrd="4" destOrd="0" presId="urn:microsoft.com/office/officeart/2005/8/layout/vList2"/>
    <dgm:cxn modelId="{B51F0A29-FE15-034A-B765-A46555504405}" type="presParOf" srcId="{07F044F6-A7C4-3E4A-A655-626B5CD16AF3}" destId="{43C1B1B2-BCA8-BD49-B86B-ECF34204871D}" srcOrd="5" destOrd="0" presId="urn:microsoft.com/office/officeart/2005/8/layout/vList2"/>
    <dgm:cxn modelId="{91659B9C-CE7F-D342-A0D9-4AD235562811}" type="presParOf" srcId="{07F044F6-A7C4-3E4A-A655-626B5CD16AF3}" destId="{D094936D-AE44-A64E-A75C-237B16B2DDE2}" srcOrd="6" destOrd="0" presId="urn:microsoft.com/office/officeart/2005/8/layout/vList2"/>
    <dgm:cxn modelId="{B9E55A6A-ACB3-424A-B1E3-A4CD6B97DB04}" type="presParOf" srcId="{07F044F6-A7C4-3E4A-A655-626B5CD16AF3}" destId="{3B12AA41-A322-2443-92BB-F963DB4DD05B}" srcOrd="7" destOrd="0" presId="urn:microsoft.com/office/officeart/2005/8/layout/vList2"/>
    <dgm:cxn modelId="{B0C9685F-C5F3-F946-AAE4-10DE74CD278B}" type="presParOf" srcId="{07F044F6-A7C4-3E4A-A655-626B5CD16AF3}" destId="{4426080E-E63F-744E-8E39-0187B6164E27}" srcOrd="8" destOrd="0" presId="urn:microsoft.com/office/officeart/2005/8/layout/vList2"/>
    <dgm:cxn modelId="{6FE0F5E1-84A7-E140-8CE0-3096227A797A}" type="presParOf" srcId="{07F044F6-A7C4-3E4A-A655-626B5CD16AF3}" destId="{5497251C-48EC-5D4B-915C-88D434DEF722}" srcOrd="9" destOrd="0" presId="urn:microsoft.com/office/officeart/2005/8/layout/vList2"/>
    <dgm:cxn modelId="{B2835040-F361-FF49-82FF-BEF54A2639DF}" type="presParOf" srcId="{07F044F6-A7C4-3E4A-A655-626B5CD16AF3}" destId="{155504AE-507E-9642-9B7E-94689EA5B90C}" srcOrd="10" destOrd="0" presId="urn:microsoft.com/office/officeart/2005/8/layout/vList2"/>
    <dgm:cxn modelId="{0511B100-6D0E-A34F-8174-9AEDCB1664B3}" type="presParOf" srcId="{07F044F6-A7C4-3E4A-A655-626B5CD16AF3}" destId="{1E54CD1E-DCD8-EB43-BED5-BA059155F02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F30274-2377-40FA-8A45-CBB94C4679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711BBA8-1DC6-409E-8881-9D242C4D9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Owned by PO</a:t>
          </a:r>
        </a:p>
      </dgm:t>
    </dgm:pt>
    <dgm:pt modelId="{9BDCC2A7-F060-4C46-8CA6-E9AB0A22664D}" type="parTrans" cxnId="{A9B413C9-28EE-4455-B288-AC0900E07438}">
      <dgm:prSet/>
      <dgm:spPr/>
      <dgm:t>
        <a:bodyPr/>
        <a:lstStyle/>
        <a:p>
          <a:endParaRPr lang="en-US"/>
        </a:p>
      </dgm:t>
    </dgm:pt>
    <dgm:pt modelId="{DF7DAE9B-F8FE-4418-9954-4C5A73958587}" type="sibTrans" cxnId="{A9B413C9-28EE-4455-B288-AC0900E07438}">
      <dgm:prSet/>
      <dgm:spPr/>
      <dgm:t>
        <a:bodyPr/>
        <a:lstStyle/>
        <a:p>
          <a:endParaRPr lang="en-US"/>
        </a:p>
      </dgm:t>
    </dgm:pt>
    <dgm:pt modelId="{EE105D72-BD34-47E6-A6E0-A97628EF76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 makes sure Epic is achievable within the release cycle </a:t>
          </a:r>
        </a:p>
      </dgm:t>
    </dgm:pt>
    <dgm:pt modelId="{9322D9AB-DC0D-4E10-9D57-05F0C2C17BD2}" type="parTrans" cxnId="{02BBAA09-6A8E-439C-90D0-1A83F20395AB}">
      <dgm:prSet/>
      <dgm:spPr/>
      <dgm:t>
        <a:bodyPr/>
        <a:lstStyle/>
        <a:p>
          <a:endParaRPr lang="en-US"/>
        </a:p>
      </dgm:t>
    </dgm:pt>
    <dgm:pt modelId="{E8918EFE-3FF8-4F59-9A19-5E7EAED9F724}" type="sibTrans" cxnId="{02BBAA09-6A8E-439C-90D0-1A83F20395AB}">
      <dgm:prSet/>
      <dgm:spPr/>
      <dgm:t>
        <a:bodyPr/>
        <a:lstStyle/>
        <a:p>
          <a:endParaRPr lang="en-US"/>
        </a:p>
      </dgm:t>
    </dgm:pt>
    <dgm:pt modelId="{D6B4D651-963E-448F-B4EE-2E58F9DF0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required, Epic details can be captured in confluence </a:t>
          </a:r>
        </a:p>
      </dgm:t>
    </dgm:pt>
    <dgm:pt modelId="{B522165C-8D25-4CC9-BC1E-A3E7FFD9D210}" type="parTrans" cxnId="{F98B5AC2-5B36-45D5-8292-B8B9394C306B}">
      <dgm:prSet/>
      <dgm:spPr/>
      <dgm:t>
        <a:bodyPr/>
        <a:lstStyle/>
        <a:p>
          <a:endParaRPr lang="en-US"/>
        </a:p>
      </dgm:t>
    </dgm:pt>
    <dgm:pt modelId="{8881A76A-F926-46C5-AEAC-905739187910}" type="sibTrans" cxnId="{F98B5AC2-5B36-45D5-8292-B8B9394C306B}">
      <dgm:prSet/>
      <dgm:spPr/>
      <dgm:t>
        <a:bodyPr/>
        <a:lstStyle/>
        <a:p>
          <a:endParaRPr lang="en-US"/>
        </a:p>
      </dgm:t>
    </dgm:pt>
    <dgm:pt modelId="{D73D3734-ACC0-48A4-8720-3CA036BE0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discussion and decision is captured in confluence </a:t>
          </a:r>
        </a:p>
      </dgm:t>
    </dgm:pt>
    <dgm:pt modelId="{737A8DCE-4B4E-4BB0-9EEA-8D115E48045F}" type="parTrans" cxnId="{869D8216-3F89-424C-8024-9F5B1E67269E}">
      <dgm:prSet/>
      <dgm:spPr/>
      <dgm:t>
        <a:bodyPr/>
        <a:lstStyle/>
        <a:p>
          <a:endParaRPr lang="en-US"/>
        </a:p>
      </dgm:t>
    </dgm:pt>
    <dgm:pt modelId="{8A8CE671-7E9E-42BA-BEE0-77BA67C96FEC}" type="sibTrans" cxnId="{869D8216-3F89-424C-8024-9F5B1E67269E}">
      <dgm:prSet/>
      <dgm:spPr/>
      <dgm:t>
        <a:bodyPr/>
        <a:lstStyle/>
        <a:p>
          <a:endParaRPr lang="en-US"/>
        </a:p>
      </dgm:t>
    </dgm:pt>
    <dgm:pt modelId="{018B67F0-F72F-46C8-BD24-2CF724C82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discussion is captured with Epic in Jira</a:t>
          </a:r>
        </a:p>
      </dgm:t>
    </dgm:pt>
    <dgm:pt modelId="{05885C22-65E6-4182-ACB4-2AC02216A3FF}" type="parTrans" cxnId="{97ED7E3F-5DC7-4272-88D8-C2AA063A1464}">
      <dgm:prSet/>
      <dgm:spPr/>
      <dgm:t>
        <a:bodyPr/>
        <a:lstStyle/>
        <a:p>
          <a:endParaRPr lang="en-US"/>
        </a:p>
      </dgm:t>
    </dgm:pt>
    <dgm:pt modelId="{673B2753-4DA9-4F5F-9B7E-0AFFF92BF628}" type="sibTrans" cxnId="{97ED7E3F-5DC7-4272-88D8-C2AA063A1464}">
      <dgm:prSet/>
      <dgm:spPr/>
      <dgm:t>
        <a:bodyPr/>
        <a:lstStyle/>
        <a:p>
          <a:endParaRPr lang="en-US"/>
        </a:p>
      </dgm:t>
    </dgm:pt>
    <dgm:pt modelId="{87A50A45-D023-401D-B06C-D3BD83B04184}" type="pres">
      <dgm:prSet presAssocID="{D8F30274-2377-40FA-8A45-CBB94C4679EF}" presName="root" presStyleCnt="0">
        <dgm:presLayoutVars>
          <dgm:dir/>
          <dgm:resizeHandles val="exact"/>
        </dgm:presLayoutVars>
      </dgm:prSet>
      <dgm:spPr/>
    </dgm:pt>
    <dgm:pt modelId="{3E450297-1D15-47FA-B5B1-0D50E3685672}" type="pres">
      <dgm:prSet presAssocID="{E711BBA8-1DC6-409E-8881-9D242C4D9831}" presName="compNode" presStyleCnt="0"/>
      <dgm:spPr/>
    </dgm:pt>
    <dgm:pt modelId="{624229DA-2122-4962-89E3-E3BDA627314E}" type="pres">
      <dgm:prSet presAssocID="{E711BBA8-1DC6-409E-8881-9D242C4D9831}" presName="bgRect" presStyleLbl="bgShp" presStyleIdx="0" presStyleCnt="5"/>
      <dgm:spPr/>
    </dgm:pt>
    <dgm:pt modelId="{9D3FC0B7-04B2-4CDB-9888-741462AE3B3A}" type="pres">
      <dgm:prSet presAssocID="{E711BBA8-1DC6-409E-8881-9D242C4D98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320D95CE-F068-440E-B3D3-4F213BC33AB4}" type="pres">
      <dgm:prSet presAssocID="{E711BBA8-1DC6-409E-8881-9D242C4D9831}" presName="spaceRect" presStyleCnt="0"/>
      <dgm:spPr/>
    </dgm:pt>
    <dgm:pt modelId="{2CCD72B3-0DA6-404C-BF13-D5F2996EE6D2}" type="pres">
      <dgm:prSet presAssocID="{E711BBA8-1DC6-409E-8881-9D242C4D9831}" presName="parTx" presStyleLbl="revTx" presStyleIdx="0" presStyleCnt="5">
        <dgm:presLayoutVars>
          <dgm:chMax val="0"/>
          <dgm:chPref val="0"/>
        </dgm:presLayoutVars>
      </dgm:prSet>
      <dgm:spPr/>
    </dgm:pt>
    <dgm:pt modelId="{AF69D9E2-8B23-48EB-96F7-EF8109394FD3}" type="pres">
      <dgm:prSet presAssocID="{DF7DAE9B-F8FE-4418-9954-4C5A73958587}" presName="sibTrans" presStyleCnt="0"/>
      <dgm:spPr/>
    </dgm:pt>
    <dgm:pt modelId="{C496E653-C019-48B5-B79A-9031A72125D6}" type="pres">
      <dgm:prSet presAssocID="{EE105D72-BD34-47E6-A6E0-A97628EF7636}" presName="compNode" presStyleCnt="0"/>
      <dgm:spPr/>
    </dgm:pt>
    <dgm:pt modelId="{5B57B0EA-16FF-4A95-8C1B-EE7F33BFDF0A}" type="pres">
      <dgm:prSet presAssocID="{EE105D72-BD34-47E6-A6E0-A97628EF7636}" presName="bgRect" presStyleLbl="bgShp" presStyleIdx="1" presStyleCnt="5"/>
      <dgm:spPr/>
    </dgm:pt>
    <dgm:pt modelId="{85864CEC-8616-4B24-98F3-206B0AC4D3C0}" type="pres">
      <dgm:prSet presAssocID="{EE105D72-BD34-47E6-A6E0-A97628EF76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E1825CDA-67B8-4241-8455-0B4EBD947650}" type="pres">
      <dgm:prSet presAssocID="{EE105D72-BD34-47E6-A6E0-A97628EF7636}" presName="spaceRect" presStyleCnt="0"/>
      <dgm:spPr/>
    </dgm:pt>
    <dgm:pt modelId="{A6AC0F39-92C4-4720-8940-22935C6B6CC6}" type="pres">
      <dgm:prSet presAssocID="{EE105D72-BD34-47E6-A6E0-A97628EF7636}" presName="parTx" presStyleLbl="revTx" presStyleIdx="1" presStyleCnt="5">
        <dgm:presLayoutVars>
          <dgm:chMax val="0"/>
          <dgm:chPref val="0"/>
        </dgm:presLayoutVars>
      </dgm:prSet>
      <dgm:spPr/>
    </dgm:pt>
    <dgm:pt modelId="{3EA644B9-CA81-4EC3-B57D-DC8BF76A4D50}" type="pres">
      <dgm:prSet presAssocID="{E8918EFE-3FF8-4F59-9A19-5E7EAED9F724}" presName="sibTrans" presStyleCnt="0"/>
      <dgm:spPr/>
    </dgm:pt>
    <dgm:pt modelId="{6B9BFA69-10E3-4055-A043-E36C28C4005F}" type="pres">
      <dgm:prSet presAssocID="{D6B4D651-963E-448F-B4EE-2E58F9DF0F05}" presName="compNode" presStyleCnt="0"/>
      <dgm:spPr/>
    </dgm:pt>
    <dgm:pt modelId="{E77784E7-A381-46DD-A619-F5E28FECD284}" type="pres">
      <dgm:prSet presAssocID="{D6B4D651-963E-448F-B4EE-2E58F9DF0F05}" presName="bgRect" presStyleLbl="bgShp" presStyleIdx="2" presStyleCnt="5"/>
      <dgm:spPr/>
    </dgm:pt>
    <dgm:pt modelId="{EDEFCB9E-59EE-420F-B111-1BEC80D0F2AC}" type="pres">
      <dgm:prSet presAssocID="{D6B4D651-963E-448F-B4EE-2E58F9DF0F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7FDC9871-7ACB-444D-A38C-7996E5C7F564}" type="pres">
      <dgm:prSet presAssocID="{D6B4D651-963E-448F-B4EE-2E58F9DF0F05}" presName="spaceRect" presStyleCnt="0"/>
      <dgm:spPr/>
    </dgm:pt>
    <dgm:pt modelId="{CAAF977C-F51B-470B-8EB8-3C4D85A90BA1}" type="pres">
      <dgm:prSet presAssocID="{D6B4D651-963E-448F-B4EE-2E58F9DF0F05}" presName="parTx" presStyleLbl="revTx" presStyleIdx="2" presStyleCnt="5">
        <dgm:presLayoutVars>
          <dgm:chMax val="0"/>
          <dgm:chPref val="0"/>
        </dgm:presLayoutVars>
      </dgm:prSet>
      <dgm:spPr/>
    </dgm:pt>
    <dgm:pt modelId="{1511C575-E82A-478A-866A-22759C39451A}" type="pres">
      <dgm:prSet presAssocID="{8881A76A-F926-46C5-AEAC-905739187910}" presName="sibTrans" presStyleCnt="0"/>
      <dgm:spPr/>
    </dgm:pt>
    <dgm:pt modelId="{E4054FD0-ECC9-4BEF-9A98-DC0A1458B56E}" type="pres">
      <dgm:prSet presAssocID="{D73D3734-ACC0-48A4-8720-3CA036BE0F93}" presName="compNode" presStyleCnt="0"/>
      <dgm:spPr/>
    </dgm:pt>
    <dgm:pt modelId="{F30A7661-46FB-4C33-90D6-4D7514451F1C}" type="pres">
      <dgm:prSet presAssocID="{D73D3734-ACC0-48A4-8720-3CA036BE0F93}" presName="bgRect" presStyleLbl="bgShp" presStyleIdx="3" presStyleCnt="5"/>
      <dgm:spPr/>
    </dgm:pt>
    <dgm:pt modelId="{F6D81629-BA3A-498E-885F-F42523EAC65A}" type="pres">
      <dgm:prSet presAssocID="{D73D3734-ACC0-48A4-8720-3CA036BE0F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6F1A3506-3AF0-4B5C-879F-17C5567DCC0E}" type="pres">
      <dgm:prSet presAssocID="{D73D3734-ACC0-48A4-8720-3CA036BE0F93}" presName="spaceRect" presStyleCnt="0"/>
      <dgm:spPr/>
    </dgm:pt>
    <dgm:pt modelId="{E5FCFC2F-B5AC-4EFF-A081-1C79E6DE656A}" type="pres">
      <dgm:prSet presAssocID="{D73D3734-ACC0-48A4-8720-3CA036BE0F93}" presName="parTx" presStyleLbl="revTx" presStyleIdx="3" presStyleCnt="5">
        <dgm:presLayoutVars>
          <dgm:chMax val="0"/>
          <dgm:chPref val="0"/>
        </dgm:presLayoutVars>
      </dgm:prSet>
      <dgm:spPr/>
    </dgm:pt>
    <dgm:pt modelId="{E0F125D8-7BE1-4ED8-89B2-98256D2397DB}" type="pres">
      <dgm:prSet presAssocID="{8A8CE671-7E9E-42BA-BEE0-77BA67C96FEC}" presName="sibTrans" presStyleCnt="0"/>
      <dgm:spPr/>
    </dgm:pt>
    <dgm:pt modelId="{FA1A6130-0BA8-4F5E-93A7-9C85F9134760}" type="pres">
      <dgm:prSet presAssocID="{018B67F0-F72F-46C8-BD24-2CF724C82FA2}" presName="compNode" presStyleCnt="0"/>
      <dgm:spPr/>
    </dgm:pt>
    <dgm:pt modelId="{68854F48-459E-48B3-AFEE-B182A7FDAA00}" type="pres">
      <dgm:prSet presAssocID="{018B67F0-F72F-46C8-BD24-2CF724C82FA2}" presName="bgRect" presStyleLbl="bgShp" presStyleIdx="4" presStyleCnt="5"/>
      <dgm:spPr/>
    </dgm:pt>
    <dgm:pt modelId="{F237DD56-1B16-435A-9A5B-8647104176F6}" type="pres">
      <dgm:prSet presAssocID="{018B67F0-F72F-46C8-BD24-2CF724C82F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1F1374B3-AE05-4105-8D9A-56554E26504E}" type="pres">
      <dgm:prSet presAssocID="{018B67F0-F72F-46C8-BD24-2CF724C82FA2}" presName="spaceRect" presStyleCnt="0"/>
      <dgm:spPr/>
    </dgm:pt>
    <dgm:pt modelId="{B3728E13-8525-45CB-8D00-4EA3F77D4AD0}" type="pres">
      <dgm:prSet presAssocID="{018B67F0-F72F-46C8-BD24-2CF724C82F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BBAA09-6A8E-439C-90D0-1A83F20395AB}" srcId="{D8F30274-2377-40FA-8A45-CBB94C4679EF}" destId="{EE105D72-BD34-47E6-A6E0-A97628EF7636}" srcOrd="1" destOrd="0" parTransId="{9322D9AB-DC0D-4E10-9D57-05F0C2C17BD2}" sibTransId="{E8918EFE-3FF8-4F59-9A19-5E7EAED9F724}"/>
    <dgm:cxn modelId="{869D8216-3F89-424C-8024-9F5B1E67269E}" srcId="{D8F30274-2377-40FA-8A45-CBB94C4679EF}" destId="{D73D3734-ACC0-48A4-8720-3CA036BE0F93}" srcOrd="3" destOrd="0" parTransId="{737A8DCE-4B4E-4BB0-9EEA-8D115E48045F}" sibTransId="{8A8CE671-7E9E-42BA-BEE0-77BA67C96FEC}"/>
    <dgm:cxn modelId="{B331451D-C531-45D1-8CFA-8E2C546DB497}" type="presOf" srcId="{D8F30274-2377-40FA-8A45-CBB94C4679EF}" destId="{87A50A45-D023-401D-B06C-D3BD83B04184}" srcOrd="0" destOrd="0" presId="urn:microsoft.com/office/officeart/2018/2/layout/IconVerticalSolidList"/>
    <dgm:cxn modelId="{C837151F-E035-46F1-9D17-FD89739ED82F}" type="presOf" srcId="{EE105D72-BD34-47E6-A6E0-A97628EF7636}" destId="{A6AC0F39-92C4-4720-8940-22935C6B6CC6}" srcOrd="0" destOrd="0" presId="urn:microsoft.com/office/officeart/2018/2/layout/IconVerticalSolidList"/>
    <dgm:cxn modelId="{97ED7E3F-5DC7-4272-88D8-C2AA063A1464}" srcId="{D8F30274-2377-40FA-8A45-CBB94C4679EF}" destId="{018B67F0-F72F-46C8-BD24-2CF724C82FA2}" srcOrd="4" destOrd="0" parTransId="{05885C22-65E6-4182-ACB4-2AC02216A3FF}" sibTransId="{673B2753-4DA9-4F5F-9B7E-0AFFF92BF628}"/>
    <dgm:cxn modelId="{8B184F66-1E73-4F1E-B102-4C8039D0B43A}" type="presOf" srcId="{E711BBA8-1DC6-409E-8881-9D242C4D9831}" destId="{2CCD72B3-0DA6-404C-BF13-D5F2996EE6D2}" srcOrd="0" destOrd="0" presId="urn:microsoft.com/office/officeart/2018/2/layout/IconVerticalSolidList"/>
    <dgm:cxn modelId="{E843BA87-F0CE-4BF4-8437-12D7F09D69F3}" type="presOf" srcId="{D6B4D651-963E-448F-B4EE-2E58F9DF0F05}" destId="{CAAF977C-F51B-470B-8EB8-3C4D85A90BA1}" srcOrd="0" destOrd="0" presId="urn:microsoft.com/office/officeart/2018/2/layout/IconVerticalSolidList"/>
    <dgm:cxn modelId="{F98B5AC2-5B36-45D5-8292-B8B9394C306B}" srcId="{D8F30274-2377-40FA-8A45-CBB94C4679EF}" destId="{D6B4D651-963E-448F-B4EE-2E58F9DF0F05}" srcOrd="2" destOrd="0" parTransId="{B522165C-8D25-4CC9-BC1E-A3E7FFD9D210}" sibTransId="{8881A76A-F926-46C5-AEAC-905739187910}"/>
    <dgm:cxn modelId="{A9B413C9-28EE-4455-B288-AC0900E07438}" srcId="{D8F30274-2377-40FA-8A45-CBB94C4679EF}" destId="{E711BBA8-1DC6-409E-8881-9D242C4D9831}" srcOrd="0" destOrd="0" parTransId="{9BDCC2A7-F060-4C46-8CA6-E9AB0A22664D}" sibTransId="{DF7DAE9B-F8FE-4418-9954-4C5A73958587}"/>
    <dgm:cxn modelId="{B736E3EE-8A79-49BE-914E-0A48C2818470}" type="presOf" srcId="{018B67F0-F72F-46C8-BD24-2CF724C82FA2}" destId="{B3728E13-8525-45CB-8D00-4EA3F77D4AD0}" srcOrd="0" destOrd="0" presId="urn:microsoft.com/office/officeart/2018/2/layout/IconVerticalSolidList"/>
    <dgm:cxn modelId="{A4F32FF8-74D2-4E3E-AD8B-F0BFF983F3A7}" type="presOf" srcId="{D73D3734-ACC0-48A4-8720-3CA036BE0F93}" destId="{E5FCFC2F-B5AC-4EFF-A081-1C79E6DE656A}" srcOrd="0" destOrd="0" presId="urn:microsoft.com/office/officeart/2018/2/layout/IconVerticalSolidList"/>
    <dgm:cxn modelId="{1F5E870F-8381-463A-9BC0-AE3ED1D70FC5}" type="presParOf" srcId="{87A50A45-D023-401D-B06C-D3BD83B04184}" destId="{3E450297-1D15-47FA-B5B1-0D50E3685672}" srcOrd="0" destOrd="0" presId="urn:microsoft.com/office/officeart/2018/2/layout/IconVerticalSolidList"/>
    <dgm:cxn modelId="{9EE792B0-E7A5-4FF0-93E9-28A4BC374F15}" type="presParOf" srcId="{3E450297-1D15-47FA-B5B1-0D50E3685672}" destId="{624229DA-2122-4962-89E3-E3BDA627314E}" srcOrd="0" destOrd="0" presId="urn:microsoft.com/office/officeart/2018/2/layout/IconVerticalSolidList"/>
    <dgm:cxn modelId="{70E6A172-2C18-450C-99B4-C04ACCE77685}" type="presParOf" srcId="{3E450297-1D15-47FA-B5B1-0D50E3685672}" destId="{9D3FC0B7-04B2-4CDB-9888-741462AE3B3A}" srcOrd="1" destOrd="0" presId="urn:microsoft.com/office/officeart/2018/2/layout/IconVerticalSolidList"/>
    <dgm:cxn modelId="{86F0A484-F683-43A7-8DCD-C7A068C8DC87}" type="presParOf" srcId="{3E450297-1D15-47FA-B5B1-0D50E3685672}" destId="{320D95CE-F068-440E-B3D3-4F213BC33AB4}" srcOrd="2" destOrd="0" presId="urn:microsoft.com/office/officeart/2018/2/layout/IconVerticalSolidList"/>
    <dgm:cxn modelId="{ADDCF327-D333-4B9D-A2EE-39721E2B837F}" type="presParOf" srcId="{3E450297-1D15-47FA-B5B1-0D50E3685672}" destId="{2CCD72B3-0DA6-404C-BF13-D5F2996EE6D2}" srcOrd="3" destOrd="0" presId="urn:microsoft.com/office/officeart/2018/2/layout/IconVerticalSolidList"/>
    <dgm:cxn modelId="{30CC9273-3717-4488-AEAA-3BB0D9E31D53}" type="presParOf" srcId="{87A50A45-D023-401D-B06C-D3BD83B04184}" destId="{AF69D9E2-8B23-48EB-96F7-EF8109394FD3}" srcOrd="1" destOrd="0" presId="urn:microsoft.com/office/officeart/2018/2/layout/IconVerticalSolidList"/>
    <dgm:cxn modelId="{D7CE97DD-6345-45D9-9E02-5F30D23F2B1F}" type="presParOf" srcId="{87A50A45-D023-401D-B06C-D3BD83B04184}" destId="{C496E653-C019-48B5-B79A-9031A72125D6}" srcOrd="2" destOrd="0" presId="urn:microsoft.com/office/officeart/2018/2/layout/IconVerticalSolidList"/>
    <dgm:cxn modelId="{EFAE7868-AB9F-4575-8BA0-797E0347076A}" type="presParOf" srcId="{C496E653-C019-48B5-B79A-9031A72125D6}" destId="{5B57B0EA-16FF-4A95-8C1B-EE7F33BFDF0A}" srcOrd="0" destOrd="0" presId="urn:microsoft.com/office/officeart/2018/2/layout/IconVerticalSolidList"/>
    <dgm:cxn modelId="{F4F5933E-FA53-4C08-B5E0-0451DD268D32}" type="presParOf" srcId="{C496E653-C019-48B5-B79A-9031A72125D6}" destId="{85864CEC-8616-4B24-98F3-206B0AC4D3C0}" srcOrd="1" destOrd="0" presId="urn:microsoft.com/office/officeart/2018/2/layout/IconVerticalSolidList"/>
    <dgm:cxn modelId="{58DEBFAF-DF33-4864-9FBE-B83D3843F8F5}" type="presParOf" srcId="{C496E653-C019-48B5-B79A-9031A72125D6}" destId="{E1825CDA-67B8-4241-8455-0B4EBD947650}" srcOrd="2" destOrd="0" presId="urn:microsoft.com/office/officeart/2018/2/layout/IconVerticalSolidList"/>
    <dgm:cxn modelId="{A3B518F4-BDEF-4680-BD86-CDCA005CFAB4}" type="presParOf" srcId="{C496E653-C019-48B5-B79A-9031A72125D6}" destId="{A6AC0F39-92C4-4720-8940-22935C6B6CC6}" srcOrd="3" destOrd="0" presId="urn:microsoft.com/office/officeart/2018/2/layout/IconVerticalSolidList"/>
    <dgm:cxn modelId="{A610372B-3F68-4D90-9F72-1AE5F0D651AE}" type="presParOf" srcId="{87A50A45-D023-401D-B06C-D3BD83B04184}" destId="{3EA644B9-CA81-4EC3-B57D-DC8BF76A4D50}" srcOrd="3" destOrd="0" presId="urn:microsoft.com/office/officeart/2018/2/layout/IconVerticalSolidList"/>
    <dgm:cxn modelId="{B4109DBE-A806-49F1-A0D2-F28D006C16CA}" type="presParOf" srcId="{87A50A45-D023-401D-B06C-D3BD83B04184}" destId="{6B9BFA69-10E3-4055-A043-E36C28C4005F}" srcOrd="4" destOrd="0" presId="urn:microsoft.com/office/officeart/2018/2/layout/IconVerticalSolidList"/>
    <dgm:cxn modelId="{DEF54C69-15C6-4E74-8E33-F15B74946A31}" type="presParOf" srcId="{6B9BFA69-10E3-4055-A043-E36C28C4005F}" destId="{E77784E7-A381-46DD-A619-F5E28FECD284}" srcOrd="0" destOrd="0" presId="urn:microsoft.com/office/officeart/2018/2/layout/IconVerticalSolidList"/>
    <dgm:cxn modelId="{EA27E64D-0843-42BF-B3B2-87EFF32023EF}" type="presParOf" srcId="{6B9BFA69-10E3-4055-A043-E36C28C4005F}" destId="{EDEFCB9E-59EE-420F-B111-1BEC80D0F2AC}" srcOrd="1" destOrd="0" presId="urn:microsoft.com/office/officeart/2018/2/layout/IconVerticalSolidList"/>
    <dgm:cxn modelId="{ECE6EB0F-2CF7-48DB-B090-45A0C021C2FD}" type="presParOf" srcId="{6B9BFA69-10E3-4055-A043-E36C28C4005F}" destId="{7FDC9871-7ACB-444D-A38C-7996E5C7F564}" srcOrd="2" destOrd="0" presId="urn:microsoft.com/office/officeart/2018/2/layout/IconVerticalSolidList"/>
    <dgm:cxn modelId="{EFC9A33F-C646-4F5E-8F7B-F7F918807FEA}" type="presParOf" srcId="{6B9BFA69-10E3-4055-A043-E36C28C4005F}" destId="{CAAF977C-F51B-470B-8EB8-3C4D85A90BA1}" srcOrd="3" destOrd="0" presId="urn:microsoft.com/office/officeart/2018/2/layout/IconVerticalSolidList"/>
    <dgm:cxn modelId="{9FC27CEA-8151-46C0-BECC-5ADF6062FFAC}" type="presParOf" srcId="{87A50A45-D023-401D-B06C-D3BD83B04184}" destId="{1511C575-E82A-478A-866A-22759C39451A}" srcOrd="5" destOrd="0" presId="urn:microsoft.com/office/officeart/2018/2/layout/IconVerticalSolidList"/>
    <dgm:cxn modelId="{2AB2E580-5C44-466C-8D9D-0E1168D2441D}" type="presParOf" srcId="{87A50A45-D023-401D-B06C-D3BD83B04184}" destId="{E4054FD0-ECC9-4BEF-9A98-DC0A1458B56E}" srcOrd="6" destOrd="0" presId="urn:microsoft.com/office/officeart/2018/2/layout/IconVerticalSolidList"/>
    <dgm:cxn modelId="{B99A5AC6-9D20-4896-9AE8-E0D73C8B043C}" type="presParOf" srcId="{E4054FD0-ECC9-4BEF-9A98-DC0A1458B56E}" destId="{F30A7661-46FB-4C33-90D6-4D7514451F1C}" srcOrd="0" destOrd="0" presId="urn:microsoft.com/office/officeart/2018/2/layout/IconVerticalSolidList"/>
    <dgm:cxn modelId="{5F3A9AD0-3E05-4B8F-8A21-76EE6979EE17}" type="presParOf" srcId="{E4054FD0-ECC9-4BEF-9A98-DC0A1458B56E}" destId="{F6D81629-BA3A-498E-885F-F42523EAC65A}" srcOrd="1" destOrd="0" presId="urn:microsoft.com/office/officeart/2018/2/layout/IconVerticalSolidList"/>
    <dgm:cxn modelId="{6522F50D-0B9D-4C6C-B3AD-F0D9F670DE35}" type="presParOf" srcId="{E4054FD0-ECC9-4BEF-9A98-DC0A1458B56E}" destId="{6F1A3506-3AF0-4B5C-879F-17C5567DCC0E}" srcOrd="2" destOrd="0" presId="urn:microsoft.com/office/officeart/2018/2/layout/IconVerticalSolidList"/>
    <dgm:cxn modelId="{7E014621-B86E-4870-B64D-1B19BE09AB2F}" type="presParOf" srcId="{E4054FD0-ECC9-4BEF-9A98-DC0A1458B56E}" destId="{E5FCFC2F-B5AC-4EFF-A081-1C79E6DE656A}" srcOrd="3" destOrd="0" presId="urn:microsoft.com/office/officeart/2018/2/layout/IconVerticalSolidList"/>
    <dgm:cxn modelId="{01F268F3-247A-478B-BAEE-3558E597E510}" type="presParOf" srcId="{87A50A45-D023-401D-B06C-D3BD83B04184}" destId="{E0F125D8-7BE1-4ED8-89B2-98256D2397DB}" srcOrd="7" destOrd="0" presId="urn:microsoft.com/office/officeart/2018/2/layout/IconVerticalSolidList"/>
    <dgm:cxn modelId="{1A96B16A-AA52-4F90-9F4C-016570DB28DE}" type="presParOf" srcId="{87A50A45-D023-401D-B06C-D3BD83B04184}" destId="{FA1A6130-0BA8-4F5E-93A7-9C85F9134760}" srcOrd="8" destOrd="0" presId="urn:microsoft.com/office/officeart/2018/2/layout/IconVerticalSolidList"/>
    <dgm:cxn modelId="{AF14B507-080A-41FE-BDF5-D15B8FD69D7D}" type="presParOf" srcId="{FA1A6130-0BA8-4F5E-93A7-9C85F9134760}" destId="{68854F48-459E-48B3-AFEE-B182A7FDAA00}" srcOrd="0" destOrd="0" presId="urn:microsoft.com/office/officeart/2018/2/layout/IconVerticalSolidList"/>
    <dgm:cxn modelId="{B92DC7F9-E8B8-48E2-B1C4-60AD4625C6A6}" type="presParOf" srcId="{FA1A6130-0BA8-4F5E-93A7-9C85F9134760}" destId="{F237DD56-1B16-435A-9A5B-8647104176F6}" srcOrd="1" destOrd="0" presId="urn:microsoft.com/office/officeart/2018/2/layout/IconVerticalSolidList"/>
    <dgm:cxn modelId="{A51FB419-13A3-446D-AFE4-93A047F83981}" type="presParOf" srcId="{FA1A6130-0BA8-4F5E-93A7-9C85F9134760}" destId="{1F1374B3-AE05-4105-8D9A-56554E26504E}" srcOrd="2" destOrd="0" presId="urn:microsoft.com/office/officeart/2018/2/layout/IconVerticalSolidList"/>
    <dgm:cxn modelId="{54EA4C1E-7136-4CE1-AB8D-CDCF091FEE3B}" type="presParOf" srcId="{FA1A6130-0BA8-4F5E-93A7-9C85F9134760}" destId="{B3728E13-8525-45CB-8D00-4EA3F77D4A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13CF3A-B9A3-4B28-ADA1-C67108DFC7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9EDAB-E4B1-4802-8DD4-9A676ABBB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Short – scoped within a sprint</a:t>
          </a:r>
        </a:p>
      </dgm:t>
    </dgm:pt>
    <dgm:pt modelId="{0004E6C7-87C5-4645-89B1-A28281D4764D}" type="parTrans" cxnId="{C98F542D-3A13-478A-A27D-15A296830F49}">
      <dgm:prSet/>
      <dgm:spPr/>
      <dgm:t>
        <a:bodyPr/>
        <a:lstStyle/>
        <a:p>
          <a:endParaRPr lang="en-US"/>
        </a:p>
      </dgm:t>
    </dgm:pt>
    <dgm:pt modelId="{80D341C7-B7F6-4B6D-931F-D0B42468C83F}" type="sibTrans" cxnId="{C98F542D-3A13-478A-A27D-15A296830F49}">
      <dgm:prSet/>
      <dgm:spPr/>
      <dgm:t>
        <a:bodyPr/>
        <a:lstStyle/>
        <a:p>
          <a:endParaRPr lang="en-US"/>
        </a:p>
      </dgm:t>
    </dgm:pt>
    <dgm:pt modelId="{9398CDAC-5886-4556-9AB4-3FF34C7AB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have AC (Acceptance criteria)</a:t>
          </a:r>
        </a:p>
      </dgm:t>
    </dgm:pt>
    <dgm:pt modelId="{917C6514-42E3-4C16-8F80-7233A42D2E2C}" type="parTrans" cxnId="{4E0BCEC5-E85F-44FC-9AC9-D1317FCF57ED}">
      <dgm:prSet/>
      <dgm:spPr/>
      <dgm:t>
        <a:bodyPr/>
        <a:lstStyle/>
        <a:p>
          <a:endParaRPr lang="en-US"/>
        </a:p>
      </dgm:t>
    </dgm:pt>
    <dgm:pt modelId="{BD383241-98D3-473D-93A5-66025EF51402}" type="sibTrans" cxnId="{4E0BCEC5-E85F-44FC-9AC9-D1317FCF57ED}">
      <dgm:prSet/>
      <dgm:spPr/>
      <dgm:t>
        <a:bodyPr/>
        <a:lstStyle/>
        <a:p>
          <a:endParaRPr lang="en-US"/>
        </a:p>
      </dgm:t>
    </dgm:pt>
    <dgm:pt modelId="{A2FA763D-7E44-4817-BC42-2DC5622A4D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Should be functional in nature and follow (INVEST)</a:t>
          </a:r>
        </a:p>
      </dgm:t>
    </dgm:pt>
    <dgm:pt modelId="{0C949183-1025-4919-B3F1-70F7860FC739}" type="parTrans" cxnId="{7F4C6D27-9A4B-45FF-B698-9ED6CE0621E2}">
      <dgm:prSet/>
      <dgm:spPr/>
      <dgm:t>
        <a:bodyPr/>
        <a:lstStyle/>
        <a:p>
          <a:endParaRPr lang="en-US"/>
        </a:p>
      </dgm:t>
    </dgm:pt>
    <dgm:pt modelId="{5C66E7B9-2E74-4CC7-963D-D5F46DF01A84}" type="sibTrans" cxnId="{7F4C6D27-9A4B-45FF-B698-9ED6CE0621E2}">
      <dgm:prSet/>
      <dgm:spPr/>
      <dgm:t>
        <a:bodyPr/>
        <a:lstStyle/>
        <a:p>
          <a:endParaRPr lang="en-US"/>
        </a:p>
      </dgm:t>
    </dgm:pt>
    <dgm:pt modelId="{3D75DC9C-D252-4B30-AB55-49E28B01C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QE tasks should be part of story completion</a:t>
          </a:r>
        </a:p>
      </dgm:t>
    </dgm:pt>
    <dgm:pt modelId="{B7E0D4DE-6B58-4A04-8013-02318BE0DD62}" type="parTrans" cxnId="{157B6B9A-8EAE-47FB-9A1A-F5FD35C35175}">
      <dgm:prSet/>
      <dgm:spPr/>
      <dgm:t>
        <a:bodyPr/>
        <a:lstStyle/>
        <a:p>
          <a:endParaRPr lang="en-US"/>
        </a:p>
      </dgm:t>
    </dgm:pt>
    <dgm:pt modelId="{1B5048D5-019B-44A1-A7B9-5EB350CE7758}" type="sibTrans" cxnId="{157B6B9A-8EAE-47FB-9A1A-F5FD35C35175}">
      <dgm:prSet/>
      <dgm:spPr/>
      <dgm:t>
        <a:bodyPr/>
        <a:lstStyle/>
        <a:p>
          <a:endParaRPr lang="en-US"/>
        </a:p>
      </dgm:t>
    </dgm:pt>
    <dgm:pt modelId="{BEB3FE11-66F6-3B47-93F3-E4C57B051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</a:t>
          </a:r>
          <a:r>
            <a:rPr lang="en-US" sz="1600" b="1" i="0" u="sng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I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ndependent  * </a:t>
          </a:r>
          <a:r>
            <a:rPr lang="en-US" sz="1600" b="1" i="0" u="sng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N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egotiable  </a:t>
          </a:r>
          <a:r>
            <a:rPr lang="en-US" sz="1600" b="1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</a:t>
          </a:r>
          <a:r>
            <a:rPr lang="en-US" sz="1600" b="1" i="0" u="sng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V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aluable  *</a:t>
          </a:r>
          <a:r>
            <a:rPr lang="en-US" sz="1600" b="1" i="0" u="none" strike="noStrike" cap="none" dirty="0" err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</a:t>
          </a:r>
          <a:r>
            <a:rPr lang="en-US" sz="1600" b="0" i="0" u="none" strike="noStrike" cap="none" dirty="0" err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stimatable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  </a:t>
          </a:r>
          <a:r>
            <a:rPr lang="en-US" sz="1600" b="1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*S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mall  *</a:t>
          </a:r>
          <a:r>
            <a:rPr lang="en-US" sz="1600" b="1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T</a:t>
          </a:r>
          <a:r>
            <a:rPr lang="en-US"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estable</a:t>
          </a:r>
          <a:endParaRPr lang="en-US" sz="1600" dirty="0"/>
        </a:p>
      </dgm:t>
    </dgm:pt>
    <dgm:pt modelId="{EB4431EF-7999-5B4F-8CC4-B19F22E6E792}" type="parTrans" cxnId="{CD4CC5BF-7BBA-7340-86B8-8AD87A7FBA2C}">
      <dgm:prSet/>
      <dgm:spPr/>
      <dgm:t>
        <a:bodyPr/>
        <a:lstStyle/>
        <a:p>
          <a:endParaRPr lang="en-US"/>
        </a:p>
      </dgm:t>
    </dgm:pt>
    <dgm:pt modelId="{5FB1935D-6DE0-4D46-A009-F77D238C0A89}" type="sibTrans" cxnId="{CD4CC5BF-7BBA-7340-86B8-8AD87A7FBA2C}">
      <dgm:prSet/>
      <dgm:spPr/>
      <dgm:t>
        <a:bodyPr/>
        <a:lstStyle/>
        <a:p>
          <a:endParaRPr lang="en-US"/>
        </a:p>
      </dgm:t>
    </dgm:pt>
    <dgm:pt modelId="{5E890E26-DFC8-497C-84B5-51478FDC2A2D}" type="pres">
      <dgm:prSet presAssocID="{EF13CF3A-B9A3-4B28-ADA1-C67108DFC7D7}" presName="root" presStyleCnt="0">
        <dgm:presLayoutVars>
          <dgm:dir/>
          <dgm:resizeHandles val="exact"/>
        </dgm:presLayoutVars>
      </dgm:prSet>
      <dgm:spPr/>
    </dgm:pt>
    <dgm:pt modelId="{9ACE4D65-811F-4C51-A7DA-BBC15DE50FD2}" type="pres">
      <dgm:prSet presAssocID="{9B99EDAB-E4B1-4802-8DD4-9A676ABBB580}" presName="compNode" presStyleCnt="0"/>
      <dgm:spPr/>
    </dgm:pt>
    <dgm:pt modelId="{61FD6EA1-B430-47FA-9A34-92AB680BAC45}" type="pres">
      <dgm:prSet presAssocID="{9B99EDAB-E4B1-4802-8DD4-9A676ABBB580}" presName="bgRect" presStyleLbl="bgShp" presStyleIdx="0" presStyleCnt="5"/>
      <dgm:spPr/>
    </dgm:pt>
    <dgm:pt modelId="{DBC44CEA-65E0-4E75-837B-FDF11923FB66}" type="pres">
      <dgm:prSet presAssocID="{9B99EDAB-E4B1-4802-8DD4-9A676ABBB5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BEC308B-B377-41FB-9733-EAB4B2C81C2A}" type="pres">
      <dgm:prSet presAssocID="{9B99EDAB-E4B1-4802-8DD4-9A676ABBB580}" presName="spaceRect" presStyleCnt="0"/>
      <dgm:spPr/>
    </dgm:pt>
    <dgm:pt modelId="{9D1D5BC3-E205-4985-88FE-62BE097CA88A}" type="pres">
      <dgm:prSet presAssocID="{9B99EDAB-E4B1-4802-8DD4-9A676ABBB580}" presName="parTx" presStyleLbl="revTx" presStyleIdx="0" presStyleCnt="5">
        <dgm:presLayoutVars>
          <dgm:chMax val="0"/>
          <dgm:chPref val="0"/>
        </dgm:presLayoutVars>
      </dgm:prSet>
      <dgm:spPr/>
    </dgm:pt>
    <dgm:pt modelId="{3082FD6E-D692-4AB6-986E-17B5C461347D}" type="pres">
      <dgm:prSet presAssocID="{80D341C7-B7F6-4B6D-931F-D0B42468C83F}" presName="sibTrans" presStyleCnt="0"/>
      <dgm:spPr/>
    </dgm:pt>
    <dgm:pt modelId="{D5A884AF-9918-4EFF-A555-AD58256396CD}" type="pres">
      <dgm:prSet presAssocID="{9398CDAC-5886-4556-9AB4-3FF34C7AB04A}" presName="compNode" presStyleCnt="0"/>
      <dgm:spPr/>
    </dgm:pt>
    <dgm:pt modelId="{59FDB190-F08E-459F-A9A9-B53A306431C9}" type="pres">
      <dgm:prSet presAssocID="{9398CDAC-5886-4556-9AB4-3FF34C7AB04A}" presName="bgRect" presStyleLbl="bgShp" presStyleIdx="1" presStyleCnt="5"/>
      <dgm:spPr/>
    </dgm:pt>
    <dgm:pt modelId="{9F50DB5F-046B-4D30-A97F-BB235EA31642}" type="pres">
      <dgm:prSet presAssocID="{9398CDAC-5886-4556-9AB4-3FF34C7AB0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1D43F2-735D-40C7-97B8-0FB7A9B222E8}" type="pres">
      <dgm:prSet presAssocID="{9398CDAC-5886-4556-9AB4-3FF34C7AB04A}" presName="spaceRect" presStyleCnt="0"/>
      <dgm:spPr/>
    </dgm:pt>
    <dgm:pt modelId="{02B231DD-9A15-4F72-A932-F7F0F7669032}" type="pres">
      <dgm:prSet presAssocID="{9398CDAC-5886-4556-9AB4-3FF34C7AB04A}" presName="parTx" presStyleLbl="revTx" presStyleIdx="1" presStyleCnt="5">
        <dgm:presLayoutVars>
          <dgm:chMax val="0"/>
          <dgm:chPref val="0"/>
        </dgm:presLayoutVars>
      </dgm:prSet>
      <dgm:spPr/>
    </dgm:pt>
    <dgm:pt modelId="{1886BB7C-CDBB-4441-8835-032CA5D31BE7}" type="pres">
      <dgm:prSet presAssocID="{BD383241-98D3-473D-93A5-66025EF51402}" presName="sibTrans" presStyleCnt="0"/>
      <dgm:spPr/>
    </dgm:pt>
    <dgm:pt modelId="{F759181E-DAD6-475C-87E4-C590F3D01774}" type="pres">
      <dgm:prSet presAssocID="{A2FA763D-7E44-4817-BC42-2DC5622A4D01}" presName="compNode" presStyleCnt="0"/>
      <dgm:spPr/>
    </dgm:pt>
    <dgm:pt modelId="{0CED9843-6E34-452E-AA85-A7722ED5BEE2}" type="pres">
      <dgm:prSet presAssocID="{A2FA763D-7E44-4817-BC42-2DC5622A4D01}" presName="bgRect" presStyleLbl="bgShp" presStyleIdx="2" presStyleCnt="5"/>
      <dgm:spPr/>
    </dgm:pt>
    <dgm:pt modelId="{2465C238-464C-4F19-B0D2-EAB8BDE47C43}" type="pres">
      <dgm:prSet presAssocID="{A2FA763D-7E44-4817-BC42-2DC5622A4D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8B61B76-8D58-4A78-BF31-B6F88A5E53F6}" type="pres">
      <dgm:prSet presAssocID="{A2FA763D-7E44-4817-BC42-2DC5622A4D01}" presName="spaceRect" presStyleCnt="0"/>
      <dgm:spPr/>
    </dgm:pt>
    <dgm:pt modelId="{337614AA-B34F-4EC8-9265-15E3E30F9181}" type="pres">
      <dgm:prSet presAssocID="{A2FA763D-7E44-4817-BC42-2DC5622A4D01}" presName="parTx" presStyleLbl="revTx" presStyleIdx="2" presStyleCnt="5">
        <dgm:presLayoutVars>
          <dgm:chMax val="0"/>
          <dgm:chPref val="0"/>
        </dgm:presLayoutVars>
      </dgm:prSet>
      <dgm:spPr/>
    </dgm:pt>
    <dgm:pt modelId="{2841AAD3-424A-41FE-B29F-0EF50982D9E6}" type="pres">
      <dgm:prSet presAssocID="{5C66E7B9-2E74-4CC7-963D-D5F46DF01A84}" presName="sibTrans" presStyleCnt="0"/>
      <dgm:spPr/>
    </dgm:pt>
    <dgm:pt modelId="{A9397E0E-0F4F-6C43-8544-D6850C577146}" type="pres">
      <dgm:prSet presAssocID="{BEB3FE11-66F6-3B47-93F3-E4C57B051F2C}" presName="compNode" presStyleCnt="0"/>
      <dgm:spPr/>
    </dgm:pt>
    <dgm:pt modelId="{C52A6B5B-C1EF-6D40-AC17-8944D3A90BE7}" type="pres">
      <dgm:prSet presAssocID="{BEB3FE11-66F6-3B47-93F3-E4C57B051F2C}" presName="bgRect" presStyleLbl="bgShp" presStyleIdx="3" presStyleCnt="5"/>
      <dgm:spPr/>
    </dgm:pt>
    <dgm:pt modelId="{F778FA0A-9346-284C-903B-659591A6E625}" type="pres">
      <dgm:prSet presAssocID="{BEB3FE11-66F6-3B47-93F3-E4C57B051F2C}" presName="iconRect" presStyleLbl="node1" presStyleIdx="3" presStyleCnt="5"/>
      <dgm:spPr/>
    </dgm:pt>
    <dgm:pt modelId="{57814E7C-A1E1-BD43-81FA-C92777CB9051}" type="pres">
      <dgm:prSet presAssocID="{BEB3FE11-66F6-3B47-93F3-E4C57B051F2C}" presName="spaceRect" presStyleCnt="0"/>
      <dgm:spPr/>
    </dgm:pt>
    <dgm:pt modelId="{5E8EBB1E-272A-4946-A491-4B76245AC7F0}" type="pres">
      <dgm:prSet presAssocID="{BEB3FE11-66F6-3B47-93F3-E4C57B051F2C}" presName="parTx" presStyleLbl="revTx" presStyleIdx="3" presStyleCnt="5" custScaleX="104228">
        <dgm:presLayoutVars>
          <dgm:chMax val="0"/>
          <dgm:chPref val="0"/>
        </dgm:presLayoutVars>
      </dgm:prSet>
      <dgm:spPr/>
    </dgm:pt>
    <dgm:pt modelId="{D2788D57-6F8B-2840-9BDB-D5505DCEC034}" type="pres">
      <dgm:prSet presAssocID="{5FB1935D-6DE0-4D46-A009-F77D238C0A89}" presName="sibTrans" presStyleCnt="0"/>
      <dgm:spPr/>
    </dgm:pt>
    <dgm:pt modelId="{409C431B-F5F9-4746-94E5-5A99DAF9ABB7}" type="pres">
      <dgm:prSet presAssocID="{3D75DC9C-D252-4B30-AB55-49E28B01CFFB}" presName="compNode" presStyleCnt="0"/>
      <dgm:spPr/>
    </dgm:pt>
    <dgm:pt modelId="{8AE80F2A-1D33-4A1E-978D-94E0D0D2844C}" type="pres">
      <dgm:prSet presAssocID="{3D75DC9C-D252-4B30-AB55-49E28B01CFFB}" presName="bgRect" presStyleLbl="bgShp" presStyleIdx="4" presStyleCnt="5"/>
      <dgm:spPr/>
    </dgm:pt>
    <dgm:pt modelId="{FB42A826-9D46-4404-A8BD-F03B1D097CEF}" type="pres">
      <dgm:prSet presAssocID="{3D75DC9C-D252-4B30-AB55-49E28B01CFFB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59C2391-E5D1-4E1A-9E28-E7314B9E1179}" type="pres">
      <dgm:prSet presAssocID="{3D75DC9C-D252-4B30-AB55-49E28B01CFFB}" presName="spaceRect" presStyleCnt="0"/>
      <dgm:spPr/>
    </dgm:pt>
    <dgm:pt modelId="{08D0325E-328F-4B13-9DD4-1B011D1B773C}" type="pres">
      <dgm:prSet presAssocID="{3D75DC9C-D252-4B30-AB55-49E28B01CF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F47F1F-0FEC-42E9-BE9D-273C7ADC64CD}" type="presOf" srcId="{EF13CF3A-B9A3-4B28-ADA1-C67108DFC7D7}" destId="{5E890E26-DFC8-497C-84B5-51478FDC2A2D}" srcOrd="0" destOrd="0" presId="urn:microsoft.com/office/officeart/2018/2/layout/IconVerticalSolidList"/>
    <dgm:cxn modelId="{7F4C6D27-9A4B-45FF-B698-9ED6CE0621E2}" srcId="{EF13CF3A-B9A3-4B28-ADA1-C67108DFC7D7}" destId="{A2FA763D-7E44-4817-BC42-2DC5622A4D01}" srcOrd="2" destOrd="0" parTransId="{0C949183-1025-4919-B3F1-70F7860FC739}" sibTransId="{5C66E7B9-2E74-4CC7-963D-D5F46DF01A84}"/>
    <dgm:cxn modelId="{C98F542D-3A13-478A-A27D-15A296830F49}" srcId="{EF13CF3A-B9A3-4B28-ADA1-C67108DFC7D7}" destId="{9B99EDAB-E4B1-4802-8DD4-9A676ABBB580}" srcOrd="0" destOrd="0" parTransId="{0004E6C7-87C5-4645-89B1-A28281D4764D}" sibTransId="{80D341C7-B7F6-4B6D-931F-D0B42468C83F}"/>
    <dgm:cxn modelId="{3D910641-32A7-464E-A337-402404855DAA}" type="presOf" srcId="{9B99EDAB-E4B1-4802-8DD4-9A676ABBB580}" destId="{9D1D5BC3-E205-4985-88FE-62BE097CA88A}" srcOrd="0" destOrd="0" presId="urn:microsoft.com/office/officeart/2018/2/layout/IconVerticalSolidList"/>
    <dgm:cxn modelId="{0A3AA551-0A32-4A3B-A926-BEA1ABE61891}" type="presOf" srcId="{3D75DC9C-D252-4B30-AB55-49E28B01CFFB}" destId="{08D0325E-328F-4B13-9DD4-1B011D1B773C}" srcOrd="0" destOrd="0" presId="urn:microsoft.com/office/officeart/2018/2/layout/IconVerticalSolidList"/>
    <dgm:cxn modelId="{157B6B9A-8EAE-47FB-9A1A-F5FD35C35175}" srcId="{EF13CF3A-B9A3-4B28-ADA1-C67108DFC7D7}" destId="{3D75DC9C-D252-4B30-AB55-49E28B01CFFB}" srcOrd="4" destOrd="0" parTransId="{B7E0D4DE-6B58-4A04-8013-02318BE0DD62}" sibTransId="{1B5048D5-019B-44A1-A7B9-5EB350CE7758}"/>
    <dgm:cxn modelId="{2BDEF1A3-70FD-4121-A28C-664E6A10BA22}" type="presOf" srcId="{9398CDAC-5886-4556-9AB4-3FF34C7AB04A}" destId="{02B231DD-9A15-4F72-A932-F7F0F7669032}" srcOrd="0" destOrd="0" presId="urn:microsoft.com/office/officeart/2018/2/layout/IconVerticalSolidList"/>
    <dgm:cxn modelId="{E7E1C1B2-99E4-4197-97A4-B7AE42DFFD04}" type="presOf" srcId="{A2FA763D-7E44-4817-BC42-2DC5622A4D01}" destId="{337614AA-B34F-4EC8-9265-15E3E30F9181}" srcOrd="0" destOrd="0" presId="urn:microsoft.com/office/officeart/2018/2/layout/IconVerticalSolidList"/>
    <dgm:cxn modelId="{CD4CC5BF-7BBA-7340-86B8-8AD87A7FBA2C}" srcId="{EF13CF3A-B9A3-4B28-ADA1-C67108DFC7D7}" destId="{BEB3FE11-66F6-3B47-93F3-E4C57B051F2C}" srcOrd="3" destOrd="0" parTransId="{EB4431EF-7999-5B4F-8CC4-B19F22E6E792}" sibTransId="{5FB1935D-6DE0-4D46-A009-F77D238C0A89}"/>
    <dgm:cxn modelId="{4E0BCEC5-E85F-44FC-9AC9-D1317FCF57ED}" srcId="{EF13CF3A-B9A3-4B28-ADA1-C67108DFC7D7}" destId="{9398CDAC-5886-4556-9AB4-3FF34C7AB04A}" srcOrd="1" destOrd="0" parTransId="{917C6514-42E3-4C16-8F80-7233A42D2E2C}" sibTransId="{BD383241-98D3-473D-93A5-66025EF51402}"/>
    <dgm:cxn modelId="{62C75DF8-C995-3243-AF91-CCC5DFF05392}" type="presOf" srcId="{BEB3FE11-66F6-3B47-93F3-E4C57B051F2C}" destId="{5E8EBB1E-272A-4946-A491-4B76245AC7F0}" srcOrd="0" destOrd="0" presId="urn:microsoft.com/office/officeart/2018/2/layout/IconVerticalSolidList"/>
    <dgm:cxn modelId="{FD442542-1E78-4F49-88DE-5A7B2933179C}" type="presParOf" srcId="{5E890E26-DFC8-497C-84B5-51478FDC2A2D}" destId="{9ACE4D65-811F-4C51-A7DA-BBC15DE50FD2}" srcOrd="0" destOrd="0" presId="urn:microsoft.com/office/officeart/2018/2/layout/IconVerticalSolidList"/>
    <dgm:cxn modelId="{3D976F82-FD25-4AAE-89B8-F15E51D9851C}" type="presParOf" srcId="{9ACE4D65-811F-4C51-A7DA-BBC15DE50FD2}" destId="{61FD6EA1-B430-47FA-9A34-92AB680BAC45}" srcOrd="0" destOrd="0" presId="urn:microsoft.com/office/officeart/2018/2/layout/IconVerticalSolidList"/>
    <dgm:cxn modelId="{CF91E2CF-DBDE-4BA2-A8F5-67E7879E61BD}" type="presParOf" srcId="{9ACE4D65-811F-4C51-A7DA-BBC15DE50FD2}" destId="{DBC44CEA-65E0-4E75-837B-FDF11923FB66}" srcOrd="1" destOrd="0" presId="urn:microsoft.com/office/officeart/2018/2/layout/IconVerticalSolidList"/>
    <dgm:cxn modelId="{413EEDE0-1391-4AAB-9871-7AC266198018}" type="presParOf" srcId="{9ACE4D65-811F-4C51-A7DA-BBC15DE50FD2}" destId="{9BEC308B-B377-41FB-9733-EAB4B2C81C2A}" srcOrd="2" destOrd="0" presId="urn:microsoft.com/office/officeart/2018/2/layout/IconVerticalSolidList"/>
    <dgm:cxn modelId="{01D9AF35-50B9-4F4D-AF7F-5AE539211DD7}" type="presParOf" srcId="{9ACE4D65-811F-4C51-A7DA-BBC15DE50FD2}" destId="{9D1D5BC3-E205-4985-88FE-62BE097CA88A}" srcOrd="3" destOrd="0" presId="urn:microsoft.com/office/officeart/2018/2/layout/IconVerticalSolidList"/>
    <dgm:cxn modelId="{C7124D9E-B383-4A68-802E-E852B041BCBF}" type="presParOf" srcId="{5E890E26-DFC8-497C-84B5-51478FDC2A2D}" destId="{3082FD6E-D692-4AB6-986E-17B5C461347D}" srcOrd="1" destOrd="0" presId="urn:microsoft.com/office/officeart/2018/2/layout/IconVerticalSolidList"/>
    <dgm:cxn modelId="{4EE34F90-8859-4B75-90D2-277B9D0FC29E}" type="presParOf" srcId="{5E890E26-DFC8-497C-84B5-51478FDC2A2D}" destId="{D5A884AF-9918-4EFF-A555-AD58256396CD}" srcOrd="2" destOrd="0" presId="urn:microsoft.com/office/officeart/2018/2/layout/IconVerticalSolidList"/>
    <dgm:cxn modelId="{1A791CC5-3F38-4C7A-B3BD-D64C18BD5D88}" type="presParOf" srcId="{D5A884AF-9918-4EFF-A555-AD58256396CD}" destId="{59FDB190-F08E-459F-A9A9-B53A306431C9}" srcOrd="0" destOrd="0" presId="urn:microsoft.com/office/officeart/2018/2/layout/IconVerticalSolidList"/>
    <dgm:cxn modelId="{725AFA5B-2324-47FA-A2EC-453E01405673}" type="presParOf" srcId="{D5A884AF-9918-4EFF-A555-AD58256396CD}" destId="{9F50DB5F-046B-4D30-A97F-BB235EA31642}" srcOrd="1" destOrd="0" presId="urn:microsoft.com/office/officeart/2018/2/layout/IconVerticalSolidList"/>
    <dgm:cxn modelId="{D0016764-31E0-4618-84B4-1B09EEADA316}" type="presParOf" srcId="{D5A884AF-9918-4EFF-A555-AD58256396CD}" destId="{361D43F2-735D-40C7-97B8-0FB7A9B222E8}" srcOrd="2" destOrd="0" presId="urn:microsoft.com/office/officeart/2018/2/layout/IconVerticalSolidList"/>
    <dgm:cxn modelId="{19D7B4D7-4D8B-4835-9085-BCBF3D6BE90F}" type="presParOf" srcId="{D5A884AF-9918-4EFF-A555-AD58256396CD}" destId="{02B231DD-9A15-4F72-A932-F7F0F7669032}" srcOrd="3" destOrd="0" presId="urn:microsoft.com/office/officeart/2018/2/layout/IconVerticalSolidList"/>
    <dgm:cxn modelId="{FA7557F1-BE0C-4D37-9048-936F97199AB2}" type="presParOf" srcId="{5E890E26-DFC8-497C-84B5-51478FDC2A2D}" destId="{1886BB7C-CDBB-4441-8835-032CA5D31BE7}" srcOrd="3" destOrd="0" presId="urn:microsoft.com/office/officeart/2018/2/layout/IconVerticalSolidList"/>
    <dgm:cxn modelId="{F8AB676E-4055-46C7-947E-471BAE806059}" type="presParOf" srcId="{5E890E26-DFC8-497C-84B5-51478FDC2A2D}" destId="{F759181E-DAD6-475C-87E4-C590F3D01774}" srcOrd="4" destOrd="0" presId="urn:microsoft.com/office/officeart/2018/2/layout/IconVerticalSolidList"/>
    <dgm:cxn modelId="{D397F443-AA47-4452-8FC2-BA86BF8D7640}" type="presParOf" srcId="{F759181E-DAD6-475C-87E4-C590F3D01774}" destId="{0CED9843-6E34-452E-AA85-A7722ED5BEE2}" srcOrd="0" destOrd="0" presId="urn:microsoft.com/office/officeart/2018/2/layout/IconVerticalSolidList"/>
    <dgm:cxn modelId="{137D9C53-6A23-483B-A8C8-21AB4C38DB8F}" type="presParOf" srcId="{F759181E-DAD6-475C-87E4-C590F3D01774}" destId="{2465C238-464C-4F19-B0D2-EAB8BDE47C43}" srcOrd="1" destOrd="0" presId="urn:microsoft.com/office/officeart/2018/2/layout/IconVerticalSolidList"/>
    <dgm:cxn modelId="{031276B5-807E-4C15-A66F-EB39C57EB320}" type="presParOf" srcId="{F759181E-DAD6-475C-87E4-C590F3D01774}" destId="{C8B61B76-8D58-4A78-BF31-B6F88A5E53F6}" srcOrd="2" destOrd="0" presId="urn:microsoft.com/office/officeart/2018/2/layout/IconVerticalSolidList"/>
    <dgm:cxn modelId="{B3D55A9B-3CD0-4F38-87D6-A1D3F17538DD}" type="presParOf" srcId="{F759181E-DAD6-475C-87E4-C590F3D01774}" destId="{337614AA-B34F-4EC8-9265-15E3E30F9181}" srcOrd="3" destOrd="0" presId="urn:microsoft.com/office/officeart/2018/2/layout/IconVerticalSolidList"/>
    <dgm:cxn modelId="{FEC14F82-9674-4877-86AA-539857FCC564}" type="presParOf" srcId="{5E890E26-DFC8-497C-84B5-51478FDC2A2D}" destId="{2841AAD3-424A-41FE-B29F-0EF50982D9E6}" srcOrd="5" destOrd="0" presId="urn:microsoft.com/office/officeart/2018/2/layout/IconVerticalSolidList"/>
    <dgm:cxn modelId="{6B46A742-DFA5-794B-AF30-7E54463650C5}" type="presParOf" srcId="{5E890E26-DFC8-497C-84B5-51478FDC2A2D}" destId="{A9397E0E-0F4F-6C43-8544-D6850C577146}" srcOrd="6" destOrd="0" presId="urn:microsoft.com/office/officeart/2018/2/layout/IconVerticalSolidList"/>
    <dgm:cxn modelId="{79E0BEC1-9838-1D42-8A4B-48F46CCFE4CC}" type="presParOf" srcId="{A9397E0E-0F4F-6C43-8544-D6850C577146}" destId="{C52A6B5B-C1EF-6D40-AC17-8944D3A90BE7}" srcOrd="0" destOrd="0" presId="urn:microsoft.com/office/officeart/2018/2/layout/IconVerticalSolidList"/>
    <dgm:cxn modelId="{127A01C9-025B-BA4C-89F1-910670E7B214}" type="presParOf" srcId="{A9397E0E-0F4F-6C43-8544-D6850C577146}" destId="{F778FA0A-9346-284C-903B-659591A6E625}" srcOrd="1" destOrd="0" presId="urn:microsoft.com/office/officeart/2018/2/layout/IconVerticalSolidList"/>
    <dgm:cxn modelId="{18E811DC-928A-CE4C-B44D-DBABBDBE6C74}" type="presParOf" srcId="{A9397E0E-0F4F-6C43-8544-D6850C577146}" destId="{57814E7C-A1E1-BD43-81FA-C92777CB9051}" srcOrd="2" destOrd="0" presId="urn:microsoft.com/office/officeart/2018/2/layout/IconVerticalSolidList"/>
    <dgm:cxn modelId="{79F99FAA-019D-4643-9A97-BF7C4780CDCE}" type="presParOf" srcId="{A9397E0E-0F4F-6C43-8544-D6850C577146}" destId="{5E8EBB1E-272A-4946-A491-4B76245AC7F0}" srcOrd="3" destOrd="0" presId="urn:microsoft.com/office/officeart/2018/2/layout/IconVerticalSolidList"/>
    <dgm:cxn modelId="{DB228B13-118C-A740-B288-099A4477CBCB}" type="presParOf" srcId="{5E890E26-DFC8-497C-84B5-51478FDC2A2D}" destId="{D2788D57-6F8B-2840-9BDB-D5505DCEC034}" srcOrd="7" destOrd="0" presId="urn:microsoft.com/office/officeart/2018/2/layout/IconVerticalSolidList"/>
    <dgm:cxn modelId="{5D62341A-5158-4F9F-8F20-07E13E268D0F}" type="presParOf" srcId="{5E890E26-DFC8-497C-84B5-51478FDC2A2D}" destId="{409C431B-F5F9-4746-94E5-5A99DAF9ABB7}" srcOrd="8" destOrd="0" presId="urn:microsoft.com/office/officeart/2018/2/layout/IconVerticalSolidList"/>
    <dgm:cxn modelId="{76D975AD-47C8-4475-AFD5-3CED12B07E88}" type="presParOf" srcId="{409C431B-F5F9-4746-94E5-5A99DAF9ABB7}" destId="{8AE80F2A-1D33-4A1E-978D-94E0D0D2844C}" srcOrd="0" destOrd="0" presId="urn:microsoft.com/office/officeart/2018/2/layout/IconVerticalSolidList"/>
    <dgm:cxn modelId="{3F635A92-DC03-4A7B-A01E-EBFEF7F7F5EE}" type="presParOf" srcId="{409C431B-F5F9-4746-94E5-5A99DAF9ABB7}" destId="{FB42A826-9D46-4404-A8BD-F03B1D097CEF}" srcOrd="1" destOrd="0" presId="urn:microsoft.com/office/officeart/2018/2/layout/IconVerticalSolidList"/>
    <dgm:cxn modelId="{41E019AB-C37D-41CC-8AE6-1204A2D68ADB}" type="presParOf" srcId="{409C431B-F5F9-4746-94E5-5A99DAF9ABB7}" destId="{359C2391-E5D1-4E1A-9E28-E7314B9E1179}" srcOrd="2" destOrd="0" presId="urn:microsoft.com/office/officeart/2018/2/layout/IconVerticalSolidList"/>
    <dgm:cxn modelId="{D85774EF-CDE0-4D58-946B-1F0AEB256A4B}" type="presParOf" srcId="{409C431B-F5F9-4746-94E5-5A99DAF9ABB7}" destId="{08D0325E-328F-4B13-9DD4-1B011D1B77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EAB6B5-C895-4A39-B062-FAE82DC75D9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D8F5D0-6CAE-4A02-B9A9-D60F2B6FC296}">
      <dgm:prSet/>
      <dgm:spPr/>
      <dgm:t>
        <a:bodyPr/>
        <a:lstStyle/>
        <a:p>
          <a:r>
            <a:rPr lang="en-US"/>
            <a:t>Code review done</a:t>
          </a:r>
        </a:p>
      </dgm:t>
    </dgm:pt>
    <dgm:pt modelId="{FB4FAE47-8FBC-4303-BC44-47A9482377A6}" type="parTrans" cxnId="{E5498417-F974-44FE-ADA9-84A378DD9B91}">
      <dgm:prSet/>
      <dgm:spPr/>
      <dgm:t>
        <a:bodyPr/>
        <a:lstStyle/>
        <a:p>
          <a:endParaRPr lang="en-US"/>
        </a:p>
      </dgm:t>
    </dgm:pt>
    <dgm:pt modelId="{B825789C-D0A9-4878-A99E-E5E5844FFF11}" type="sibTrans" cxnId="{E5498417-F974-44FE-ADA9-84A378DD9B91}">
      <dgm:prSet/>
      <dgm:spPr/>
      <dgm:t>
        <a:bodyPr/>
        <a:lstStyle/>
        <a:p>
          <a:endParaRPr lang="en-US"/>
        </a:p>
      </dgm:t>
    </dgm:pt>
    <dgm:pt modelId="{39F03234-6EE8-413A-8753-6D61F58A5728}">
      <dgm:prSet/>
      <dgm:spPr/>
      <dgm:t>
        <a:bodyPr/>
        <a:lstStyle/>
        <a:p>
          <a:r>
            <a:rPr lang="en-US"/>
            <a:t>All defects against the story are completed</a:t>
          </a:r>
        </a:p>
      </dgm:t>
    </dgm:pt>
    <dgm:pt modelId="{455FE8EF-39F1-48B2-BEAD-BEB8B45990E5}" type="parTrans" cxnId="{83C13CB9-7AF3-4941-838C-5A49E5D2E4E7}">
      <dgm:prSet/>
      <dgm:spPr/>
      <dgm:t>
        <a:bodyPr/>
        <a:lstStyle/>
        <a:p>
          <a:endParaRPr lang="en-US"/>
        </a:p>
      </dgm:t>
    </dgm:pt>
    <dgm:pt modelId="{7E86A096-A8AB-491C-9022-D962E8791EDD}" type="sibTrans" cxnId="{83C13CB9-7AF3-4941-838C-5A49E5D2E4E7}">
      <dgm:prSet/>
      <dgm:spPr/>
      <dgm:t>
        <a:bodyPr/>
        <a:lstStyle/>
        <a:p>
          <a:endParaRPr lang="en-US"/>
        </a:p>
      </dgm:t>
    </dgm:pt>
    <dgm:pt modelId="{51CC3160-AF1F-462E-8DC2-7D1E2CA24F29}">
      <dgm:prSet/>
      <dgm:spPr/>
      <dgm:t>
        <a:bodyPr/>
        <a:lstStyle/>
        <a:p>
          <a:r>
            <a:rPr lang="en-US"/>
            <a:t>Unit tests are completed </a:t>
          </a:r>
        </a:p>
      </dgm:t>
    </dgm:pt>
    <dgm:pt modelId="{8633AA77-EECB-487C-833A-6769ACA2335A}" type="parTrans" cxnId="{F8D16765-B930-4B8C-A7C0-4BD42E6ED7F8}">
      <dgm:prSet/>
      <dgm:spPr/>
      <dgm:t>
        <a:bodyPr/>
        <a:lstStyle/>
        <a:p>
          <a:endParaRPr lang="en-US"/>
        </a:p>
      </dgm:t>
    </dgm:pt>
    <dgm:pt modelId="{8F90B7B6-1805-4270-A7E9-878BBDC03019}" type="sibTrans" cxnId="{F8D16765-B930-4B8C-A7C0-4BD42E6ED7F8}">
      <dgm:prSet/>
      <dgm:spPr/>
      <dgm:t>
        <a:bodyPr/>
        <a:lstStyle/>
        <a:p>
          <a:endParaRPr lang="en-US"/>
        </a:p>
      </dgm:t>
    </dgm:pt>
    <dgm:pt modelId="{DCE03F8B-5966-425E-8D0D-447E931F858B}">
      <dgm:prSet/>
      <dgm:spPr/>
      <dgm:t>
        <a:bodyPr/>
        <a:lstStyle/>
        <a:p>
          <a:r>
            <a:rPr lang="en-US"/>
            <a:t>Automation tests adjust - if small enough </a:t>
          </a:r>
        </a:p>
      </dgm:t>
    </dgm:pt>
    <dgm:pt modelId="{3CD40425-ABA3-41D1-817C-C366C1AB9872}" type="parTrans" cxnId="{48489CC0-5A49-485B-AC20-EC1B580B1F8D}">
      <dgm:prSet/>
      <dgm:spPr/>
      <dgm:t>
        <a:bodyPr/>
        <a:lstStyle/>
        <a:p>
          <a:endParaRPr lang="en-US"/>
        </a:p>
      </dgm:t>
    </dgm:pt>
    <dgm:pt modelId="{FFE8ECAF-6868-4B36-B4C2-EAC288BC4424}" type="sibTrans" cxnId="{48489CC0-5A49-485B-AC20-EC1B580B1F8D}">
      <dgm:prSet/>
      <dgm:spPr/>
      <dgm:t>
        <a:bodyPr/>
        <a:lstStyle/>
        <a:p>
          <a:endParaRPr lang="en-US"/>
        </a:p>
      </dgm:t>
    </dgm:pt>
    <dgm:pt modelId="{2308348B-290D-4011-8809-9301F9AB94D3}">
      <dgm:prSet/>
      <dgm:spPr/>
      <dgm:t>
        <a:bodyPr/>
        <a:lstStyle/>
        <a:p>
          <a:r>
            <a:rPr lang="en-US"/>
            <a:t>Manual test done, if required</a:t>
          </a:r>
        </a:p>
      </dgm:t>
    </dgm:pt>
    <dgm:pt modelId="{FDA6057E-6400-43B1-A08A-1FB73191E50B}" type="parTrans" cxnId="{EF2B6AB2-5175-4EA0-850F-103DAE953E6E}">
      <dgm:prSet/>
      <dgm:spPr/>
      <dgm:t>
        <a:bodyPr/>
        <a:lstStyle/>
        <a:p>
          <a:endParaRPr lang="en-US"/>
        </a:p>
      </dgm:t>
    </dgm:pt>
    <dgm:pt modelId="{EB964D96-6DDD-4887-BA6E-98A11CF6BD16}" type="sibTrans" cxnId="{EF2B6AB2-5175-4EA0-850F-103DAE953E6E}">
      <dgm:prSet/>
      <dgm:spPr/>
      <dgm:t>
        <a:bodyPr/>
        <a:lstStyle/>
        <a:p>
          <a:endParaRPr lang="en-US"/>
        </a:p>
      </dgm:t>
    </dgm:pt>
    <dgm:pt modelId="{6571E43D-18CF-FB4A-A7E4-D621A6CD0DBC}" type="pres">
      <dgm:prSet presAssocID="{BBEAB6B5-C895-4A39-B062-FAE82DC75D9E}" presName="linear" presStyleCnt="0">
        <dgm:presLayoutVars>
          <dgm:animLvl val="lvl"/>
          <dgm:resizeHandles val="exact"/>
        </dgm:presLayoutVars>
      </dgm:prSet>
      <dgm:spPr/>
    </dgm:pt>
    <dgm:pt modelId="{3CCCF68D-CA06-4741-87BE-46C05760CB6F}" type="pres">
      <dgm:prSet presAssocID="{EDD8F5D0-6CAE-4A02-B9A9-D60F2B6FC2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3F6F92-BE3D-B34D-AB34-3286158C5C95}" type="pres">
      <dgm:prSet presAssocID="{B825789C-D0A9-4878-A99E-E5E5844FFF11}" presName="spacer" presStyleCnt="0"/>
      <dgm:spPr/>
    </dgm:pt>
    <dgm:pt modelId="{C704ABBB-8A6E-BF43-8F21-D1019DBD6AF5}" type="pres">
      <dgm:prSet presAssocID="{39F03234-6EE8-413A-8753-6D61F58A57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7EA711-EAD2-E742-AD2D-7CF09046D336}" type="pres">
      <dgm:prSet presAssocID="{7E86A096-A8AB-491C-9022-D962E8791EDD}" presName="spacer" presStyleCnt="0"/>
      <dgm:spPr/>
    </dgm:pt>
    <dgm:pt modelId="{49A5ACEA-9253-7F47-A042-598D65308307}" type="pres">
      <dgm:prSet presAssocID="{51CC3160-AF1F-462E-8DC2-7D1E2CA24F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2BDF0B-4E5C-CF40-A7D8-204E96FF3BDF}" type="pres">
      <dgm:prSet presAssocID="{8F90B7B6-1805-4270-A7E9-878BBDC03019}" presName="spacer" presStyleCnt="0"/>
      <dgm:spPr/>
    </dgm:pt>
    <dgm:pt modelId="{179F07E5-2106-8B4F-AD7C-ED5DEA69A0F4}" type="pres">
      <dgm:prSet presAssocID="{DCE03F8B-5966-425E-8D0D-447E931F85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6A1DC7B-D21A-2949-BE5D-D914E457BF78}" type="pres">
      <dgm:prSet presAssocID="{FFE8ECAF-6868-4B36-B4C2-EAC288BC4424}" presName="spacer" presStyleCnt="0"/>
      <dgm:spPr/>
    </dgm:pt>
    <dgm:pt modelId="{93B24FEF-6FE6-B24E-9A69-0715D67D195C}" type="pres">
      <dgm:prSet presAssocID="{2308348B-290D-4011-8809-9301F9AB94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498417-F974-44FE-ADA9-84A378DD9B91}" srcId="{BBEAB6B5-C895-4A39-B062-FAE82DC75D9E}" destId="{EDD8F5D0-6CAE-4A02-B9A9-D60F2B6FC296}" srcOrd="0" destOrd="0" parTransId="{FB4FAE47-8FBC-4303-BC44-47A9482377A6}" sibTransId="{B825789C-D0A9-4878-A99E-E5E5844FFF11}"/>
    <dgm:cxn modelId="{F8D16765-B930-4B8C-A7C0-4BD42E6ED7F8}" srcId="{BBEAB6B5-C895-4A39-B062-FAE82DC75D9E}" destId="{51CC3160-AF1F-462E-8DC2-7D1E2CA24F29}" srcOrd="2" destOrd="0" parTransId="{8633AA77-EECB-487C-833A-6769ACA2335A}" sibTransId="{8F90B7B6-1805-4270-A7E9-878BBDC03019}"/>
    <dgm:cxn modelId="{6F3EF082-A80A-A546-B2F9-FAC945FD932A}" type="presOf" srcId="{BBEAB6B5-C895-4A39-B062-FAE82DC75D9E}" destId="{6571E43D-18CF-FB4A-A7E4-D621A6CD0DBC}" srcOrd="0" destOrd="0" presId="urn:microsoft.com/office/officeart/2005/8/layout/vList2"/>
    <dgm:cxn modelId="{594E548A-6E9F-5040-A690-41F5F600DCAD}" type="presOf" srcId="{EDD8F5D0-6CAE-4A02-B9A9-D60F2B6FC296}" destId="{3CCCF68D-CA06-4741-87BE-46C05760CB6F}" srcOrd="0" destOrd="0" presId="urn:microsoft.com/office/officeart/2005/8/layout/vList2"/>
    <dgm:cxn modelId="{BEB3C1AD-879B-DE48-A6FD-727A6F446DE4}" type="presOf" srcId="{51CC3160-AF1F-462E-8DC2-7D1E2CA24F29}" destId="{49A5ACEA-9253-7F47-A042-598D65308307}" srcOrd="0" destOrd="0" presId="urn:microsoft.com/office/officeart/2005/8/layout/vList2"/>
    <dgm:cxn modelId="{EF2B6AB2-5175-4EA0-850F-103DAE953E6E}" srcId="{BBEAB6B5-C895-4A39-B062-FAE82DC75D9E}" destId="{2308348B-290D-4011-8809-9301F9AB94D3}" srcOrd="4" destOrd="0" parTransId="{FDA6057E-6400-43B1-A08A-1FB73191E50B}" sibTransId="{EB964D96-6DDD-4887-BA6E-98A11CF6BD16}"/>
    <dgm:cxn modelId="{390AD8B7-0333-274B-B311-6F8CC214D080}" type="presOf" srcId="{DCE03F8B-5966-425E-8D0D-447E931F858B}" destId="{179F07E5-2106-8B4F-AD7C-ED5DEA69A0F4}" srcOrd="0" destOrd="0" presId="urn:microsoft.com/office/officeart/2005/8/layout/vList2"/>
    <dgm:cxn modelId="{83C13CB9-7AF3-4941-838C-5A49E5D2E4E7}" srcId="{BBEAB6B5-C895-4A39-B062-FAE82DC75D9E}" destId="{39F03234-6EE8-413A-8753-6D61F58A5728}" srcOrd="1" destOrd="0" parTransId="{455FE8EF-39F1-48B2-BEAD-BEB8B45990E5}" sibTransId="{7E86A096-A8AB-491C-9022-D962E8791EDD}"/>
    <dgm:cxn modelId="{F1B19EBE-2149-F940-B5AC-1F80667B5146}" type="presOf" srcId="{2308348B-290D-4011-8809-9301F9AB94D3}" destId="{93B24FEF-6FE6-B24E-9A69-0715D67D195C}" srcOrd="0" destOrd="0" presId="urn:microsoft.com/office/officeart/2005/8/layout/vList2"/>
    <dgm:cxn modelId="{D4E6D8BF-BB6D-EF45-A0C6-16F06168CB2A}" type="presOf" srcId="{39F03234-6EE8-413A-8753-6D61F58A5728}" destId="{C704ABBB-8A6E-BF43-8F21-D1019DBD6AF5}" srcOrd="0" destOrd="0" presId="urn:microsoft.com/office/officeart/2005/8/layout/vList2"/>
    <dgm:cxn modelId="{48489CC0-5A49-485B-AC20-EC1B580B1F8D}" srcId="{BBEAB6B5-C895-4A39-B062-FAE82DC75D9E}" destId="{DCE03F8B-5966-425E-8D0D-447E931F858B}" srcOrd="3" destOrd="0" parTransId="{3CD40425-ABA3-41D1-817C-C366C1AB9872}" sibTransId="{FFE8ECAF-6868-4B36-B4C2-EAC288BC4424}"/>
    <dgm:cxn modelId="{CE44FCF8-599A-FA49-85DA-EA16D35F66DD}" type="presParOf" srcId="{6571E43D-18CF-FB4A-A7E4-D621A6CD0DBC}" destId="{3CCCF68D-CA06-4741-87BE-46C05760CB6F}" srcOrd="0" destOrd="0" presId="urn:microsoft.com/office/officeart/2005/8/layout/vList2"/>
    <dgm:cxn modelId="{64A6CEDF-31C0-7447-BFA4-6B286EBFD4F8}" type="presParOf" srcId="{6571E43D-18CF-FB4A-A7E4-D621A6CD0DBC}" destId="{1D3F6F92-BE3D-B34D-AB34-3286158C5C95}" srcOrd="1" destOrd="0" presId="urn:microsoft.com/office/officeart/2005/8/layout/vList2"/>
    <dgm:cxn modelId="{B696AD93-D0AF-3144-B2EF-55DD7EAE7F35}" type="presParOf" srcId="{6571E43D-18CF-FB4A-A7E4-D621A6CD0DBC}" destId="{C704ABBB-8A6E-BF43-8F21-D1019DBD6AF5}" srcOrd="2" destOrd="0" presId="urn:microsoft.com/office/officeart/2005/8/layout/vList2"/>
    <dgm:cxn modelId="{E0ADBCE9-12AA-0D4A-95F1-C183BE7AB584}" type="presParOf" srcId="{6571E43D-18CF-FB4A-A7E4-D621A6CD0DBC}" destId="{EA7EA711-EAD2-E742-AD2D-7CF09046D336}" srcOrd="3" destOrd="0" presId="urn:microsoft.com/office/officeart/2005/8/layout/vList2"/>
    <dgm:cxn modelId="{81D17475-4B58-F843-8C30-FAEDD771083C}" type="presParOf" srcId="{6571E43D-18CF-FB4A-A7E4-D621A6CD0DBC}" destId="{49A5ACEA-9253-7F47-A042-598D65308307}" srcOrd="4" destOrd="0" presId="urn:microsoft.com/office/officeart/2005/8/layout/vList2"/>
    <dgm:cxn modelId="{EBC2F7C5-BA28-7F4E-9755-457ADEC2F3B7}" type="presParOf" srcId="{6571E43D-18CF-FB4A-A7E4-D621A6CD0DBC}" destId="{FB2BDF0B-4E5C-CF40-A7D8-204E96FF3BDF}" srcOrd="5" destOrd="0" presId="urn:microsoft.com/office/officeart/2005/8/layout/vList2"/>
    <dgm:cxn modelId="{7C8FEBE3-2BEB-0042-81F2-D34ABDCD498D}" type="presParOf" srcId="{6571E43D-18CF-FB4A-A7E4-D621A6CD0DBC}" destId="{179F07E5-2106-8B4F-AD7C-ED5DEA69A0F4}" srcOrd="6" destOrd="0" presId="urn:microsoft.com/office/officeart/2005/8/layout/vList2"/>
    <dgm:cxn modelId="{18DDDD8F-80B8-0848-BFC9-1245A1E84C9A}" type="presParOf" srcId="{6571E43D-18CF-FB4A-A7E4-D621A6CD0DBC}" destId="{56A1DC7B-D21A-2949-BE5D-D914E457BF78}" srcOrd="7" destOrd="0" presId="urn:microsoft.com/office/officeart/2005/8/layout/vList2"/>
    <dgm:cxn modelId="{352331E7-4FD2-A741-96A1-6F7663397A85}" type="presParOf" srcId="{6571E43D-18CF-FB4A-A7E4-D621A6CD0DBC}" destId="{93B24FEF-6FE6-B24E-9A69-0715D67D1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00B90-A12F-394B-9F2E-D0DCD41AEF72}">
      <dsp:nvSpPr>
        <dsp:cNvPr id="0" name=""/>
        <dsp:cNvSpPr/>
      </dsp:nvSpPr>
      <dsp:spPr>
        <a:xfrm>
          <a:off x="0" y="33913"/>
          <a:ext cx="6513603" cy="1385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Individuals and interactions </a:t>
          </a:r>
          <a:r>
            <a:rPr lang="en-US" sz="3200" kern="1200"/>
            <a:t>over processes and tools</a:t>
          </a:r>
        </a:p>
      </dsp:txBody>
      <dsp:txXfrm>
        <a:off x="67624" y="101537"/>
        <a:ext cx="6378355" cy="1250031"/>
      </dsp:txXfrm>
    </dsp:sp>
    <dsp:sp modelId="{C4C81177-AEC7-234F-83E1-8467056B1448}">
      <dsp:nvSpPr>
        <dsp:cNvPr id="0" name=""/>
        <dsp:cNvSpPr/>
      </dsp:nvSpPr>
      <dsp:spPr>
        <a:xfrm>
          <a:off x="0" y="1511353"/>
          <a:ext cx="6513603" cy="1385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Working software</a:t>
          </a:r>
          <a:r>
            <a:rPr lang="en-US" sz="3200" kern="1200"/>
            <a:t> over comprehensive documentation</a:t>
          </a:r>
        </a:p>
      </dsp:txBody>
      <dsp:txXfrm>
        <a:off x="67624" y="1578977"/>
        <a:ext cx="6378355" cy="1250031"/>
      </dsp:txXfrm>
    </dsp:sp>
    <dsp:sp modelId="{5A505895-5E51-9A43-A233-F513B52058F8}">
      <dsp:nvSpPr>
        <dsp:cNvPr id="0" name=""/>
        <dsp:cNvSpPr/>
      </dsp:nvSpPr>
      <dsp:spPr>
        <a:xfrm>
          <a:off x="0" y="2988793"/>
          <a:ext cx="6513603" cy="1385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Customer collaboration </a:t>
          </a:r>
          <a:r>
            <a:rPr lang="en-US" sz="3200" kern="1200"/>
            <a:t>over contract negotiation</a:t>
          </a:r>
        </a:p>
      </dsp:txBody>
      <dsp:txXfrm>
        <a:off x="67624" y="3056417"/>
        <a:ext cx="6378355" cy="1250031"/>
      </dsp:txXfrm>
    </dsp:sp>
    <dsp:sp modelId="{AE09B181-F91F-A942-8486-CDF1A61BA2E0}">
      <dsp:nvSpPr>
        <dsp:cNvPr id="0" name=""/>
        <dsp:cNvSpPr/>
      </dsp:nvSpPr>
      <dsp:spPr>
        <a:xfrm>
          <a:off x="0" y="4466233"/>
          <a:ext cx="6513603" cy="1385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Responding to change </a:t>
          </a:r>
          <a:r>
            <a:rPr lang="en-US" sz="3200" kern="1200"/>
            <a:t>over following a plan</a:t>
          </a:r>
        </a:p>
      </dsp:txBody>
      <dsp:txXfrm>
        <a:off x="67624" y="4533857"/>
        <a:ext cx="6378355" cy="1250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2C770-0DA8-0740-B3D6-93DA33869707}">
      <dsp:nvSpPr>
        <dsp:cNvPr id="0" name=""/>
        <dsp:cNvSpPr/>
      </dsp:nvSpPr>
      <dsp:spPr>
        <a:xfrm>
          <a:off x="0" y="26668"/>
          <a:ext cx="6513603" cy="1861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Product Owner – What to build</a:t>
          </a:r>
        </a:p>
      </dsp:txBody>
      <dsp:txXfrm>
        <a:off x="90869" y="117537"/>
        <a:ext cx="6331865" cy="1679732"/>
      </dsp:txXfrm>
    </dsp:sp>
    <dsp:sp modelId="{E475156F-55F0-5A4E-8032-DDE1A530CA8B}">
      <dsp:nvSpPr>
        <dsp:cNvPr id="0" name=""/>
        <dsp:cNvSpPr/>
      </dsp:nvSpPr>
      <dsp:spPr>
        <a:xfrm>
          <a:off x="0" y="2011978"/>
          <a:ext cx="6513603" cy="18614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Development Team – How to build</a:t>
          </a:r>
        </a:p>
      </dsp:txBody>
      <dsp:txXfrm>
        <a:off x="90869" y="2102847"/>
        <a:ext cx="6331865" cy="1679732"/>
      </dsp:txXfrm>
    </dsp:sp>
    <dsp:sp modelId="{BD968805-DE67-DB44-956A-77A254A40548}">
      <dsp:nvSpPr>
        <dsp:cNvPr id="0" name=""/>
        <dsp:cNvSpPr/>
      </dsp:nvSpPr>
      <dsp:spPr>
        <a:xfrm>
          <a:off x="0" y="3997288"/>
          <a:ext cx="6513603" cy="18614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Scrum Master – How to build it together</a:t>
          </a:r>
        </a:p>
      </dsp:txBody>
      <dsp:txXfrm>
        <a:off x="90869" y="4088157"/>
        <a:ext cx="6331865" cy="167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B9C08-6DFD-C14F-9E32-9A76C5A6BAD4}">
      <dsp:nvSpPr>
        <dsp:cNvPr id="0" name=""/>
        <dsp:cNvSpPr/>
      </dsp:nvSpPr>
      <dsp:spPr>
        <a:xfrm>
          <a:off x="0" y="559546"/>
          <a:ext cx="6513603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Servant-leadership role</a:t>
          </a:r>
        </a:p>
      </dsp:txBody>
      <dsp:txXfrm>
        <a:off x="19904" y="579450"/>
        <a:ext cx="6473795" cy="367937"/>
      </dsp:txXfrm>
    </dsp:sp>
    <dsp:sp modelId="{F521A0EB-5F6E-E246-8C4F-A91E43820E80}">
      <dsp:nvSpPr>
        <dsp:cNvPr id="0" name=""/>
        <dsp:cNvSpPr/>
      </dsp:nvSpPr>
      <dsp:spPr>
        <a:xfrm>
          <a:off x="0" y="1016251"/>
          <a:ext cx="6513603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Responsible for promoting and supporting Scrum</a:t>
          </a:r>
        </a:p>
      </dsp:txBody>
      <dsp:txXfrm>
        <a:off x="19904" y="1036155"/>
        <a:ext cx="6473795" cy="367937"/>
      </dsp:txXfrm>
    </dsp:sp>
    <dsp:sp modelId="{A195634D-CA53-7E44-9533-BFD893B9F85B}">
      <dsp:nvSpPr>
        <dsp:cNvPr id="0" name=""/>
        <dsp:cNvSpPr/>
      </dsp:nvSpPr>
      <dsp:spPr>
        <a:xfrm>
          <a:off x="0" y="1472956"/>
          <a:ext cx="6513603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Helping everyone understand Scrum theory, practices, rules, and values</a:t>
          </a:r>
        </a:p>
      </dsp:txBody>
      <dsp:txXfrm>
        <a:off x="19904" y="1492860"/>
        <a:ext cx="6473795" cy="367937"/>
      </dsp:txXfrm>
    </dsp:sp>
    <dsp:sp modelId="{D094936D-AE44-A64E-A75C-237B16B2DDE2}">
      <dsp:nvSpPr>
        <dsp:cNvPr id="0" name=""/>
        <dsp:cNvSpPr/>
      </dsp:nvSpPr>
      <dsp:spPr>
        <a:xfrm>
          <a:off x="0" y="1929661"/>
          <a:ext cx="6513603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Scrum Master Service to the Product Owner</a:t>
          </a:r>
          <a:endParaRPr lang="en-US" sz="1700" kern="1200"/>
        </a:p>
      </dsp:txBody>
      <dsp:txXfrm>
        <a:off x="19904" y="1949565"/>
        <a:ext cx="6473795" cy="367937"/>
      </dsp:txXfrm>
    </dsp:sp>
    <dsp:sp modelId="{3B12AA41-A322-2443-92BB-F963DB4DD05B}">
      <dsp:nvSpPr>
        <dsp:cNvPr id="0" name=""/>
        <dsp:cNvSpPr/>
      </dsp:nvSpPr>
      <dsp:spPr>
        <a:xfrm>
          <a:off x="0" y="2337406"/>
          <a:ext cx="6513603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Ensuring that goals, scope, and product domain are understood by everyone on the Scrum Team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Helping the Scrum Team understand the need for clear and concise Product Backlog items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Facilitating Scrum events as requested or needed</a:t>
          </a:r>
        </a:p>
      </dsp:txBody>
      <dsp:txXfrm>
        <a:off x="0" y="2337406"/>
        <a:ext cx="6513603" cy="862155"/>
      </dsp:txXfrm>
    </dsp:sp>
    <dsp:sp modelId="{4426080E-E63F-744E-8E39-0187B6164E27}">
      <dsp:nvSpPr>
        <dsp:cNvPr id="0" name=""/>
        <dsp:cNvSpPr/>
      </dsp:nvSpPr>
      <dsp:spPr>
        <a:xfrm>
          <a:off x="0" y="3199561"/>
          <a:ext cx="6513603" cy="407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Scrum Master Service to the Development Team</a:t>
          </a:r>
          <a:endParaRPr lang="en-US" sz="1700" kern="1200"/>
        </a:p>
      </dsp:txBody>
      <dsp:txXfrm>
        <a:off x="19904" y="3219465"/>
        <a:ext cx="6473795" cy="367937"/>
      </dsp:txXfrm>
    </dsp:sp>
    <dsp:sp modelId="{5497251C-48EC-5D4B-915C-88D434DEF722}">
      <dsp:nvSpPr>
        <dsp:cNvPr id="0" name=""/>
        <dsp:cNvSpPr/>
      </dsp:nvSpPr>
      <dsp:spPr>
        <a:xfrm>
          <a:off x="0" y="3607306"/>
          <a:ext cx="6513603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Coaching the Development Team in self-organization and cross-functionality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Removing impediments to the Development Team’s progress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Coaching the Development Team in organizational environments in which Scrum is not yet fully adopted and understood.</a:t>
          </a:r>
        </a:p>
      </dsp:txBody>
      <dsp:txXfrm>
        <a:off x="0" y="3607306"/>
        <a:ext cx="6513603" cy="862155"/>
      </dsp:txXfrm>
    </dsp:sp>
    <dsp:sp modelId="{155504AE-507E-9642-9B7E-94689EA5B90C}">
      <dsp:nvSpPr>
        <dsp:cNvPr id="0" name=""/>
        <dsp:cNvSpPr/>
      </dsp:nvSpPr>
      <dsp:spPr>
        <a:xfrm>
          <a:off x="0" y="4469461"/>
          <a:ext cx="6513603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Scrum Master Service to the Organization</a:t>
          </a:r>
          <a:endParaRPr lang="en-US" sz="1700" kern="1200"/>
        </a:p>
      </dsp:txBody>
      <dsp:txXfrm>
        <a:off x="19904" y="4489365"/>
        <a:ext cx="6473795" cy="367937"/>
      </dsp:txXfrm>
    </dsp:sp>
    <dsp:sp modelId="{1E54CD1E-DCD8-EB43-BED5-BA059155F027}">
      <dsp:nvSpPr>
        <dsp:cNvPr id="0" name=""/>
        <dsp:cNvSpPr/>
      </dsp:nvSpPr>
      <dsp:spPr>
        <a:xfrm>
          <a:off x="0" y="4877206"/>
          <a:ext cx="651360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Leading and coaching the organization in its Scrum adoption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Causing change that increases the productivity of the Scrum Team</a:t>
          </a:r>
        </a:p>
      </dsp:txBody>
      <dsp:txXfrm>
        <a:off x="0" y="4877206"/>
        <a:ext cx="6513603" cy="448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229DA-2122-4962-89E3-E3BDA627314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FC0B7-04B2-4CDB-9888-741462AE3B3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D72B3-0DA6-404C-BF13-D5F2996EE6D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Owned by PO</a:t>
          </a:r>
        </a:p>
      </dsp:txBody>
      <dsp:txXfrm>
        <a:off x="1131174" y="4597"/>
        <a:ext cx="5382429" cy="979371"/>
      </dsp:txXfrm>
    </dsp:sp>
    <dsp:sp modelId="{5B57B0EA-16FF-4A95-8C1B-EE7F33BFDF0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64CEC-8616-4B24-98F3-206B0AC4D3C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C0F39-92C4-4720-8940-22935C6B6CC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 makes sure Epic is achievable within the release cycle </a:t>
          </a:r>
        </a:p>
      </dsp:txBody>
      <dsp:txXfrm>
        <a:off x="1131174" y="1228812"/>
        <a:ext cx="5382429" cy="979371"/>
      </dsp:txXfrm>
    </dsp:sp>
    <dsp:sp modelId="{E77784E7-A381-46DD-A619-F5E28FECD284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FCB9E-59EE-420F-B111-1BEC80D0F2A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F977C-F51B-470B-8EB8-3C4D85A90BA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required, Epic details can be captured in confluence </a:t>
          </a:r>
        </a:p>
      </dsp:txBody>
      <dsp:txXfrm>
        <a:off x="1131174" y="2453027"/>
        <a:ext cx="5382429" cy="979371"/>
      </dsp:txXfrm>
    </dsp:sp>
    <dsp:sp modelId="{F30A7661-46FB-4C33-90D6-4D7514451F1C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81629-BA3A-498E-885F-F42523EAC65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FC2F-B5AC-4EFF-A081-1C79E6DE656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discussion and decision is captured in confluence </a:t>
          </a:r>
        </a:p>
      </dsp:txBody>
      <dsp:txXfrm>
        <a:off x="1131174" y="3677241"/>
        <a:ext cx="5382429" cy="979371"/>
      </dsp:txXfrm>
    </dsp:sp>
    <dsp:sp modelId="{68854F48-459E-48B3-AFEE-B182A7FDAA0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7DD56-1B16-435A-9A5B-8647104176F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8E13-8525-45CB-8D00-4EA3F77D4A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 discussion is captured with Epic in Jira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6EA1-B430-47FA-9A34-92AB680BAC45}">
      <dsp:nvSpPr>
        <dsp:cNvPr id="0" name=""/>
        <dsp:cNvSpPr/>
      </dsp:nvSpPr>
      <dsp:spPr>
        <a:xfrm>
          <a:off x="-55800" y="13197"/>
          <a:ext cx="6513603" cy="97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44CEA-65E0-4E75-837B-FDF11923FB66}">
      <dsp:nvSpPr>
        <dsp:cNvPr id="0" name=""/>
        <dsp:cNvSpPr/>
      </dsp:nvSpPr>
      <dsp:spPr>
        <a:xfrm>
          <a:off x="239591" y="232911"/>
          <a:ext cx="537077" cy="537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5BC3-E205-4985-88FE-62BE097CA88A}">
      <dsp:nvSpPr>
        <dsp:cNvPr id="0" name=""/>
        <dsp:cNvSpPr/>
      </dsp:nvSpPr>
      <dsp:spPr>
        <a:xfrm>
          <a:off x="1072062" y="13197"/>
          <a:ext cx="5383534" cy="9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47" tIns="103347" rIns="103347" bIns="1033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Short – scoped within a sprint</a:t>
          </a:r>
        </a:p>
      </dsp:txBody>
      <dsp:txXfrm>
        <a:off x="1072062" y="13197"/>
        <a:ext cx="5383534" cy="976505"/>
      </dsp:txXfrm>
    </dsp:sp>
    <dsp:sp modelId="{59FDB190-F08E-459F-A9A9-B53A306431C9}">
      <dsp:nvSpPr>
        <dsp:cNvPr id="0" name=""/>
        <dsp:cNvSpPr/>
      </dsp:nvSpPr>
      <dsp:spPr>
        <a:xfrm>
          <a:off x="-55800" y="1233828"/>
          <a:ext cx="6513603" cy="97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DB5F-046B-4D30-A97F-BB235EA31642}">
      <dsp:nvSpPr>
        <dsp:cNvPr id="0" name=""/>
        <dsp:cNvSpPr/>
      </dsp:nvSpPr>
      <dsp:spPr>
        <a:xfrm>
          <a:off x="239591" y="1453542"/>
          <a:ext cx="537077" cy="537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231DD-9A15-4F72-A932-F7F0F7669032}">
      <dsp:nvSpPr>
        <dsp:cNvPr id="0" name=""/>
        <dsp:cNvSpPr/>
      </dsp:nvSpPr>
      <dsp:spPr>
        <a:xfrm>
          <a:off x="1072062" y="1233828"/>
          <a:ext cx="5383534" cy="9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47" tIns="103347" rIns="103347" bIns="1033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Should have AC (Acceptance criteria)</a:t>
          </a:r>
        </a:p>
      </dsp:txBody>
      <dsp:txXfrm>
        <a:off x="1072062" y="1233828"/>
        <a:ext cx="5383534" cy="976505"/>
      </dsp:txXfrm>
    </dsp:sp>
    <dsp:sp modelId="{0CED9843-6E34-452E-AA85-A7722ED5BEE2}">
      <dsp:nvSpPr>
        <dsp:cNvPr id="0" name=""/>
        <dsp:cNvSpPr/>
      </dsp:nvSpPr>
      <dsp:spPr>
        <a:xfrm>
          <a:off x="-55800" y="2454460"/>
          <a:ext cx="6513603" cy="97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5C238-464C-4F19-B0D2-EAB8BDE47C43}">
      <dsp:nvSpPr>
        <dsp:cNvPr id="0" name=""/>
        <dsp:cNvSpPr/>
      </dsp:nvSpPr>
      <dsp:spPr>
        <a:xfrm>
          <a:off x="239591" y="2674174"/>
          <a:ext cx="537077" cy="5370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614AA-B34F-4EC8-9265-15E3E30F9181}">
      <dsp:nvSpPr>
        <dsp:cNvPr id="0" name=""/>
        <dsp:cNvSpPr/>
      </dsp:nvSpPr>
      <dsp:spPr>
        <a:xfrm>
          <a:off x="1072062" y="2454460"/>
          <a:ext cx="5383534" cy="9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47" tIns="103347" rIns="103347" bIns="1033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Should be functional in nature and follow (INVEST)</a:t>
          </a:r>
        </a:p>
      </dsp:txBody>
      <dsp:txXfrm>
        <a:off x="1072062" y="2454460"/>
        <a:ext cx="5383534" cy="976505"/>
      </dsp:txXfrm>
    </dsp:sp>
    <dsp:sp modelId="{C52A6B5B-C1EF-6D40-AC17-8944D3A90BE7}">
      <dsp:nvSpPr>
        <dsp:cNvPr id="0" name=""/>
        <dsp:cNvSpPr/>
      </dsp:nvSpPr>
      <dsp:spPr>
        <a:xfrm>
          <a:off x="-55800" y="3675091"/>
          <a:ext cx="6513603" cy="97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8FA0A-9346-284C-903B-659591A6E625}">
      <dsp:nvSpPr>
        <dsp:cNvPr id="0" name=""/>
        <dsp:cNvSpPr/>
      </dsp:nvSpPr>
      <dsp:spPr>
        <a:xfrm>
          <a:off x="239591" y="3894805"/>
          <a:ext cx="537077" cy="5370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EBB1E-272A-4946-A491-4B76245AC7F0}">
      <dsp:nvSpPr>
        <dsp:cNvPr id="0" name=""/>
        <dsp:cNvSpPr/>
      </dsp:nvSpPr>
      <dsp:spPr>
        <a:xfrm>
          <a:off x="958254" y="3675091"/>
          <a:ext cx="5611150" cy="9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47" tIns="103347" rIns="103347" bIns="1033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</a:t>
          </a:r>
          <a:r>
            <a:rPr lang="en-US" sz="1600" b="1" i="0" u="sng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I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ndependent  * </a:t>
          </a:r>
          <a:r>
            <a:rPr lang="en-US" sz="1600" b="1" i="0" u="sng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N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egotiable  </a:t>
          </a:r>
          <a:r>
            <a:rPr lang="en-US" sz="1600" b="1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</a:t>
          </a:r>
          <a:r>
            <a:rPr lang="en-US" sz="1600" b="1" i="0" u="sng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V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aluable  *</a:t>
          </a:r>
          <a:r>
            <a:rPr lang="en-US" sz="1600" b="1" i="0" u="none" strike="noStrike" kern="1200" cap="none" dirty="0" err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</a:t>
          </a:r>
          <a:r>
            <a:rPr lang="en-US" sz="1600" b="0" i="0" u="none" strike="noStrike" kern="1200" cap="none" dirty="0" err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stimatable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  </a:t>
          </a:r>
          <a:r>
            <a:rPr lang="en-US" sz="1600" b="1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*S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mall  *</a:t>
          </a:r>
          <a:r>
            <a:rPr lang="en-US" sz="1600" b="1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T</a:t>
          </a:r>
          <a:r>
            <a:rPr lang="en-US" sz="1600" b="0" i="0" u="none" strike="noStrike" kern="1200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rPr>
            <a:t>estable</a:t>
          </a:r>
          <a:endParaRPr lang="en-US" sz="1600" kern="1200" dirty="0"/>
        </a:p>
      </dsp:txBody>
      <dsp:txXfrm>
        <a:off x="958254" y="3675091"/>
        <a:ext cx="5611150" cy="976505"/>
      </dsp:txXfrm>
    </dsp:sp>
    <dsp:sp modelId="{8AE80F2A-1D33-4A1E-978D-94E0D0D2844C}">
      <dsp:nvSpPr>
        <dsp:cNvPr id="0" name=""/>
        <dsp:cNvSpPr/>
      </dsp:nvSpPr>
      <dsp:spPr>
        <a:xfrm>
          <a:off x="-55800" y="4895723"/>
          <a:ext cx="6513603" cy="976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2A826-9D46-4404-A8BD-F03B1D097CEF}">
      <dsp:nvSpPr>
        <dsp:cNvPr id="0" name=""/>
        <dsp:cNvSpPr/>
      </dsp:nvSpPr>
      <dsp:spPr>
        <a:xfrm>
          <a:off x="239591" y="5115437"/>
          <a:ext cx="537077" cy="5370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325E-328F-4B13-9DD4-1B011D1B773C}">
      <dsp:nvSpPr>
        <dsp:cNvPr id="0" name=""/>
        <dsp:cNvSpPr/>
      </dsp:nvSpPr>
      <dsp:spPr>
        <a:xfrm>
          <a:off x="1072062" y="4895723"/>
          <a:ext cx="5383534" cy="9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47" tIns="103347" rIns="103347" bIns="1033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QE tasks should be part of story completion</a:t>
          </a:r>
        </a:p>
      </dsp:txBody>
      <dsp:txXfrm>
        <a:off x="1072062" y="4895723"/>
        <a:ext cx="5383534" cy="976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CF68D-CA06-4741-87BE-46C05760CB6F}">
      <dsp:nvSpPr>
        <dsp:cNvPr id="0" name=""/>
        <dsp:cNvSpPr/>
      </dsp:nvSpPr>
      <dsp:spPr>
        <a:xfrm>
          <a:off x="0" y="1102483"/>
          <a:ext cx="651360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review done</a:t>
          </a:r>
        </a:p>
      </dsp:txBody>
      <dsp:txXfrm>
        <a:off x="32784" y="1135267"/>
        <a:ext cx="6448035" cy="606012"/>
      </dsp:txXfrm>
    </dsp:sp>
    <dsp:sp modelId="{C704ABBB-8A6E-BF43-8F21-D1019DBD6AF5}">
      <dsp:nvSpPr>
        <dsp:cNvPr id="0" name=""/>
        <dsp:cNvSpPr/>
      </dsp:nvSpPr>
      <dsp:spPr>
        <a:xfrm>
          <a:off x="0" y="1854703"/>
          <a:ext cx="6513603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 defects against the story are completed</a:t>
          </a:r>
        </a:p>
      </dsp:txBody>
      <dsp:txXfrm>
        <a:off x="32784" y="1887487"/>
        <a:ext cx="6448035" cy="606012"/>
      </dsp:txXfrm>
    </dsp:sp>
    <dsp:sp modelId="{49A5ACEA-9253-7F47-A042-598D65308307}">
      <dsp:nvSpPr>
        <dsp:cNvPr id="0" name=""/>
        <dsp:cNvSpPr/>
      </dsp:nvSpPr>
      <dsp:spPr>
        <a:xfrm>
          <a:off x="0" y="2606923"/>
          <a:ext cx="6513603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Unit tests are completed </a:t>
          </a:r>
        </a:p>
      </dsp:txBody>
      <dsp:txXfrm>
        <a:off x="32784" y="2639707"/>
        <a:ext cx="6448035" cy="606012"/>
      </dsp:txXfrm>
    </dsp:sp>
    <dsp:sp modelId="{179F07E5-2106-8B4F-AD7C-ED5DEA69A0F4}">
      <dsp:nvSpPr>
        <dsp:cNvPr id="0" name=""/>
        <dsp:cNvSpPr/>
      </dsp:nvSpPr>
      <dsp:spPr>
        <a:xfrm>
          <a:off x="0" y="3359143"/>
          <a:ext cx="6513603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Automation tests adjust - if small enough </a:t>
          </a:r>
        </a:p>
      </dsp:txBody>
      <dsp:txXfrm>
        <a:off x="32784" y="3391927"/>
        <a:ext cx="6448035" cy="606012"/>
      </dsp:txXfrm>
    </dsp:sp>
    <dsp:sp modelId="{93B24FEF-6FE6-B24E-9A69-0715D67D195C}">
      <dsp:nvSpPr>
        <dsp:cNvPr id="0" name=""/>
        <dsp:cNvSpPr/>
      </dsp:nvSpPr>
      <dsp:spPr>
        <a:xfrm>
          <a:off x="0" y="4111363"/>
          <a:ext cx="6513603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Manual test done, if required</a:t>
          </a:r>
        </a:p>
      </dsp:txBody>
      <dsp:txXfrm>
        <a:off x="32784" y="4144147"/>
        <a:ext cx="6448035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0C8E7-C190-6546-9547-EB13FADF6FF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ABC5C-99AE-7845-AD62-C6899F80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ABC5C-99AE-7845-AD62-C6899F800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E156-AE32-B74B-9072-6CD4650D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7BFCB-CDFB-7545-B9A1-68988B52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B75E-09D8-484C-A638-AE5BFFAA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F608-D5ED-2D4C-B0F5-B26DD34E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ABA4-E36C-F543-B2AA-5B9A1CF4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A87B-0CDB-DB47-94B4-8DEF2821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957D-B28D-7349-AC90-5DA46AAC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C828-48DF-6547-BB92-BF7C117F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DD92-2D98-B547-A2C1-4DC7DBFF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A7E8-1E9D-A042-9867-EA9B017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94056-5424-FD42-8F34-0CC232830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ACE7-1B3E-1F41-A432-924ACCB9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C9C6-EFA6-B749-8201-84E52C84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11E4-136D-3842-8B0D-85AF8D52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6261-C80F-B347-8B20-857EA01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0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DE8E-F85C-A94F-A970-53ED42F2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3C0B-EA31-DE49-ABF8-A8B640BB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F91-106E-D544-BE72-3FF6A70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F220-DE0C-9344-B44C-24552767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D247-1DD5-CA41-8DD1-35397AA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8DF1-7A1E-B94F-A68C-5F5AE716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5D2F-1727-014F-9DC2-905AA18B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C152-37EC-7547-AFDE-B821025A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75F-1E24-D549-A3E5-23A25BE1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2511-45D0-E445-9CDB-F97771D2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FDAA-9FD1-7141-AD5E-9B5F26BA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341C-4CCF-5E4D-B929-3072A2F9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D5132-F8A5-6146-B511-CD581DEB7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654D0-35DF-EB4F-B257-38D6ECEE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ABDEB-F1EF-994C-A450-6261EC23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5878-760F-2B4C-9D7A-A85274A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17CE-FA84-5248-B8BE-1FFA013E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83A4-6EAA-BC48-ACD7-8B90A2E8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68140-6067-C249-8A04-960F5E2B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BC10C-CD66-864E-A0D2-2727415A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C18F-5AE5-2D40-9115-75F7FD9F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380DE-A2E5-6240-869E-4404CC89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1DCFC-A53D-7848-9FB6-929768CE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128DC-C3D4-AF4A-917D-F576E944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CA94-BD7D-0543-BB78-0774B348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7EC33-A83F-F548-AA67-6B063B4D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FEA2-EDD8-A442-9A01-622BCBEA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B56F8-64A1-374D-8FC7-403CD803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FF4E1-1159-2548-81F8-227562F0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C029E-A8DE-5348-B884-8E8D614E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D370E-D3B5-5B40-85D2-2E380DD5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92AC-8B6F-FB47-87A2-A8A39A95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CBF6-2CE1-244C-BA01-E30C8266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3FA5-31EF-E342-87F5-86B95E96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72159-752E-C642-9B3F-5A71D09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73D89-1875-AF44-87BF-7D6B1420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137A-6270-8E47-B4E8-94BAF6E6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72F-23B0-064C-A046-67D2742A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55488-687A-B341-B97A-86FB7D0D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62873-EB0A-0B4E-AC23-DFABE478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D1E0-1303-644D-B5F1-E179DBBF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D638-5BD4-C54F-A31A-7736380B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90A9-390E-244B-801D-1EC3101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6F1B7-00B8-624F-98C6-7C8DC948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D9E0-4061-F24E-8337-48A565E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CF0D-AED3-AC49-9C5B-EEE708CCD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87AE-3A9A-524C-BD02-2BDB4814316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32E-CF44-D54E-8952-E10FCFB3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6C32-5CC8-D64C-96F4-4122C9EF9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0C96-4C25-D846-B501-B1384DF6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1457&amp;picture=january-2015-calendar-templat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DB52B-5AF0-6E4B-A0F7-0510E7FC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Agile SDLC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0D1A7-88BA-2D43-89E1-62714B03C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Longview Plan (Tidemark)</a:t>
            </a:r>
          </a:p>
          <a:p>
            <a:r>
              <a:rPr lang="en-US" dirty="0">
                <a:solidFill>
                  <a:schemeClr val="accent1"/>
                </a:solidFill>
              </a:rPr>
              <a:t>Author: </a:t>
            </a:r>
            <a:r>
              <a:rPr lang="en-US">
                <a:solidFill>
                  <a:schemeClr val="accent1"/>
                </a:solidFill>
              </a:rPr>
              <a:t>Vishal Sangal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6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6F21E-11DE-2B4C-94E0-3C30BF3B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Epics –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4CD72F-657D-42A4-B082-439FBD64D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477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BCD6-B3AB-3246-BB50-3E590692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/>
              <a:t>Epic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2D7D-84A1-CC48-93F6-91EFC5DC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6033247" cy="46672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For bigger features, PO’s should hold a 'requirements review meeting' to help the team prepare for story grooming (allow engineering to start thinking about the approach, estimates and story breakdown).</a:t>
            </a:r>
          </a:p>
          <a:p>
            <a:r>
              <a:rPr lang="en-US" dirty="0"/>
              <a:t>Initially, stories will include all aspects (UI, BE, Engine, QE)</a:t>
            </a:r>
          </a:p>
          <a:p>
            <a:r>
              <a:rPr lang="en-US" dirty="0"/>
              <a:t>Each story </a:t>
            </a:r>
            <a:r>
              <a:rPr lang="en-US" u="sng" dirty="0"/>
              <a:t>must</a:t>
            </a:r>
            <a:r>
              <a:rPr lang="en-US" dirty="0"/>
              <a:t> include testing (manual at a minimum). If the effort to create automated tests is too large to fit into the story (scoped for one sprint), then separate stories can be created for automated testing, parented to epic</a:t>
            </a:r>
          </a:p>
          <a:p>
            <a:r>
              <a:rPr lang="en-US" dirty="0"/>
              <a:t>QE can move the story to PO accepted state after the manual test</a:t>
            </a:r>
          </a:p>
          <a:p>
            <a:r>
              <a:rPr lang="en-US" dirty="0"/>
              <a:t>Epic will be accepted only after all QE automation stories are completed</a:t>
            </a:r>
          </a:p>
          <a:p>
            <a:r>
              <a:rPr lang="en-US" dirty="0"/>
              <a:t>If a story is too big for a sprint, first seek to break it down into smaller functional stories. Only consider breaking it out by components or tasks as the </a:t>
            </a:r>
            <a:r>
              <a:rPr lang="en-US" u="sng" dirty="0"/>
              <a:t>last</a:t>
            </a:r>
            <a:r>
              <a:rPr lang="en-US" dirty="0"/>
              <a:t> resort.</a:t>
            </a:r>
          </a:p>
          <a:p>
            <a:r>
              <a:rPr lang="en-US" dirty="0"/>
              <a:t>Stories are owned and agreed upon by the entire scrum team. PO’s start the process by creating a ‘strawman’ of granular functional stories. Scrum team needs to refine these to provide the appropriate level of content and structure (either grouping where applicable or splitting into more detail). It's a 2-way street. This happens during backlog grooming. Backlog grooming includes both story composition as well as estimates.</a:t>
            </a:r>
          </a:p>
        </p:txBody>
      </p:sp>
      <p:pic>
        <p:nvPicPr>
          <p:cNvPr id="5" name="Picture 4" descr="Story completion ">
            <a:extLst>
              <a:ext uri="{FF2B5EF4-FFF2-40B4-BE49-F238E27FC236}">
                <a16:creationId xmlns:a16="http://schemas.microsoft.com/office/drawing/2014/main" id="{B13C0416-C841-B240-8C39-11E00A49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825625"/>
            <a:ext cx="56767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75D5-6168-154C-B595-24F53E2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Story -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C9BEF-F161-49BD-8014-2BEAD7DF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351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44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4B9E9-23DC-AB46-B5F4-DB363F0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Story - Acceptance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98C5-9858-D445-805F-28CF7007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530" y="119375"/>
            <a:ext cx="6169794" cy="34708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Sample format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User Story</a:t>
            </a:r>
          </a:p>
          <a:p>
            <a:pPr lvl="2"/>
            <a:r>
              <a:rPr lang="en-US" sz="1600" dirty="0"/>
              <a:t>As a &lt;who&gt;, I &lt;what&gt; so that &lt;why&gt;</a:t>
            </a:r>
          </a:p>
          <a:p>
            <a:pPr lvl="1"/>
            <a:r>
              <a:rPr lang="en-US" sz="2000" dirty="0"/>
              <a:t>Job Story</a:t>
            </a:r>
          </a:p>
          <a:p>
            <a:pPr lvl="2"/>
            <a:r>
              <a:rPr lang="en-US" sz="1600" dirty="0"/>
              <a:t>When &lt;situation&gt; I want to …..so I can……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Format does not matter as long as we have clear acceptance criteria </a:t>
            </a:r>
          </a:p>
          <a:p>
            <a:r>
              <a:rPr lang="en-US" sz="2400" dirty="0"/>
              <a:t>Sample AC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369A36-3D7F-5C49-90C7-D3A39A5D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52" y="3590223"/>
            <a:ext cx="4705350" cy="31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E2AEB-5C46-9143-832D-7B485DE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Story - DOD (Definition of Done)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00BF0-CB66-44B3-B7CB-AC542D9A3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856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371ECA-F2D1-7540-8468-18EE0743678C}"/>
              </a:ext>
            </a:extLst>
          </p:cNvPr>
          <p:cNvSpPr txBox="1"/>
          <p:nvPr/>
        </p:nvSpPr>
        <p:spPr>
          <a:xfrm>
            <a:off x="5194300" y="6017744"/>
            <a:ext cx="436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may change as we mature our process</a:t>
            </a:r>
          </a:p>
        </p:txBody>
      </p:sp>
    </p:spTree>
    <p:extLst>
      <p:ext uri="{BB962C8B-B14F-4D97-AF65-F5344CB8AC3E}">
        <p14:creationId xmlns:p14="http://schemas.microsoft.com/office/powerpoint/2010/main" val="330179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8A96-CF33-754F-8798-0400FA85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C8B7-112C-3C4B-BBE4-3CAA585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Story</a:t>
            </a:r>
          </a:p>
          <a:p>
            <a:pPr lvl="1"/>
            <a:r>
              <a:rPr lang="en-US" dirty="0"/>
              <a:t>Code review completed</a:t>
            </a:r>
          </a:p>
          <a:p>
            <a:pPr lvl="1"/>
            <a:r>
              <a:rPr lang="en-US" dirty="0"/>
              <a:t>Unit tests are completed </a:t>
            </a:r>
          </a:p>
          <a:p>
            <a:pPr lvl="1"/>
            <a:r>
              <a:rPr lang="en-US" dirty="0"/>
              <a:t>All defects against the story are completed</a:t>
            </a:r>
          </a:p>
          <a:p>
            <a:pPr lvl="1"/>
            <a:r>
              <a:rPr lang="en-US" dirty="0"/>
              <a:t>Automation tests adjusted - in small enough</a:t>
            </a:r>
          </a:p>
          <a:p>
            <a:pPr lvl="1"/>
            <a:r>
              <a:rPr lang="en-US" dirty="0"/>
              <a:t>Manual test completed - if required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Defect</a:t>
            </a:r>
          </a:p>
          <a:p>
            <a:pPr lvl="1"/>
            <a:r>
              <a:rPr lang="en-US" dirty="0"/>
              <a:t>Code review is completed</a:t>
            </a:r>
          </a:p>
          <a:p>
            <a:pPr lvl="1"/>
            <a:r>
              <a:rPr lang="en-US" dirty="0"/>
              <a:t>Unit tests are adjusted if required</a:t>
            </a:r>
          </a:p>
          <a:p>
            <a:pPr lvl="1"/>
            <a:r>
              <a:rPr lang="en-US" dirty="0"/>
              <a:t>Automation tests are adjusted if required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1422-BA35-FE4F-BB52-A525E5F0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if(s)..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0332-9974-F84C-AE87-3EB015E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 is not completed at the end of Sprint</a:t>
            </a:r>
          </a:p>
          <a:p>
            <a:pPr lvl="1"/>
            <a:r>
              <a:rPr lang="en-US" dirty="0"/>
              <a:t>It will be evaluated during sprint planning to see if it’s a candidate for splitting or completely moving to next sprint by adjusting story points. </a:t>
            </a:r>
          </a:p>
          <a:p>
            <a:r>
              <a:rPr lang="en-US" dirty="0"/>
              <a:t>Development is done but testing is not</a:t>
            </a:r>
          </a:p>
          <a:p>
            <a:pPr lvl="1"/>
            <a:r>
              <a:rPr lang="en-US" dirty="0"/>
              <a:t>This is considered a gap in evaluation and estimation. This will be discussed in Retrospective to understand what we could have done better.  </a:t>
            </a:r>
          </a:p>
        </p:txBody>
      </p:sp>
    </p:spTree>
    <p:extLst>
      <p:ext uri="{BB962C8B-B14F-4D97-AF65-F5344CB8AC3E}">
        <p14:creationId xmlns:p14="http://schemas.microsoft.com/office/powerpoint/2010/main" val="53694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915F1-6CDB-7A46-86FE-D9D95855A225}"/>
              </a:ext>
            </a:extLst>
          </p:cNvPr>
          <p:cNvSpPr txBox="1"/>
          <p:nvPr/>
        </p:nvSpPr>
        <p:spPr>
          <a:xfrm>
            <a:off x="1331259" y="726141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time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7E74C-E337-994A-979D-5D278C0D9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38226"/>
              </p:ext>
            </p:extLst>
          </p:nvPr>
        </p:nvGraphicFramePr>
        <p:xfrm>
          <a:off x="1534457" y="1959086"/>
          <a:ext cx="9021484" cy="261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661">
                  <a:extLst>
                    <a:ext uri="{9D8B030D-6E8A-4147-A177-3AD203B41FA5}">
                      <a16:colId xmlns:a16="http://schemas.microsoft.com/office/drawing/2014/main" val="946256307"/>
                    </a:ext>
                  </a:extLst>
                </a:gridCol>
                <a:gridCol w="2245658">
                  <a:extLst>
                    <a:ext uri="{9D8B030D-6E8A-4147-A177-3AD203B41FA5}">
                      <a16:colId xmlns:a16="http://schemas.microsoft.com/office/drawing/2014/main" val="2648745378"/>
                    </a:ext>
                  </a:extLst>
                </a:gridCol>
                <a:gridCol w="2649071">
                  <a:extLst>
                    <a:ext uri="{9D8B030D-6E8A-4147-A177-3AD203B41FA5}">
                      <a16:colId xmlns:a16="http://schemas.microsoft.com/office/drawing/2014/main" val="885618262"/>
                    </a:ext>
                  </a:extLst>
                </a:gridCol>
                <a:gridCol w="2770094">
                  <a:extLst>
                    <a:ext uri="{9D8B030D-6E8A-4147-A177-3AD203B41FA5}">
                      <a16:colId xmlns:a16="http://schemas.microsoft.com/office/drawing/2014/main" val="222064864"/>
                    </a:ext>
                  </a:extLst>
                </a:gridCol>
              </a:tblGrid>
              <a:tr h="653228"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84724"/>
                  </a:ext>
                </a:extLst>
              </a:tr>
              <a:tr h="653228">
                <a:tc>
                  <a:txBody>
                    <a:bodyPr/>
                    <a:lstStyle/>
                    <a:p>
                      <a:r>
                        <a:rPr lang="en-US" dirty="0"/>
                        <a:t>(EMEA)</a:t>
                      </a:r>
                    </a:p>
                    <a:p>
                      <a:r>
                        <a:rPr lang="en-US" dirty="0"/>
                        <a:t>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pm – 5 pm (</a:t>
                      </a:r>
                      <a:r>
                        <a:rPr lang="en-US" dirty="0" err="1"/>
                        <a:t>fri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pm – 8 pm (</a:t>
                      </a:r>
                      <a:r>
                        <a:rPr lang="en-US" dirty="0" err="1"/>
                        <a:t>fri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12:00 am - 3:00 am  (sat)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86709"/>
                  </a:ext>
                </a:extLst>
              </a:tr>
              <a:tr h="653228">
                <a:tc>
                  <a:txBody>
                    <a:bodyPr/>
                    <a:lstStyle/>
                    <a:p>
                      <a:r>
                        <a:rPr lang="en-US" dirty="0"/>
                        <a:t>(US)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(EMEA)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1170"/>
                  </a:ext>
                </a:extLst>
              </a:tr>
              <a:tr h="653228">
                <a:tc>
                  <a:txBody>
                    <a:bodyPr/>
                    <a:lstStyle/>
                    <a:p>
                      <a:r>
                        <a:rPr lang="en-US" dirty="0"/>
                        <a:t>(US)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(EMEA)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0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2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D381-C4E0-0E42-83FC-B95A817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is not this..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D8B7534-41BD-1E4A-BDDD-33BD32BE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7" y="2509911"/>
            <a:ext cx="1131406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D381-C4E0-0E42-83FC-B95A817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691042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Agile Manifesto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B4FED6-C79D-4D44-9F63-60332485C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346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730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E96BD-402D-904D-B3E2-B03A8E5A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Typical Scrum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FAC59-1D6E-48F1-9CAA-C6338E115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38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83B7-0DA7-904E-AA46-613B6889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62C29-DEA5-6C42-8AD9-134C3C27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50" y="499795"/>
            <a:ext cx="8150352" cy="6131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18C09-0AED-8848-B051-568574C5D05C}"/>
              </a:ext>
            </a:extLst>
          </p:cNvPr>
          <p:cNvSpPr txBox="1"/>
          <p:nvPr/>
        </p:nvSpPr>
        <p:spPr>
          <a:xfrm>
            <a:off x="331706" y="2564141"/>
            <a:ext cx="335280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Sprint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Sprint cycle: 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Sprint start:  </a:t>
            </a:r>
            <a:r>
              <a:rPr lang="en-US" sz="1600" b="1" dirty="0"/>
              <a:t>Wednesday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Sprint End:  </a:t>
            </a:r>
            <a:r>
              <a:rPr lang="en-US" sz="1600" b="1" dirty="0"/>
              <a:t>Tuesday</a:t>
            </a:r>
            <a:r>
              <a:rPr lang="en-US" sz="1600" dirty="0"/>
              <a:t> of 3</a:t>
            </a:r>
            <a:r>
              <a:rPr lang="en-US" sz="1600" baseline="30000" dirty="0"/>
              <a:t>rd</a:t>
            </a:r>
            <a:r>
              <a:rPr lang="en-US" sz="1600" dirty="0"/>
              <a:t>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C71B7-7B2B-9D46-9C5F-356AAE6C3C2B}"/>
              </a:ext>
            </a:extLst>
          </p:cNvPr>
          <p:cNvSpPr txBox="1"/>
          <p:nvPr/>
        </p:nvSpPr>
        <p:spPr>
          <a:xfrm>
            <a:off x="331706" y="264450"/>
            <a:ext cx="288431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Team(s)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Lohika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San Mateo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5DF5D8-202A-CE42-9810-68428260425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16022" y="695337"/>
            <a:ext cx="3326388" cy="291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95EA4B-1C23-D945-9F28-15B8D7C298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84506" y="3118139"/>
            <a:ext cx="5266311" cy="83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1AAB98-B7BF-1749-874B-4155C71A30FE}"/>
              </a:ext>
            </a:extLst>
          </p:cNvPr>
          <p:cNvSpPr txBox="1"/>
          <p:nvPr/>
        </p:nvSpPr>
        <p:spPr>
          <a:xfrm>
            <a:off x="339319" y="1403540"/>
            <a:ext cx="303129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Daily Scrum</a:t>
            </a:r>
          </a:p>
          <a:p>
            <a:r>
              <a:rPr lang="en-US" sz="1600" dirty="0"/>
              <a:t>San Mateo – Mon-Fri</a:t>
            </a:r>
          </a:p>
          <a:p>
            <a:r>
              <a:rPr lang="en-US" sz="1600" dirty="0"/>
              <a:t>Lohika – Mon - </a:t>
            </a:r>
            <a:r>
              <a:rPr lang="en-US" sz="1600" dirty="0" err="1"/>
              <a:t>Thur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ABC51-A7BD-104A-8F3B-EDE4C92B88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70617" y="1834427"/>
            <a:ext cx="6420419" cy="130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1C3AC-7A52-6C40-8876-4879403087FE}"/>
              </a:ext>
            </a:extLst>
          </p:cNvPr>
          <p:cNvSpPr txBox="1"/>
          <p:nvPr/>
        </p:nvSpPr>
        <p:spPr>
          <a:xfrm>
            <a:off x="5777539" y="142006"/>
            <a:ext cx="49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central principle of Scrum is “</a:t>
            </a:r>
            <a:r>
              <a:rPr lang="en-US" dirty="0">
                <a:highlight>
                  <a:srgbClr val="FFFF00"/>
                </a:highlight>
              </a:rPr>
              <a:t>inspect and adapt.”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360A32-13D3-CC4B-8E56-7CABE4DB4E7B}"/>
              </a:ext>
            </a:extLst>
          </p:cNvPr>
          <p:cNvSpPr txBox="1"/>
          <p:nvPr/>
        </p:nvSpPr>
        <p:spPr>
          <a:xfrm>
            <a:off x="339319" y="3848119"/>
            <a:ext cx="3379870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Inspect (Sprint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 of each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Attended by Stake </a:t>
            </a:r>
            <a:r>
              <a:rPr lang="en-US" sz="1600" dirty="0" err="1"/>
              <a:t>Holders,PO</a:t>
            </a:r>
            <a:r>
              <a:rPr lang="en-US" sz="1600" dirty="0"/>
              <a:t>, entire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 sets up a session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630216-4EDD-E64A-861B-C9294ED7D90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719189" y="3419573"/>
            <a:ext cx="7502841" cy="110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D2E9345-2C7D-8A4F-9B12-3BB6E8C0F901}"/>
              </a:ext>
            </a:extLst>
          </p:cNvPr>
          <p:cNvSpPr/>
          <p:nvPr/>
        </p:nvSpPr>
        <p:spPr>
          <a:xfrm>
            <a:off x="8674738" y="4765222"/>
            <a:ext cx="1635617" cy="679459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9CAF1A-279A-1241-B107-81C55B67ED92}"/>
              </a:ext>
            </a:extLst>
          </p:cNvPr>
          <p:cNvSpPr txBox="1"/>
          <p:nvPr/>
        </p:nvSpPr>
        <p:spPr>
          <a:xfrm>
            <a:off x="10730188" y="4882467"/>
            <a:ext cx="11477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DONE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67842-DACE-E448-8B56-648F1ED01171}"/>
              </a:ext>
            </a:extLst>
          </p:cNvPr>
          <p:cNvSpPr txBox="1"/>
          <p:nvPr/>
        </p:nvSpPr>
        <p:spPr>
          <a:xfrm>
            <a:off x="323883" y="5467593"/>
            <a:ext cx="3578416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Adapt (Sprint retrospective)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 of each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Attended by entire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 sets up a session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567854-BA25-A34F-A434-73DCD348ABBB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902299" y="5783725"/>
            <a:ext cx="7319731" cy="23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-0.39501" pathEditMode="relative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39501 L 0.2317 -0.39528" pathEditMode="relative" ptsTypes="AA">
                                      <p:cBhvr>
                                        <p:cTn id="11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317 -0.39528 L 0.02426 -0.3005" pathEditMode="relative" ptsTypes="AA">
                                      <p:cBhvr>
                                        <p:cTn id="14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2426 -0.3005 L -0.24922 -0.32768" pathEditMode="relative" ptsTypes="AA">
                                      <p:cBhvr>
                                        <p:cTn id="17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32768 L 0 0" pathEditMode="relative" ptsTypes="AA">
                                      <p:cBhvr>
                                        <p:cTn id="20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2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6F90D-5091-344A-A1BC-F5E7CDBE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Calendar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FC2A-382B-6842-8991-4E60784C83A4}"/>
              </a:ext>
            </a:extLst>
          </p:cNvPr>
          <p:cNvSpPr txBox="1"/>
          <p:nvPr/>
        </p:nvSpPr>
        <p:spPr>
          <a:xfrm>
            <a:off x="9392450" y="3200043"/>
            <a:ext cx="255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Mateo standup (M-F)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DC527-94B2-B84B-B0B1-8785E7826795}"/>
              </a:ext>
            </a:extLst>
          </p:cNvPr>
          <p:cNvSpPr txBox="1"/>
          <p:nvPr/>
        </p:nvSpPr>
        <p:spPr>
          <a:xfrm>
            <a:off x="9461730" y="4011907"/>
            <a:ext cx="255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Ukraine standup (M-</a:t>
            </a:r>
            <a:r>
              <a:rPr lang="en-US" dirty="0" err="1"/>
              <a:t>Thr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BEA15-A48C-A34F-9855-EEA8208620ED}"/>
              </a:ext>
            </a:extLst>
          </p:cNvPr>
          <p:cNvSpPr/>
          <p:nvPr/>
        </p:nvSpPr>
        <p:spPr>
          <a:xfrm>
            <a:off x="8908535" y="4036099"/>
            <a:ext cx="343419" cy="370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7EF07-7FB4-4745-812F-ED87C46B858B}"/>
              </a:ext>
            </a:extLst>
          </p:cNvPr>
          <p:cNvSpPr/>
          <p:nvPr/>
        </p:nvSpPr>
        <p:spPr>
          <a:xfrm>
            <a:off x="8908535" y="3201134"/>
            <a:ext cx="343419" cy="37006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7FF3F-9806-9F46-B729-B17022FD7788}"/>
              </a:ext>
            </a:extLst>
          </p:cNvPr>
          <p:cNvSpPr/>
          <p:nvPr/>
        </p:nvSpPr>
        <p:spPr>
          <a:xfrm>
            <a:off x="8892301" y="2411808"/>
            <a:ext cx="343419" cy="370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D8FDBA-6B0C-CC4D-BB99-8B42551883C3}"/>
              </a:ext>
            </a:extLst>
          </p:cNvPr>
          <p:cNvSpPr/>
          <p:nvPr/>
        </p:nvSpPr>
        <p:spPr>
          <a:xfrm>
            <a:off x="8908535" y="5619455"/>
            <a:ext cx="343419" cy="37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2314F-00D3-044E-AEFB-880B290AB5EF}"/>
              </a:ext>
            </a:extLst>
          </p:cNvPr>
          <p:cNvSpPr txBox="1"/>
          <p:nvPr/>
        </p:nvSpPr>
        <p:spPr>
          <a:xfrm>
            <a:off x="9394025" y="2359002"/>
            <a:ext cx="237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Sprint planning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FFB722-DE63-934C-9479-BB63A5609122}"/>
              </a:ext>
            </a:extLst>
          </p:cNvPr>
          <p:cNvSpPr txBox="1"/>
          <p:nvPr/>
        </p:nvSpPr>
        <p:spPr>
          <a:xfrm>
            <a:off x="9392450" y="5619455"/>
            <a:ext cx="23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PO/Eng. </a:t>
            </a:r>
            <a:r>
              <a:rPr lang="en-US" dirty="0" err="1"/>
              <a:t>Mgr</a:t>
            </a:r>
            <a:r>
              <a:rPr lang="en-US" dirty="0"/>
              <a:t> sync 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19A7E-5C8C-9540-A454-3CCA9D6E6216}"/>
              </a:ext>
            </a:extLst>
          </p:cNvPr>
          <p:cNvSpPr txBox="1"/>
          <p:nvPr/>
        </p:nvSpPr>
        <p:spPr>
          <a:xfrm>
            <a:off x="9433933" y="4779749"/>
            <a:ext cx="23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 and Adapt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3C3BD2-3934-2D42-B5F0-4519F1DE2AD7}"/>
              </a:ext>
            </a:extLst>
          </p:cNvPr>
          <p:cNvSpPr/>
          <p:nvPr/>
        </p:nvSpPr>
        <p:spPr>
          <a:xfrm>
            <a:off x="8896198" y="4758528"/>
            <a:ext cx="36751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7B3E2C-9CA7-D140-A3C4-1A40BD0F7F7E}"/>
              </a:ext>
            </a:extLst>
          </p:cNvPr>
          <p:cNvSpPr txBox="1"/>
          <p:nvPr/>
        </p:nvSpPr>
        <p:spPr>
          <a:xfrm>
            <a:off x="5192601" y="5476637"/>
            <a:ext cx="1440782" cy="33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Sprint n + 2</a:t>
            </a:r>
          </a:p>
        </p:txBody>
      </p:sp>
      <p:pic>
        <p:nvPicPr>
          <p:cNvPr id="9" name="Picture 8" descr="Sample Tidemark Sprint schedule">
            <a:extLst>
              <a:ext uri="{FF2B5EF4-FFF2-40B4-BE49-F238E27FC236}">
                <a16:creationId xmlns:a16="http://schemas.microsoft.com/office/drawing/2014/main" id="{12DAA612-95CA-814C-8CF1-2EFB4E75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28" y="1388303"/>
            <a:ext cx="8523054" cy="54614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5ECACD-790C-0642-8908-55E8B28E1E34}"/>
              </a:ext>
            </a:extLst>
          </p:cNvPr>
          <p:cNvSpPr/>
          <p:nvPr/>
        </p:nvSpPr>
        <p:spPr>
          <a:xfrm>
            <a:off x="3929840" y="3538494"/>
            <a:ext cx="3246017" cy="19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3D8B37-E4EA-CA4B-AD28-E575B353AA5F}"/>
              </a:ext>
            </a:extLst>
          </p:cNvPr>
          <p:cNvSpPr/>
          <p:nvPr/>
        </p:nvSpPr>
        <p:spPr>
          <a:xfrm>
            <a:off x="1706193" y="4281699"/>
            <a:ext cx="5473685" cy="15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67CFE9-BFD0-C94D-B612-8C70C64372A0}"/>
              </a:ext>
            </a:extLst>
          </p:cNvPr>
          <p:cNvSpPr/>
          <p:nvPr/>
        </p:nvSpPr>
        <p:spPr>
          <a:xfrm>
            <a:off x="1706192" y="5127860"/>
            <a:ext cx="5473685" cy="16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CB16D-B683-5147-A68C-6BC4644D56E2}"/>
              </a:ext>
            </a:extLst>
          </p:cNvPr>
          <p:cNvSpPr/>
          <p:nvPr/>
        </p:nvSpPr>
        <p:spPr>
          <a:xfrm>
            <a:off x="3933862" y="5988787"/>
            <a:ext cx="3246015" cy="170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n+1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0636EA-BE9E-624C-8E25-C04A8447FFFB}"/>
              </a:ext>
            </a:extLst>
          </p:cNvPr>
          <p:cNvSpPr/>
          <p:nvPr/>
        </p:nvSpPr>
        <p:spPr>
          <a:xfrm>
            <a:off x="1708120" y="3517279"/>
            <a:ext cx="2103966" cy="202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9511A0-4034-7F40-AC31-517D43B78526}"/>
              </a:ext>
            </a:extLst>
          </p:cNvPr>
          <p:cNvSpPr/>
          <p:nvPr/>
        </p:nvSpPr>
        <p:spPr>
          <a:xfrm>
            <a:off x="1682283" y="2633455"/>
            <a:ext cx="5493573" cy="190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E13115-43C2-2440-9FCE-460FBD81483A}"/>
              </a:ext>
            </a:extLst>
          </p:cNvPr>
          <p:cNvSpPr/>
          <p:nvPr/>
        </p:nvSpPr>
        <p:spPr>
          <a:xfrm>
            <a:off x="1909052" y="380877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E46258-E423-8543-A0B3-733C76F527B1}"/>
              </a:ext>
            </a:extLst>
          </p:cNvPr>
          <p:cNvSpPr/>
          <p:nvPr/>
        </p:nvSpPr>
        <p:spPr>
          <a:xfrm>
            <a:off x="2821298" y="3815917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F776E0-0E71-0F4C-89D8-6BD41924DB84}"/>
              </a:ext>
            </a:extLst>
          </p:cNvPr>
          <p:cNvSpPr/>
          <p:nvPr/>
        </p:nvSpPr>
        <p:spPr>
          <a:xfrm>
            <a:off x="3934678" y="3815499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751CCC-FDE6-A74A-9D32-4701CE834C7D}"/>
              </a:ext>
            </a:extLst>
          </p:cNvPr>
          <p:cNvSpPr/>
          <p:nvPr/>
        </p:nvSpPr>
        <p:spPr>
          <a:xfrm>
            <a:off x="5043475" y="3815499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689B33-71C2-774F-86DF-E692946E1300}"/>
              </a:ext>
            </a:extLst>
          </p:cNvPr>
          <p:cNvSpPr/>
          <p:nvPr/>
        </p:nvSpPr>
        <p:spPr>
          <a:xfrm>
            <a:off x="6119102" y="3795323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B34249-9774-1C41-A94F-A63F9C33001C}"/>
              </a:ext>
            </a:extLst>
          </p:cNvPr>
          <p:cNvSpPr/>
          <p:nvPr/>
        </p:nvSpPr>
        <p:spPr>
          <a:xfrm>
            <a:off x="2418244" y="3823023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3844CE-5784-4641-A34A-F168E35A4C2C}"/>
              </a:ext>
            </a:extLst>
          </p:cNvPr>
          <p:cNvSpPr/>
          <p:nvPr/>
        </p:nvSpPr>
        <p:spPr>
          <a:xfrm>
            <a:off x="3508723" y="3825166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859681-8C49-C443-84B5-FE85C4EFB0E9}"/>
              </a:ext>
            </a:extLst>
          </p:cNvPr>
          <p:cNvSpPr/>
          <p:nvPr/>
        </p:nvSpPr>
        <p:spPr>
          <a:xfrm>
            <a:off x="4679368" y="3825861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300E57-2159-6643-801D-E641D9728DAB}"/>
              </a:ext>
            </a:extLst>
          </p:cNvPr>
          <p:cNvSpPr/>
          <p:nvPr/>
        </p:nvSpPr>
        <p:spPr>
          <a:xfrm>
            <a:off x="5787565" y="3833000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BE2174-383C-9149-A1BF-531E031F643B}"/>
              </a:ext>
            </a:extLst>
          </p:cNvPr>
          <p:cNvSpPr/>
          <p:nvPr/>
        </p:nvSpPr>
        <p:spPr>
          <a:xfrm>
            <a:off x="3505774" y="3233705"/>
            <a:ext cx="265511" cy="198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B01B7-98B5-834D-B736-54DECE71239E}"/>
              </a:ext>
            </a:extLst>
          </p:cNvPr>
          <p:cNvSpPr/>
          <p:nvPr/>
        </p:nvSpPr>
        <p:spPr>
          <a:xfrm>
            <a:off x="3458313" y="5723596"/>
            <a:ext cx="265511" cy="198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DD0FF0-5FD1-C94A-920D-1CF4729F74EF}"/>
              </a:ext>
            </a:extLst>
          </p:cNvPr>
          <p:cNvSpPr/>
          <p:nvPr/>
        </p:nvSpPr>
        <p:spPr>
          <a:xfrm>
            <a:off x="1909052" y="4611894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21CD46-8AF9-3447-88D2-017CBA559151}"/>
              </a:ext>
            </a:extLst>
          </p:cNvPr>
          <p:cNvSpPr/>
          <p:nvPr/>
        </p:nvSpPr>
        <p:spPr>
          <a:xfrm>
            <a:off x="2821298" y="463249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C29F14-E899-8A49-A20F-E221E4449440}"/>
              </a:ext>
            </a:extLst>
          </p:cNvPr>
          <p:cNvSpPr/>
          <p:nvPr/>
        </p:nvSpPr>
        <p:spPr>
          <a:xfrm>
            <a:off x="3934678" y="4632074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ACE290-1D6D-DF49-BFFE-544819FB1435}"/>
              </a:ext>
            </a:extLst>
          </p:cNvPr>
          <p:cNvSpPr/>
          <p:nvPr/>
        </p:nvSpPr>
        <p:spPr>
          <a:xfrm>
            <a:off x="5043475" y="4632074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DD8D63-0404-084B-A9E0-7C79FA272B38}"/>
              </a:ext>
            </a:extLst>
          </p:cNvPr>
          <p:cNvSpPr/>
          <p:nvPr/>
        </p:nvSpPr>
        <p:spPr>
          <a:xfrm>
            <a:off x="6119102" y="4611894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4202E3-E464-8742-83F7-52B814FBA9F7}"/>
              </a:ext>
            </a:extLst>
          </p:cNvPr>
          <p:cNvSpPr/>
          <p:nvPr/>
        </p:nvSpPr>
        <p:spPr>
          <a:xfrm>
            <a:off x="1959736" y="541761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62F30F-B723-394E-937D-59B3FE8B48F4}"/>
              </a:ext>
            </a:extLst>
          </p:cNvPr>
          <p:cNvSpPr/>
          <p:nvPr/>
        </p:nvSpPr>
        <p:spPr>
          <a:xfrm>
            <a:off x="2871982" y="5438206"/>
            <a:ext cx="174686" cy="146977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D12C78-D1D3-C94D-B09F-0D3E747C9229}"/>
              </a:ext>
            </a:extLst>
          </p:cNvPr>
          <p:cNvSpPr/>
          <p:nvPr/>
        </p:nvSpPr>
        <p:spPr>
          <a:xfrm>
            <a:off x="3985362" y="543779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3E8980-1BBB-6145-85E2-E659551C620E}"/>
              </a:ext>
            </a:extLst>
          </p:cNvPr>
          <p:cNvSpPr/>
          <p:nvPr/>
        </p:nvSpPr>
        <p:spPr>
          <a:xfrm>
            <a:off x="5094158" y="543779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886C2B-0EDE-EE40-9E85-B1FC258B6E6E}"/>
              </a:ext>
            </a:extLst>
          </p:cNvPr>
          <p:cNvSpPr/>
          <p:nvPr/>
        </p:nvSpPr>
        <p:spPr>
          <a:xfrm>
            <a:off x="6169785" y="5417610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BB230E-5269-554F-B3F8-79726F4229F7}"/>
              </a:ext>
            </a:extLst>
          </p:cNvPr>
          <p:cNvSpPr/>
          <p:nvPr/>
        </p:nvSpPr>
        <p:spPr>
          <a:xfrm>
            <a:off x="1909052" y="2938492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32F537-DA02-E442-8F24-2BCB29057A41}"/>
              </a:ext>
            </a:extLst>
          </p:cNvPr>
          <p:cNvSpPr/>
          <p:nvPr/>
        </p:nvSpPr>
        <p:spPr>
          <a:xfrm>
            <a:off x="2821298" y="2959087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D3309B-7A59-FD4D-B5D2-1ECD5A0DF0D9}"/>
              </a:ext>
            </a:extLst>
          </p:cNvPr>
          <p:cNvSpPr/>
          <p:nvPr/>
        </p:nvSpPr>
        <p:spPr>
          <a:xfrm>
            <a:off x="3934678" y="2958671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41080E-2967-3442-B7BC-3A4291604449}"/>
              </a:ext>
            </a:extLst>
          </p:cNvPr>
          <p:cNvSpPr/>
          <p:nvPr/>
        </p:nvSpPr>
        <p:spPr>
          <a:xfrm>
            <a:off x="5043475" y="2958671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0F59C6-A0E5-7A4C-9E6A-3E035D2F3E9F}"/>
              </a:ext>
            </a:extLst>
          </p:cNvPr>
          <p:cNvSpPr/>
          <p:nvPr/>
        </p:nvSpPr>
        <p:spPr>
          <a:xfrm>
            <a:off x="6119102" y="2938492"/>
            <a:ext cx="170102" cy="170818"/>
          </a:xfrm>
          <a:prstGeom prst="rect">
            <a:avLst/>
          </a:prstGeom>
          <a:solidFill>
            <a:srgbClr val="C0D1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E9E68E-51CA-1843-8AF4-3C141FB9160D}"/>
              </a:ext>
            </a:extLst>
          </p:cNvPr>
          <p:cNvSpPr/>
          <p:nvPr/>
        </p:nvSpPr>
        <p:spPr>
          <a:xfrm>
            <a:off x="2434092" y="2964497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490C17-B02F-4245-A7C8-3B0D1F6AA4E1}"/>
              </a:ext>
            </a:extLst>
          </p:cNvPr>
          <p:cNvSpPr/>
          <p:nvPr/>
        </p:nvSpPr>
        <p:spPr>
          <a:xfrm>
            <a:off x="3504674" y="2964497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CDC06-77DC-7F43-AA31-9C5349955596}"/>
              </a:ext>
            </a:extLst>
          </p:cNvPr>
          <p:cNvSpPr/>
          <p:nvPr/>
        </p:nvSpPr>
        <p:spPr>
          <a:xfrm>
            <a:off x="4695216" y="2980787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8195F0-C256-4740-9CFD-DFF378230A31}"/>
              </a:ext>
            </a:extLst>
          </p:cNvPr>
          <p:cNvSpPr/>
          <p:nvPr/>
        </p:nvSpPr>
        <p:spPr>
          <a:xfrm>
            <a:off x="5803413" y="2987921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E9D689-CAF8-1941-B707-8C502E0DB8E3}"/>
              </a:ext>
            </a:extLst>
          </p:cNvPr>
          <p:cNvSpPr/>
          <p:nvPr/>
        </p:nvSpPr>
        <p:spPr>
          <a:xfrm>
            <a:off x="2418244" y="4642286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29DE4-C568-734D-8A07-9E09365667B8}"/>
              </a:ext>
            </a:extLst>
          </p:cNvPr>
          <p:cNvSpPr/>
          <p:nvPr/>
        </p:nvSpPr>
        <p:spPr>
          <a:xfrm>
            <a:off x="3488826" y="4642286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0054A3-710C-8C4E-B8D5-3C112090EB89}"/>
              </a:ext>
            </a:extLst>
          </p:cNvPr>
          <p:cNvSpPr/>
          <p:nvPr/>
        </p:nvSpPr>
        <p:spPr>
          <a:xfrm>
            <a:off x="4679368" y="4645129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30E3F1-A3AC-894D-B4F5-614D82D48D96}"/>
              </a:ext>
            </a:extLst>
          </p:cNvPr>
          <p:cNvSpPr/>
          <p:nvPr/>
        </p:nvSpPr>
        <p:spPr>
          <a:xfrm>
            <a:off x="5787565" y="4638816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CF4F67-D7E5-7842-BF70-9261B92A8160}"/>
              </a:ext>
            </a:extLst>
          </p:cNvPr>
          <p:cNvSpPr/>
          <p:nvPr/>
        </p:nvSpPr>
        <p:spPr>
          <a:xfrm>
            <a:off x="2418244" y="6223553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821A6B-66F6-4C4C-B7E5-020FB02B721F}"/>
              </a:ext>
            </a:extLst>
          </p:cNvPr>
          <p:cNvSpPr/>
          <p:nvPr/>
        </p:nvSpPr>
        <p:spPr>
          <a:xfrm>
            <a:off x="3488826" y="6223553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658413-AA49-CD47-84A5-692F0BA5E323}"/>
              </a:ext>
            </a:extLst>
          </p:cNvPr>
          <p:cNvSpPr/>
          <p:nvPr/>
        </p:nvSpPr>
        <p:spPr>
          <a:xfrm>
            <a:off x="4679368" y="6239843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501C45-72F4-424A-8B47-4B65893E96F6}"/>
              </a:ext>
            </a:extLst>
          </p:cNvPr>
          <p:cNvSpPr/>
          <p:nvPr/>
        </p:nvSpPr>
        <p:spPr>
          <a:xfrm>
            <a:off x="5787565" y="6246977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0B2420-49B7-D54D-9534-AB4A277F3EAC}"/>
              </a:ext>
            </a:extLst>
          </p:cNvPr>
          <p:cNvSpPr/>
          <p:nvPr/>
        </p:nvSpPr>
        <p:spPr>
          <a:xfrm>
            <a:off x="1680812" y="5976079"/>
            <a:ext cx="2122771" cy="16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41ABF6-FEFE-A446-9CC3-569FCDD23D2E}"/>
              </a:ext>
            </a:extLst>
          </p:cNvPr>
          <p:cNvSpPr/>
          <p:nvPr/>
        </p:nvSpPr>
        <p:spPr>
          <a:xfrm>
            <a:off x="3222596" y="3226595"/>
            <a:ext cx="160898" cy="179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6DF8CF-E85A-644F-9B79-BD76C2EC8E2D}"/>
              </a:ext>
            </a:extLst>
          </p:cNvPr>
          <p:cNvSpPr/>
          <p:nvPr/>
        </p:nvSpPr>
        <p:spPr>
          <a:xfrm>
            <a:off x="3198859" y="5742961"/>
            <a:ext cx="160898" cy="179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AD88A1-76E5-BD4C-BBA9-D081E397441C}"/>
              </a:ext>
            </a:extLst>
          </p:cNvPr>
          <p:cNvSpPr/>
          <p:nvPr/>
        </p:nvSpPr>
        <p:spPr>
          <a:xfrm>
            <a:off x="2465754" y="5437532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7092CDB-EBCD-3F41-A3CD-B29D6265405A}"/>
              </a:ext>
            </a:extLst>
          </p:cNvPr>
          <p:cNvSpPr/>
          <p:nvPr/>
        </p:nvSpPr>
        <p:spPr>
          <a:xfrm>
            <a:off x="3536335" y="5437532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CF5631-6FBB-8E45-BB4B-9DA1590CA99C}"/>
              </a:ext>
            </a:extLst>
          </p:cNvPr>
          <p:cNvSpPr/>
          <p:nvPr/>
        </p:nvSpPr>
        <p:spPr>
          <a:xfrm>
            <a:off x="4726878" y="5440375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275E0C-AD2C-D44F-BE8B-A3E60C5A781C}"/>
              </a:ext>
            </a:extLst>
          </p:cNvPr>
          <p:cNvSpPr/>
          <p:nvPr/>
        </p:nvSpPr>
        <p:spPr>
          <a:xfrm>
            <a:off x="5835075" y="5447509"/>
            <a:ext cx="164690" cy="147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E28BF7-9CC9-EE4D-9D83-C9B6E01E9F7E}"/>
              </a:ext>
            </a:extLst>
          </p:cNvPr>
          <p:cNvSpPr/>
          <p:nvPr/>
        </p:nvSpPr>
        <p:spPr>
          <a:xfrm>
            <a:off x="2165558" y="3226703"/>
            <a:ext cx="247972" cy="1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D15344-1CFF-0244-BCFC-CED1DED1D1F1}"/>
              </a:ext>
            </a:extLst>
          </p:cNvPr>
          <p:cNvSpPr/>
          <p:nvPr/>
        </p:nvSpPr>
        <p:spPr>
          <a:xfrm>
            <a:off x="2170499" y="5681816"/>
            <a:ext cx="268535" cy="201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5B439-0EA5-B94B-95CB-8C754241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Product Owner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6" descr="Backlog">
            <a:extLst>
              <a:ext uri="{FF2B5EF4-FFF2-40B4-BE49-F238E27FC236}">
                <a16:creationId xmlns:a16="http://schemas.microsoft.com/office/drawing/2014/main" id="{BA7EF8B4-7B73-4CFB-B88A-EEB7A6CA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DCBF-0210-924D-8638-FD4A89C9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470" y="2170057"/>
            <a:ext cx="6580356" cy="363928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Scope of Epics smaller to fit within releases (~5 month)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Ensuring that the Product Backlog is prioritized, it is visible and clear to all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Smaller stories to be DONE within the sprint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Increase communication between team and POs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D8C3F0-F9CC-EF4F-9F10-AD1597DE0112}"/>
              </a:ext>
            </a:extLst>
          </p:cNvPr>
          <p:cNvGrpSpPr/>
          <p:nvPr/>
        </p:nvGrpSpPr>
        <p:grpSpPr>
          <a:xfrm>
            <a:off x="149690" y="1242793"/>
            <a:ext cx="4221148" cy="4392612"/>
            <a:chOff x="219975" y="1684640"/>
            <a:chExt cx="4221148" cy="439261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1F7C612-87C6-1246-88D5-E7515365605D}"/>
                </a:ext>
              </a:extLst>
            </p:cNvPr>
            <p:cNvSpPr/>
            <p:nvPr/>
          </p:nvSpPr>
          <p:spPr>
            <a:xfrm>
              <a:off x="219975" y="1684640"/>
              <a:ext cx="4221148" cy="43926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5D477EE-AC02-C048-B8FF-ACF64C421092}"/>
                </a:ext>
              </a:extLst>
            </p:cNvPr>
            <p:cNvSpPr/>
            <p:nvPr/>
          </p:nvSpPr>
          <p:spPr>
            <a:xfrm>
              <a:off x="1085681" y="2059135"/>
              <a:ext cx="2489736" cy="9143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Wayne Stevens</a:t>
              </a:r>
            </a:p>
            <a:p>
              <a:pPr algn="ctr"/>
              <a:r>
                <a:rPr lang="en-US" sz="1400" dirty="0"/>
                <a:t>CPO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71E43E0-1778-014B-807F-A5390DFE7149}"/>
                </a:ext>
              </a:extLst>
            </p:cNvPr>
            <p:cNvSpPr/>
            <p:nvPr/>
          </p:nvSpPr>
          <p:spPr>
            <a:xfrm>
              <a:off x="1188352" y="3425830"/>
              <a:ext cx="238706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Michael Talbott</a:t>
              </a:r>
            </a:p>
            <a:p>
              <a:pPr algn="ctr"/>
              <a:r>
                <a:rPr lang="en-US" sz="1400" dirty="0"/>
                <a:t>VP of Product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F983B49-00E3-A945-9E95-D6DCC718DD1F}"/>
                </a:ext>
              </a:extLst>
            </p:cNvPr>
            <p:cNvSpPr/>
            <p:nvPr/>
          </p:nvSpPr>
          <p:spPr>
            <a:xfrm>
              <a:off x="497304" y="4708676"/>
              <a:ext cx="170367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Maggie Shen</a:t>
              </a:r>
            </a:p>
            <a:p>
              <a:pPr algn="ctr"/>
              <a:r>
                <a:rPr lang="en-US" sz="1400" dirty="0"/>
                <a:t>Product Owner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B9BA6AE-DC47-8C4A-817E-EEF070AA7494}"/>
                </a:ext>
              </a:extLst>
            </p:cNvPr>
            <p:cNvSpPr/>
            <p:nvPr/>
          </p:nvSpPr>
          <p:spPr>
            <a:xfrm>
              <a:off x="2594008" y="4708676"/>
              <a:ext cx="170367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Nikolas </a:t>
              </a:r>
              <a:r>
                <a:rPr lang="en-US" dirty="0" err="1"/>
                <a:t>Psomas</a:t>
              </a:r>
              <a:endParaRPr lang="en-US" dirty="0"/>
            </a:p>
            <a:p>
              <a:pPr algn="ctr"/>
              <a:r>
                <a:rPr lang="en-US" sz="1400" dirty="0"/>
                <a:t>Product Owner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76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B51EC-7527-EE45-B425-15AFE72F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Scrum Team(s)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B9C-F576-BE4A-B58D-8E39D186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0" y="3137835"/>
            <a:ext cx="6375400" cy="30704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Accountability; as a team and not an individual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Quality is responsibility to each member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separate QE team, QE is part of development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Works from sprint backlog and product backlog </a:t>
            </a:r>
            <a:r>
              <a:rPr lang="en-US" sz="2000" u="sng" dirty="0">
                <a:solidFill>
                  <a:srgbClr val="000000"/>
                </a:solidFill>
              </a:rPr>
              <a:t>only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Collaborating work is more important than title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Respect the process - Any change needs to be discussed and refined in retrospective sessions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Self-Organized but not Self-Managed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2B047EB-4137-B745-90E1-5899086D8032}"/>
              </a:ext>
            </a:extLst>
          </p:cNvPr>
          <p:cNvSpPr/>
          <p:nvPr/>
        </p:nvSpPr>
        <p:spPr>
          <a:xfrm>
            <a:off x="165100" y="2356833"/>
            <a:ext cx="5321300" cy="4327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Two Teams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21FC53E-79A0-2A4A-BE35-A3EF7DA7AF62}"/>
              </a:ext>
            </a:extLst>
          </p:cNvPr>
          <p:cNvSpPr/>
          <p:nvPr/>
        </p:nvSpPr>
        <p:spPr>
          <a:xfrm>
            <a:off x="265449" y="3137834"/>
            <a:ext cx="2104753" cy="3433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/>
              <a:t>San Mateo</a:t>
            </a:r>
          </a:p>
          <a:p>
            <a:pPr algn="ctr"/>
            <a:endParaRPr lang="en-US" u="sng" dirty="0"/>
          </a:p>
          <a:p>
            <a:r>
              <a:rPr lang="en-US" dirty="0"/>
              <a:t>George S (BE)</a:t>
            </a:r>
          </a:p>
          <a:p>
            <a:r>
              <a:rPr lang="en-US" dirty="0"/>
              <a:t>Oleg M (BE)</a:t>
            </a:r>
          </a:p>
          <a:p>
            <a:r>
              <a:rPr lang="en-US" dirty="0"/>
              <a:t>Roman D (App)</a:t>
            </a:r>
          </a:p>
          <a:p>
            <a:r>
              <a:rPr lang="en-US" dirty="0"/>
              <a:t>Tom G (UI)</a:t>
            </a:r>
          </a:p>
          <a:p>
            <a:r>
              <a:rPr lang="en-US" dirty="0"/>
              <a:t>Peter Y (UI)</a:t>
            </a:r>
          </a:p>
          <a:p>
            <a:r>
              <a:rPr lang="en-US" dirty="0"/>
              <a:t>Peter White (QE)</a:t>
            </a:r>
          </a:p>
          <a:p>
            <a:r>
              <a:rPr lang="en-US" dirty="0" err="1"/>
              <a:t>Vsevolod</a:t>
            </a:r>
            <a:r>
              <a:rPr lang="en-US" dirty="0"/>
              <a:t> R (QE)</a:t>
            </a:r>
          </a:p>
          <a:p>
            <a:endParaRPr lang="en-US" dirty="0"/>
          </a:p>
          <a:p>
            <a:endParaRPr lang="en-US" sz="14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4E6D33-C75F-934D-89E1-4BA110B18779}"/>
              </a:ext>
            </a:extLst>
          </p:cNvPr>
          <p:cNvSpPr/>
          <p:nvPr/>
        </p:nvSpPr>
        <p:spPr>
          <a:xfrm>
            <a:off x="3127373" y="3137834"/>
            <a:ext cx="2104753" cy="343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u="sng" dirty="0"/>
              <a:t>Ukraine</a:t>
            </a:r>
          </a:p>
          <a:p>
            <a:pPr algn="ctr"/>
            <a:endParaRPr lang="en-US" u="sng" dirty="0"/>
          </a:p>
          <a:p>
            <a:r>
              <a:rPr lang="en-US" dirty="0"/>
              <a:t>Khrystyna H (BE)</a:t>
            </a:r>
          </a:p>
          <a:p>
            <a:r>
              <a:rPr lang="en-US" dirty="0" err="1"/>
              <a:t>Nataliia</a:t>
            </a:r>
            <a:r>
              <a:rPr lang="en-US" dirty="0"/>
              <a:t> M (BE)</a:t>
            </a:r>
          </a:p>
          <a:p>
            <a:r>
              <a:rPr lang="en-US" dirty="0" err="1"/>
              <a:t>Andrii</a:t>
            </a:r>
            <a:r>
              <a:rPr lang="en-US" dirty="0"/>
              <a:t> V (BE)</a:t>
            </a:r>
          </a:p>
          <a:p>
            <a:r>
              <a:rPr lang="en-US" dirty="0" err="1"/>
              <a:t>Nazar</a:t>
            </a:r>
            <a:r>
              <a:rPr lang="en-US" dirty="0"/>
              <a:t> V (UI)</a:t>
            </a:r>
          </a:p>
          <a:p>
            <a:r>
              <a:rPr lang="en-US" dirty="0" err="1"/>
              <a:t>Ihor</a:t>
            </a:r>
            <a:r>
              <a:rPr lang="en-US" dirty="0"/>
              <a:t> C (UI)</a:t>
            </a:r>
          </a:p>
          <a:p>
            <a:r>
              <a:rPr lang="en-US" dirty="0" err="1"/>
              <a:t>Rostyslav</a:t>
            </a:r>
            <a:r>
              <a:rPr lang="en-US" dirty="0"/>
              <a:t> H (UI)</a:t>
            </a:r>
          </a:p>
          <a:p>
            <a:r>
              <a:rPr lang="en-US" dirty="0" err="1"/>
              <a:t>Yuriy</a:t>
            </a:r>
            <a:r>
              <a:rPr lang="en-US" dirty="0"/>
              <a:t> S (QE)</a:t>
            </a:r>
          </a:p>
          <a:p>
            <a:r>
              <a:rPr lang="en-US" dirty="0" err="1"/>
              <a:t>Anastasiia</a:t>
            </a:r>
            <a:r>
              <a:rPr lang="en-US" dirty="0"/>
              <a:t> K (QE)</a:t>
            </a:r>
          </a:p>
          <a:p>
            <a:r>
              <a:rPr lang="en-US" dirty="0" err="1"/>
              <a:t>Orest</a:t>
            </a:r>
            <a:r>
              <a:rPr lang="en-US" dirty="0"/>
              <a:t> B (QE)</a:t>
            </a:r>
          </a:p>
          <a:p>
            <a:r>
              <a:rPr lang="en-US" dirty="0" err="1"/>
              <a:t>Bohadon</a:t>
            </a:r>
            <a:r>
              <a:rPr lang="en-US" dirty="0"/>
              <a:t> (QE)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3047-C89E-1841-95C2-5CD8DB6EB80A}"/>
              </a:ext>
            </a:extLst>
          </p:cNvPr>
          <p:cNvSpPr/>
          <p:nvPr/>
        </p:nvSpPr>
        <p:spPr>
          <a:xfrm>
            <a:off x="1933752" y="3009379"/>
            <a:ext cx="1584102" cy="5813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Maggie S (PO)</a:t>
            </a:r>
          </a:p>
          <a:p>
            <a:pPr algn="ctr"/>
            <a:r>
              <a:rPr lang="en-US" dirty="0"/>
              <a:t>Nikolas P (PO)</a:t>
            </a:r>
          </a:p>
        </p:txBody>
      </p:sp>
    </p:spTree>
    <p:extLst>
      <p:ext uri="{BB962C8B-B14F-4D97-AF65-F5344CB8AC3E}">
        <p14:creationId xmlns:p14="http://schemas.microsoft.com/office/powerpoint/2010/main" val="36383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FEC2C-EA07-D846-ABE7-6F08D40C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Scrum Master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San Mateo – Vishal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Lohika</a:t>
            </a:r>
            <a:r>
              <a:rPr lang="en-US" sz="2800" dirty="0">
                <a:solidFill>
                  <a:srgbClr val="FFFFFF"/>
                </a:solidFill>
              </a:rPr>
              <a:t> - </a:t>
            </a:r>
            <a:r>
              <a:rPr lang="en-US" sz="2800" dirty="0" err="1">
                <a:solidFill>
                  <a:srgbClr val="FFFFFF"/>
                </a:solidFill>
              </a:rPr>
              <a:t>Nazar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E79F9A-9E56-4651-9472-60794697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99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6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1151</Words>
  <Application>Microsoft Macintosh PowerPoint</Application>
  <PresentationFormat>Widescreen</PresentationFormat>
  <Paragraphs>179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Constantia</vt:lpstr>
      <vt:lpstr>Office Theme</vt:lpstr>
      <vt:lpstr>Agile SDLC Process</vt:lpstr>
      <vt:lpstr>Agile is not this..</vt:lpstr>
      <vt:lpstr>Agile Manifesto</vt:lpstr>
      <vt:lpstr>Typical Scrum Team</vt:lpstr>
      <vt:lpstr>PowerPoint Presentation</vt:lpstr>
      <vt:lpstr>Event Calendar</vt:lpstr>
      <vt:lpstr>Product Owner</vt:lpstr>
      <vt:lpstr>Scrum Team(s)</vt:lpstr>
      <vt:lpstr>Scrum Master  San Mateo – Vishal Lohika - Nazar</vt:lpstr>
      <vt:lpstr>Epics – </vt:lpstr>
      <vt:lpstr>Epic breakdown</vt:lpstr>
      <vt:lpstr>Story -  </vt:lpstr>
      <vt:lpstr>Story - Acceptance Criteria </vt:lpstr>
      <vt:lpstr>Story - DOD (Definition of Done) </vt:lpstr>
      <vt:lpstr>Definition of Done</vt:lpstr>
      <vt:lpstr>What if(s)..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SDLC Process</dc:title>
  <dc:creator>Vishal Sangal</dc:creator>
  <cp:lastModifiedBy>Vishal Sangal</cp:lastModifiedBy>
  <cp:revision>38</cp:revision>
  <cp:lastPrinted>2020-03-12T19:06:26Z</cp:lastPrinted>
  <dcterms:created xsi:type="dcterms:W3CDTF">2019-06-27T23:50:33Z</dcterms:created>
  <dcterms:modified xsi:type="dcterms:W3CDTF">2020-05-12T03:35:25Z</dcterms:modified>
</cp:coreProperties>
</file>