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3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64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616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4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500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45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903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450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194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208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506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70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827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73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187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981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44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602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21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76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0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rPr dirty="0"/>
              <a:t>Train Ticket Booking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defRPr sz="2400">
                <a:solidFill>
                  <a:srgbClr val="000000"/>
                </a:solidFill>
              </a:defRPr>
            </a:pPr>
            <a:r>
              <a:rPr lang="en-US" dirty="0"/>
              <a:t>By 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lang="en-US" dirty="0" err="1"/>
              <a:t>V.Santhosh</a:t>
            </a:r>
            <a:r>
              <a:rPr lang="en-US" dirty="0"/>
              <a:t> 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D1AA4D-9261-8381-C198-7835C1FC21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 l="35677" t="11030" r="13218" b="37865"/>
          <a:stretch>
            <a:fillRect/>
          </a:stretch>
        </p:blipFill>
        <p:spPr>
          <a:xfrm>
            <a:off x="1913200" y="3598327"/>
            <a:ext cx="1159692" cy="1685965"/>
          </a:xfrm>
          <a:prstGeom prst="flowChartAlternateProcess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ED419-7BBF-184B-4D76-DE2E6F3FE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B4A15-F87B-AA74-2D1E-577E5C56B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V.Santhosh</a:t>
            </a:r>
            <a:endParaRPr lang="en-US" dirty="0"/>
          </a:p>
          <a:p>
            <a:r>
              <a:rPr lang="en-US" dirty="0"/>
              <a:t> REGISTER NO : 222403600</a:t>
            </a:r>
          </a:p>
          <a:p>
            <a:r>
              <a:rPr lang="en-US" dirty="0"/>
              <a:t>Nm id : asunm285222403600</a:t>
            </a:r>
          </a:p>
          <a:p>
            <a:r>
              <a:rPr lang="en-US" sz="2000" b="1" dirty="0"/>
              <a:t>Department :  Computer science wit AI</a:t>
            </a:r>
          </a:p>
          <a:p>
            <a:r>
              <a:rPr lang="en-US" dirty="0"/>
              <a:t>Sridevi Arts &amp; Science College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4747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0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rPr lang="en-US" dirty="0"/>
              <a:t>Agenda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 sz="2400">
                <a:solidFill>
                  <a:srgbClr val="000000"/>
                </a:solidFill>
              </a:defRPr>
            </a:pPr>
            <a:r>
              <a:t>• Purpose: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  Create a web page to simulate train ticket booking.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Features included: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  - User-friendly form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  - Calculates amount dynamically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  - Simulates payment via PhonePe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  - Displays confirmation after payment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0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Booking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 sz="2400">
                <a:solidFill>
                  <a:srgbClr val="000000"/>
                </a:solidFill>
              </a:defRPr>
            </a:pPr>
            <a:r>
              <a:t>• Fields included: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  - Name, Email, Phone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  - From and To Station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  - Travel Date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  - Class selection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  - Number of tickets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  - Remarks section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Input validation for phone number format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0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Payment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>
                <a:solidFill>
                  <a:srgbClr val="000000"/>
                </a:solidFill>
              </a:defRPr>
            </a:pPr>
            <a:r>
              <a:t>• Calculates total amount = ₹500 × Number of Tickets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Displays PhonePe logo and payment interface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Payment status updates: Ready → Processing → Successful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Confirmation message after payment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0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>
                <a:solidFill>
                  <a:srgbClr val="000000"/>
                </a:solidFill>
              </a:defRPr>
            </a:pPr>
            <a:r>
              <a:t>• HTML – Structure of the form and page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CSS – Styling, layout, backgrounds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JavaScript – Form handling, payment simulation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Images – Background and logos from external sources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99D88-4A10-F4AC-0E15-2487DC09B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LINK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1D59F-AFEA-927B-9AB9-CC06831C6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692" y="2490135"/>
            <a:ext cx="8932985" cy="3444997"/>
          </a:xfrm>
        </p:spPr>
        <p:txBody>
          <a:bodyPr>
            <a:normAutofit/>
          </a:bodyPr>
          <a:lstStyle/>
          <a:p>
            <a:r>
              <a:rPr lang="en-IN" sz="2000" dirty="0"/>
              <a:t>https://github.com/vsanthosh24909bscai-bot/TNSDC-PWD-PD1.git</a:t>
            </a:r>
          </a:p>
        </p:txBody>
      </p:sp>
    </p:spTree>
    <p:extLst>
      <p:ext uri="{BB962C8B-B14F-4D97-AF65-F5344CB8AC3E}">
        <p14:creationId xmlns:p14="http://schemas.microsoft.com/office/powerpoint/2010/main" val="375014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0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Demonstration &amp;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 sz="2400">
                <a:solidFill>
                  <a:srgbClr val="000000"/>
                </a:solidFill>
              </a:defRPr>
            </a:pPr>
            <a:r>
              <a:t>• Demonstration steps: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  1. Fill out the form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  2. Click 'Proceed to Payment'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  3. Click 'Pay with PhonePe'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  4. View success message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Conclusion: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  - Simple and interactive simulation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  - Can be extended to real-world applications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</TotalTime>
  <Words>252</Words>
  <Application>Microsoft Office PowerPoint</Application>
  <PresentationFormat>On-screen Show (4:3)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</vt:lpstr>
      <vt:lpstr>Train Ticket Booking System</vt:lpstr>
      <vt:lpstr> </vt:lpstr>
      <vt:lpstr>Agenda</vt:lpstr>
      <vt:lpstr>Booking Form</vt:lpstr>
      <vt:lpstr>Payment Process</vt:lpstr>
      <vt:lpstr>Technologies Used</vt:lpstr>
      <vt:lpstr>GITHUB LINK</vt:lpstr>
      <vt:lpstr>Demonstration &amp; 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bsc second</cp:lastModifiedBy>
  <cp:revision>4</cp:revision>
  <dcterms:created xsi:type="dcterms:W3CDTF">2013-01-27T09:14:16Z</dcterms:created>
  <dcterms:modified xsi:type="dcterms:W3CDTF">2025-09-09T11:33:56Z</dcterms:modified>
  <cp:category/>
</cp:coreProperties>
</file>