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61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500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03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450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194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208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0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2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7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18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8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60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2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D419-7BBF-184B-4D76-DE2E6F3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4A15-F87B-AA74-2D1E-577E5C56B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>
                <a:latin typeface="Algerian" panose="04020705040A02060702" pitchFamily="82" charset="0"/>
              </a:rPr>
              <a:t>V.Santhosh</a:t>
            </a:r>
            <a:endParaRPr lang="en-US" b="1" i="1" dirty="0">
              <a:latin typeface="Algerian" panose="04020705040A02060702" pitchFamily="82" charset="0"/>
            </a:endParaRPr>
          </a:p>
          <a:p>
            <a:r>
              <a:rPr lang="en-US" b="1" i="1" dirty="0">
                <a:latin typeface="Algerian" panose="04020705040A02060702" pitchFamily="82" charset="0"/>
              </a:rPr>
              <a:t> REGISTER NO and nmid:2FD90C1ED91C4BEAFD043CBF0FA3BAD4</a:t>
            </a:r>
          </a:p>
          <a:p>
            <a:r>
              <a:rPr lang="en-US" sz="2000" b="1" i="1" dirty="0">
                <a:latin typeface="Algerian" panose="04020705040A02060702" pitchFamily="82" charset="0"/>
              </a:rPr>
              <a:t>Department :  Computer science wit AI</a:t>
            </a:r>
          </a:p>
          <a:p>
            <a:r>
              <a:rPr lang="en-US" b="1" i="1" dirty="0">
                <a:latin typeface="Algerian" panose="04020705040A02060702" pitchFamily="82" charset="0"/>
              </a:rPr>
              <a:t>Sridevi Arts &amp; Science College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74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rPr dirty="0"/>
              <a:t>Train Ticket Booking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By 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 err="1"/>
              <a:t>V.Santhosh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1AA4D-9261-8381-C198-7835C1FC2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35677" t="11030" r="13218" b="37865"/>
          <a:stretch>
            <a:fillRect/>
          </a:stretch>
        </p:blipFill>
        <p:spPr>
          <a:xfrm>
            <a:off x="1913200" y="3598327"/>
            <a:ext cx="1159692" cy="1685965"/>
          </a:xfrm>
          <a:prstGeom prst="flowChartAlternateProcess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• Purpose: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Create a web page to simulate train ticket booking.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Features included: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User-friendly form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Calculates amount dynamically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Simulates payment via PhonePe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Displays confirmation after payment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Booking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• Fields included: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Name, Email, Phone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From and To Station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Travel Date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Class selection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Number of tickets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Remarks section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Input validation for phone number format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Payment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• Calculates total amount = ₹500 × Number of Tickets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Displays PhonePe logo and payment interface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Payment status updates: Ready → Processing → Successful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Confirmation message after payment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• HTML – Structure of the form and page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CSS – Styling, layout, backgrounds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JavaScript – Form handling, payment simulation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Images – Background and logos from external sources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9D88-4A10-F4AC-0E15-2487DC09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1D59F-AFEA-927B-9AB9-CC06831C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31" y="2490135"/>
            <a:ext cx="7467600" cy="3444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https://github.com/vsanthosh24909bscai-bot/TNSDC-PWD-PD1.git</a:t>
            </a:r>
          </a:p>
        </p:txBody>
      </p:sp>
    </p:spTree>
    <p:extLst>
      <p:ext uri="{BB962C8B-B14F-4D97-AF65-F5344CB8AC3E}">
        <p14:creationId xmlns:p14="http://schemas.microsoft.com/office/powerpoint/2010/main" val="37501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Demonstration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• Demonstration steps: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1. Fill out the form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2. Click 'Proceed to Payment'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3. Click 'Pay with PhonePe'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4. View success message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Conclusion: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Simple and interactive simulation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Can be extended to real-world applications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250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Algerian</vt:lpstr>
      <vt:lpstr>Arial</vt:lpstr>
      <vt:lpstr>Garamond</vt:lpstr>
      <vt:lpstr>Organic</vt:lpstr>
      <vt:lpstr> </vt:lpstr>
      <vt:lpstr>Train Ticket Booking System</vt:lpstr>
      <vt:lpstr>Agenda</vt:lpstr>
      <vt:lpstr>Booking Form</vt:lpstr>
      <vt:lpstr>Payment Process</vt:lpstr>
      <vt:lpstr>Technologies Used</vt:lpstr>
      <vt:lpstr>GITHUB LINK</vt:lpstr>
      <vt:lpstr>Demonstration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bsc second</cp:lastModifiedBy>
  <cp:revision>6</cp:revision>
  <dcterms:created xsi:type="dcterms:W3CDTF">2013-01-27T09:14:16Z</dcterms:created>
  <dcterms:modified xsi:type="dcterms:W3CDTF">2025-09-10T09:42:16Z</dcterms:modified>
  <cp:category/>
</cp:coreProperties>
</file>