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6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6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unnelsupport@gidh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995D-81F8-44F6-9134-0546777FA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Predix Tunnel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A280-95C6-4416-B3A4-6E1720C52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GE to Predix…the easy way</a:t>
            </a:r>
          </a:p>
        </p:txBody>
      </p:sp>
    </p:spTree>
    <p:extLst>
      <p:ext uri="{BB962C8B-B14F-4D97-AF65-F5344CB8AC3E}">
        <p14:creationId xmlns:p14="http://schemas.microsoft.com/office/powerpoint/2010/main" val="16610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701A9-AD7B-4981-B289-7CC0F1FC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338896"/>
            <a:ext cx="4207669" cy="4380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EC07FC-0460-4DFA-BC2C-E63EF54F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9"/>
            <a:ext cx="4798243" cy="9318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cap="all" dirty="0"/>
              <a:t>Scheduler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B939-FA6A-469F-B8DA-CFE609BF23DD}"/>
              </a:ext>
            </a:extLst>
          </p:cNvPr>
          <p:cNvSpPr txBox="1"/>
          <p:nvPr/>
        </p:nvSpPr>
        <p:spPr>
          <a:xfrm>
            <a:off x="7650440" y="2653606"/>
            <a:ext cx="3268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Start data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to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Forever to move indefinitely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number of repeat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your interval and interval unit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79002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20E8-FF32-49BD-9FB0-8E0ECE78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720B-402A-40B5-A022-3BCC978C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source and target tables must have the same column names and in the same order.</a:t>
            </a:r>
          </a:p>
          <a:p>
            <a:r>
              <a:rPr lang="en-US" dirty="0"/>
              <a:t>The application will select the entire source table and insert into the target cloud table.</a:t>
            </a:r>
          </a:p>
          <a:p>
            <a:r>
              <a:rPr lang="en-US" dirty="0"/>
              <a:t>Any data manipulations must be done in source table / view.</a:t>
            </a:r>
          </a:p>
          <a:p>
            <a:r>
              <a:rPr lang="en-US" dirty="0"/>
              <a:t>Use the comparison button to compare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5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0772C-A6BC-4080-99DD-257570A1C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481" y="1150341"/>
            <a:ext cx="6503934" cy="2585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9978B-A2B0-4684-8AAE-BD21FEF5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9423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A335-8CC6-4523-AD82-56A1C50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use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4106-DC7A-4F58-BE8F-466D210A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57868"/>
          </a:xfrm>
        </p:spPr>
        <p:txBody>
          <a:bodyPr/>
          <a:lstStyle/>
          <a:p>
            <a:r>
              <a:rPr lang="en-US" sz="1200" dirty="0"/>
              <a:t>In the Distributed Version Folder, run the </a:t>
            </a:r>
            <a:r>
              <a:rPr lang="en-US" sz="1200" dirty="0" err="1"/>
              <a:t>PredixTunnel</a:t>
            </a:r>
            <a:r>
              <a:rPr lang="en-US" sz="1200" dirty="0"/>
              <a:t> security certificate</a:t>
            </a:r>
            <a:br>
              <a:rPr lang="en-US" sz="1200" dirty="0"/>
            </a:br>
            <a:r>
              <a:rPr lang="en-US" sz="1200" dirty="0"/>
              <a:t>right click and choose Install Certificate</a:t>
            </a:r>
          </a:p>
          <a:p>
            <a:r>
              <a:rPr lang="en-US" sz="1200" dirty="0"/>
              <a:t>Open the </a:t>
            </a:r>
            <a:r>
              <a:rPr lang="en-US" sz="1200" dirty="0" err="1"/>
              <a:t>PredixTunnel</a:t>
            </a:r>
            <a:r>
              <a:rPr lang="en-US" sz="1200" dirty="0"/>
              <a:t> App – copy the “Your ID” and send to email address </a:t>
            </a:r>
            <a:br>
              <a:rPr lang="en-US" sz="1200" dirty="0"/>
            </a:br>
            <a:r>
              <a:rPr lang="en-US" sz="1200" dirty="0"/>
              <a:t>to obtain key file. Once you receive the key file click the “Import license”</a:t>
            </a:r>
            <a:br>
              <a:rPr lang="en-US" sz="1200" dirty="0"/>
            </a:br>
            <a:r>
              <a:rPr lang="en-US" sz="1200" dirty="0"/>
              <a:t>and choose that key file.</a:t>
            </a:r>
          </a:p>
          <a:p>
            <a:r>
              <a:rPr lang="en-US" sz="1200" dirty="0"/>
              <a:t>Configure the </a:t>
            </a:r>
            <a:r>
              <a:rPr lang="en-US" sz="1200" dirty="0" err="1"/>
              <a:t>Manifest.yml</a:t>
            </a:r>
            <a:r>
              <a:rPr lang="en-US" sz="1200" dirty="0"/>
              <a:t> and </a:t>
            </a:r>
            <a:r>
              <a:rPr lang="en-US" sz="1200" dirty="0" err="1"/>
              <a:t>Config.JSON</a:t>
            </a:r>
            <a:r>
              <a:rPr lang="en-US" sz="1200" dirty="0"/>
              <a:t> files with your UAA/</a:t>
            </a:r>
            <a:r>
              <a:rPr lang="en-US" sz="1200" dirty="0" err="1"/>
              <a:t>clientID</a:t>
            </a:r>
            <a:r>
              <a:rPr lang="en-US" sz="1200" dirty="0"/>
              <a:t>/</a:t>
            </a:r>
            <a:br>
              <a:rPr lang="en-US" sz="1200" dirty="0"/>
            </a:br>
            <a:r>
              <a:rPr lang="en-US" sz="1200" dirty="0" err="1"/>
              <a:t>clientSecret</a:t>
            </a:r>
            <a:r>
              <a:rPr lang="en-US" sz="1200" dirty="0"/>
              <a:t>/</a:t>
            </a:r>
            <a:r>
              <a:rPr lang="en-US" sz="1200" dirty="0" err="1"/>
              <a:t>nodejs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endParaRPr lang="en-US" sz="1200" dirty="0"/>
          </a:p>
          <a:p>
            <a:r>
              <a:rPr lang="en-US" sz="1200" dirty="0"/>
              <a:t>Push </a:t>
            </a:r>
            <a:r>
              <a:rPr lang="en-US" sz="1200" dirty="0" err="1"/>
              <a:t>nodejs</a:t>
            </a:r>
            <a:r>
              <a:rPr lang="en-US" sz="1200" dirty="0"/>
              <a:t> app to Predix without the Distributed Version Folder.</a:t>
            </a:r>
          </a:p>
          <a:p>
            <a:r>
              <a:rPr lang="en-US" sz="1200" dirty="0"/>
              <a:t>Setup your Databases and Tunnel connections.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Leave Local Port to 7999, Leave Predix </a:t>
            </a:r>
            <a:r>
              <a:rPr lang="en-US" sz="1200" dirty="0" err="1">
                <a:highlight>
                  <a:srgbClr val="FFFF00"/>
                </a:highlight>
              </a:rPr>
              <a:t>postgres</a:t>
            </a:r>
            <a:r>
              <a:rPr lang="en-US" sz="1200" dirty="0">
                <a:highlight>
                  <a:srgbClr val="FFFF00"/>
                </a:highlight>
              </a:rPr>
              <a:t> Host to “localhost”, Leave Predix </a:t>
            </a:r>
            <a:r>
              <a:rPr lang="en-US" sz="1200" dirty="0" err="1">
                <a:highlight>
                  <a:srgbClr val="FFFF00"/>
                </a:highlight>
              </a:rPr>
              <a:t>postgres</a:t>
            </a:r>
            <a:r>
              <a:rPr lang="en-US" sz="1200" dirty="0">
                <a:highlight>
                  <a:srgbClr val="FFFF00"/>
                </a:highlight>
              </a:rPr>
              <a:t> Port to 7999.</a:t>
            </a:r>
          </a:p>
          <a:p>
            <a:r>
              <a:rPr lang="en-US" sz="1200" dirty="0"/>
              <a:t>For Large data moves you can adjust the Predix timeout seconds.</a:t>
            </a:r>
          </a:p>
          <a:p>
            <a:r>
              <a:rPr lang="en-US" sz="1200" dirty="0"/>
              <a:t>Leave Log level to “Information” for all events or change for specific warnings or Errors.</a:t>
            </a:r>
          </a:p>
          <a:p>
            <a:r>
              <a:rPr lang="en-US" sz="1200" dirty="0"/>
              <a:t>Move or schedule your data transfers (tables must be the same).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14E95-1947-479F-A608-3472C8E5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589" y="2286000"/>
            <a:ext cx="2002462" cy="23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6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17D8-F07F-48F9-9741-755879BA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for support &amp;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F049-4521-4E77-B498-604C90FB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tunnelsupport@gidhr.com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DBA6-F830-4E47-AFA6-0443FC90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87E2-C2E5-4EA3-900F-EDBE07C8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simple, lightweight, and easy to use Windows application that can easily move data from a PostgreSQL Database on the GE Network to a PostgreSQL Database Service in Predix Cloud.</a:t>
            </a:r>
          </a:p>
          <a:p>
            <a:r>
              <a:rPr lang="en-US" dirty="0"/>
              <a:t>Requires a small NodeJS application running in cloud.</a:t>
            </a:r>
          </a:p>
          <a:p>
            <a:r>
              <a:rPr lang="en-US" dirty="0"/>
              <a:t>Works with GE Proxies.</a:t>
            </a:r>
          </a:p>
          <a:p>
            <a:r>
              <a:rPr lang="en-US" dirty="0"/>
              <a:t>Authentication with a Predix UAA Token.</a:t>
            </a:r>
          </a:p>
          <a:p>
            <a:r>
              <a:rPr lang="en-US" dirty="0"/>
              <a:t>1 Time data loading.</a:t>
            </a:r>
          </a:p>
          <a:p>
            <a:r>
              <a:rPr lang="en-US" dirty="0"/>
              <a:t>Build in data loading scheduler.</a:t>
            </a:r>
          </a:p>
          <a:p>
            <a:r>
              <a:rPr lang="en-US" dirty="0"/>
              <a:t>No SQL to write.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D8085C70-301F-48CE-9E47-EA910C9E3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74237"/>
            <a:ext cx="5659222" cy="3508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EA07A-9157-4287-A9BE-894B0CE9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Simplicity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4E9997-D7AC-43A0-894B-18354710A873}"/>
              </a:ext>
            </a:extLst>
          </p:cNvPr>
          <p:cNvSpPr/>
          <p:nvPr/>
        </p:nvSpPr>
        <p:spPr>
          <a:xfrm>
            <a:off x="1379023" y="5152957"/>
            <a:ext cx="1542307" cy="129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7970FE-A0E7-41A2-9454-4FE38E82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60" y="2074879"/>
            <a:ext cx="5659222" cy="229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F12D9-7B5B-4DCB-AB12-91FA175F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0467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tunnel Setup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4EED1-1140-40C6-8B5F-FA64A3A1437F}"/>
              </a:ext>
            </a:extLst>
          </p:cNvPr>
          <p:cNvSpPr/>
          <p:nvPr/>
        </p:nvSpPr>
        <p:spPr>
          <a:xfrm>
            <a:off x="2552700" y="2686050"/>
            <a:ext cx="1714500" cy="12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2D787-80A2-4F78-AAF8-66BF994AAD7A}"/>
              </a:ext>
            </a:extLst>
          </p:cNvPr>
          <p:cNvSpPr/>
          <p:nvPr/>
        </p:nvSpPr>
        <p:spPr>
          <a:xfrm>
            <a:off x="2552700" y="3276600"/>
            <a:ext cx="676275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F12D9-7B5B-4DCB-AB12-91FA175F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DB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1BB76-7D04-427C-93B9-37B81B36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60" y="1280175"/>
            <a:ext cx="5844679" cy="24549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A851F4-90D4-4CAF-84E1-A3FBC930FD3B}"/>
              </a:ext>
            </a:extLst>
          </p:cNvPr>
          <p:cNvCxnSpPr>
            <a:cxnSpLocks/>
          </p:cNvCxnSpPr>
          <p:nvPr/>
        </p:nvCxnSpPr>
        <p:spPr>
          <a:xfrm flipV="1">
            <a:off x="3958260" y="3606779"/>
            <a:ext cx="1445013" cy="9889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EDDD9D-113E-48D5-8D22-159498EA78EC}"/>
              </a:ext>
            </a:extLst>
          </p:cNvPr>
          <p:cNvSpPr txBox="1"/>
          <p:nvPr/>
        </p:nvSpPr>
        <p:spPr>
          <a:xfrm>
            <a:off x="2822695" y="4366863"/>
            <a:ext cx="173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compare source and destination tables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8E219-FC8B-45C2-9921-6A1C62B2F9D8}"/>
              </a:ext>
            </a:extLst>
          </p:cNvPr>
          <p:cNvSpPr/>
          <p:nvPr/>
        </p:nvSpPr>
        <p:spPr>
          <a:xfrm>
            <a:off x="5753100" y="2114550"/>
            <a:ext cx="752475" cy="6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F7797-174D-4067-854E-D544A2AB53B9}"/>
              </a:ext>
            </a:extLst>
          </p:cNvPr>
          <p:cNvSpPr/>
          <p:nvPr/>
        </p:nvSpPr>
        <p:spPr>
          <a:xfrm>
            <a:off x="2924175" y="2114550"/>
            <a:ext cx="438150" cy="6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CC5B0-2374-4014-8EE3-735B5EECE399}"/>
              </a:ext>
            </a:extLst>
          </p:cNvPr>
          <p:cNvSpPr/>
          <p:nvPr/>
        </p:nvSpPr>
        <p:spPr>
          <a:xfrm>
            <a:off x="2905125" y="1685652"/>
            <a:ext cx="542925" cy="105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63B0E-4F77-48A2-818D-174790DF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75" y="3608515"/>
            <a:ext cx="6783942" cy="2258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BA22D-C6F3-4F88-8C4C-A8674FDA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1 Minute Cloud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3E3F-CC85-4B52-B5D3-0CC6E2B9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Edit Manifest File &amp; </a:t>
            </a:r>
            <a:r>
              <a:rPr lang="en-US" dirty="0" err="1"/>
              <a:t>Config.JSON</a:t>
            </a:r>
            <a:r>
              <a:rPr lang="en-US" dirty="0"/>
              <a:t> File</a:t>
            </a:r>
          </a:p>
          <a:p>
            <a:r>
              <a:rPr lang="en-US" dirty="0"/>
              <a:t>Push to Cloud (without windows Distributed Version Folder)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E6B6B-3023-49BB-80AC-E4EC39844645}"/>
              </a:ext>
            </a:extLst>
          </p:cNvPr>
          <p:cNvSpPr/>
          <p:nvPr/>
        </p:nvSpPr>
        <p:spPr>
          <a:xfrm>
            <a:off x="1781175" y="4076700"/>
            <a:ext cx="771525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51C89-2ECE-413D-8C22-5A455B4A8D74}"/>
              </a:ext>
            </a:extLst>
          </p:cNvPr>
          <p:cNvSpPr/>
          <p:nvPr/>
        </p:nvSpPr>
        <p:spPr>
          <a:xfrm>
            <a:off x="3181350" y="5534025"/>
            <a:ext cx="257175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DEEAF-BE52-481C-BD85-55D808CA4BAA}"/>
              </a:ext>
            </a:extLst>
          </p:cNvPr>
          <p:cNvSpPr txBox="1"/>
          <p:nvPr/>
        </p:nvSpPr>
        <p:spPr>
          <a:xfrm>
            <a:off x="6302782" y="745104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Tunnel Configuration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C7C11-3F6F-473D-897B-2AE1F2162FE1}"/>
              </a:ext>
            </a:extLst>
          </p:cNvPr>
          <p:cNvSpPr txBox="1"/>
          <p:nvPr/>
        </p:nvSpPr>
        <p:spPr>
          <a:xfrm>
            <a:off x="1081956" y="4757852"/>
            <a:ext cx="319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 DB Configuration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2AC3DF-C493-40A2-8C6F-434B03CD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88" y="1357033"/>
            <a:ext cx="8195307" cy="31966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C3425-67F1-4112-8CC5-6BE15B7B4DF4}"/>
              </a:ext>
            </a:extLst>
          </p:cNvPr>
          <p:cNvCxnSpPr>
            <a:cxnSpLocks/>
          </p:cNvCxnSpPr>
          <p:nvPr/>
        </p:nvCxnSpPr>
        <p:spPr>
          <a:xfrm flipV="1">
            <a:off x="1711842" y="2732567"/>
            <a:ext cx="2255421" cy="20252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DD2DD6-DC96-489A-827E-E10D87BB754E}"/>
              </a:ext>
            </a:extLst>
          </p:cNvPr>
          <p:cNvCxnSpPr>
            <a:cxnSpLocks/>
          </p:cNvCxnSpPr>
          <p:nvPr/>
        </p:nvCxnSpPr>
        <p:spPr>
          <a:xfrm flipH="1" flipV="1">
            <a:off x="5273749" y="3189767"/>
            <a:ext cx="1743739" cy="19374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3A4AF7-0191-49F5-81F7-2B81726305D4}"/>
              </a:ext>
            </a:extLst>
          </p:cNvPr>
          <p:cNvSpPr txBox="1"/>
          <p:nvPr/>
        </p:nvSpPr>
        <p:spPr>
          <a:xfrm>
            <a:off x="7018701" y="4940804"/>
            <a:ext cx="202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the log file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4D645-14C5-44BB-8073-717FFACFEB93}"/>
              </a:ext>
            </a:extLst>
          </p:cNvPr>
          <p:cNvCxnSpPr>
            <a:cxnSpLocks/>
          </p:cNvCxnSpPr>
          <p:nvPr/>
        </p:nvCxnSpPr>
        <p:spPr>
          <a:xfrm flipH="1">
            <a:off x="4742121" y="1092286"/>
            <a:ext cx="1616149" cy="127094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9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DEEAF-BE52-481C-BD85-55D808CA4BAA}"/>
              </a:ext>
            </a:extLst>
          </p:cNvPr>
          <p:cNvSpPr txBox="1"/>
          <p:nvPr/>
        </p:nvSpPr>
        <p:spPr>
          <a:xfrm>
            <a:off x="4973690" y="671663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for 1 time data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C7C11-3F6F-473D-897B-2AE1F2162FE1}"/>
              </a:ext>
            </a:extLst>
          </p:cNvPr>
          <p:cNvSpPr txBox="1"/>
          <p:nvPr/>
        </p:nvSpPr>
        <p:spPr>
          <a:xfrm>
            <a:off x="1184790" y="5096749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data loading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70CF1-F018-4F47-9595-00DFC2A4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11" y="1187003"/>
            <a:ext cx="7783033" cy="369545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4D645-14C5-44BB-8073-717FFACFEB93}"/>
              </a:ext>
            </a:extLst>
          </p:cNvPr>
          <p:cNvCxnSpPr>
            <a:cxnSpLocks/>
          </p:cNvCxnSpPr>
          <p:nvPr/>
        </p:nvCxnSpPr>
        <p:spPr>
          <a:xfrm flipH="1">
            <a:off x="3477688" y="1040995"/>
            <a:ext cx="1700368" cy="8516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C3425-67F1-4112-8CC5-6BE15B7B4DF4}"/>
              </a:ext>
            </a:extLst>
          </p:cNvPr>
          <p:cNvCxnSpPr>
            <a:cxnSpLocks/>
          </p:cNvCxnSpPr>
          <p:nvPr/>
        </p:nvCxnSpPr>
        <p:spPr>
          <a:xfrm flipV="1">
            <a:off x="1786270" y="2243470"/>
            <a:ext cx="988828" cy="27821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0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DEEAF-BE52-481C-BD85-55D808CA4BAA}"/>
              </a:ext>
            </a:extLst>
          </p:cNvPr>
          <p:cNvSpPr txBox="1"/>
          <p:nvPr/>
        </p:nvSpPr>
        <p:spPr>
          <a:xfrm>
            <a:off x="4420797" y="635260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the Tunnel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C7C11-3F6F-473D-897B-2AE1F2162FE1}"/>
              </a:ext>
            </a:extLst>
          </p:cNvPr>
          <p:cNvSpPr txBox="1"/>
          <p:nvPr/>
        </p:nvSpPr>
        <p:spPr>
          <a:xfrm>
            <a:off x="1184790" y="5096749"/>
            <a:ext cx="2617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the program (if you click the x in the corner it will still be running in task bar to allow multiple instances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BF70F-7E0B-48A3-AC26-0CE8A80E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15" y="1446466"/>
            <a:ext cx="7312354" cy="306857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C3425-67F1-4112-8CC5-6BE15B7B4DF4}"/>
              </a:ext>
            </a:extLst>
          </p:cNvPr>
          <p:cNvCxnSpPr>
            <a:cxnSpLocks/>
          </p:cNvCxnSpPr>
          <p:nvPr/>
        </p:nvCxnSpPr>
        <p:spPr>
          <a:xfrm flipV="1">
            <a:off x="1786270" y="3124164"/>
            <a:ext cx="487729" cy="190144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4D645-14C5-44BB-8073-717FFACFEB93}"/>
              </a:ext>
            </a:extLst>
          </p:cNvPr>
          <p:cNvCxnSpPr>
            <a:cxnSpLocks/>
          </p:cNvCxnSpPr>
          <p:nvPr/>
        </p:nvCxnSpPr>
        <p:spPr>
          <a:xfrm flipH="1">
            <a:off x="2711302" y="1004592"/>
            <a:ext cx="1709495" cy="127077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D5C83B-3462-4A15-83D6-CD9CF3C7A531}"/>
              </a:ext>
            </a:extLst>
          </p:cNvPr>
          <p:cNvCxnSpPr>
            <a:cxnSpLocks/>
          </p:cNvCxnSpPr>
          <p:nvPr/>
        </p:nvCxnSpPr>
        <p:spPr>
          <a:xfrm flipH="1">
            <a:off x="2626242" y="864760"/>
            <a:ext cx="4093535" cy="17435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0D8F05-A8D2-45CB-9921-CD0E04409EDE}"/>
              </a:ext>
            </a:extLst>
          </p:cNvPr>
          <p:cNvSpPr txBox="1"/>
          <p:nvPr/>
        </p:nvSpPr>
        <p:spPr>
          <a:xfrm>
            <a:off x="6719777" y="638444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the Tunnel</a:t>
            </a:r>
          </a:p>
        </p:txBody>
      </p:sp>
    </p:spTree>
    <p:extLst>
      <p:ext uri="{BB962C8B-B14F-4D97-AF65-F5344CB8AC3E}">
        <p14:creationId xmlns:p14="http://schemas.microsoft.com/office/powerpoint/2010/main" val="18359184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74</TotalTime>
  <Words>272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Predix Tunnel</vt:lpstr>
      <vt:lpstr>Overview</vt:lpstr>
      <vt:lpstr>Simplicity</vt:lpstr>
      <vt:lpstr>tunnel Setup</vt:lpstr>
      <vt:lpstr>DB Setup</vt:lpstr>
      <vt:lpstr>1 Minute Cloud Setup</vt:lpstr>
      <vt:lpstr>PowerPoint Presentation</vt:lpstr>
      <vt:lpstr>PowerPoint Presentation</vt:lpstr>
      <vt:lpstr>PowerPoint Presentation</vt:lpstr>
      <vt:lpstr>Scheduler</vt:lpstr>
      <vt:lpstr>Data  </vt:lpstr>
      <vt:lpstr>Architecture</vt:lpstr>
      <vt:lpstr>First use instructions</vt:lpstr>
      <vt:lpstr>Contact for support &amp; 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Predix Tunnel</dc:title>
  <dc:creator>Santoro, Victor (GE Renewable Energy, Non-GE)</dc:creator>
  <cp:lastModifiedBy>Santoro, Victor (GE Renewable Energy, Non-GE)</cp:lastModifiedBy>
  <cp:revision>29</cp:revision>
  <dcterms:created xsi:type="dcterms:W3CDTF">2018-03-23T14:48:00Z</dcterms:created>
  <dcterms:modified xsi:type="dcterms:W3CDTF">2018-04-20T17:18:11Z</dcterms:modified>
</cp:coreProperties>
</file>