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25603200" cy="20116800"/>
  <p:notesSz cx="6858000" cy="9144000"/>
  <p:embeddedFontLst>
    <p:embeddedFont>
      <p:font typeface="Poppins Bold" charset="1" panose="00000800000000000000"/>
      <p:regular r:id="rId7"/>
    </p:embeddedFont>
    <p:embeddedFont>
      <p:font typeface="Poppins Italics" charset="1" panose="00000500000000000000"/>
      <p:regular r:id="rId8"/>
    </p:embeddedFont>
    <p:embeddedFont>
      <p:font typeface="Poppins" charset="1" panose="000005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57150"/>
            <a:ext cx="25603200" cy="4683563"/>
            <a:chOff x="0" y="0"/>
            <a:chExt cx="3448242" cy="6307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48243" cy="630783"/>
            </a:xfrm>
            <a:custGeom>
              <a:avLst/>
              <a:gdLst/>
              <a:ahLst/>
              <a:cxnLst/>
              <a:rect r="r" b="b" t="t" l="l"/>
              <a:pathLst>
                <a:path h="630783" w="3448243">
                  <a:moveTo>
                    <a:pt x="0" y="0"/>
                  </a:moveTo>
                  <a:lnTo>
                    <a:pt x="3448243" y="0"/>
                  </a:lnTo>
                  <a:lnTo>
                    <a:pt x="3448243" y="630783"/>
                  </a:lnTo>
                  <a:lnTo>
                    <a:pt x="0" y="630783"/>
                  </a:lnTo>
                  <a:close/>
                </a:path>
              </a:pathLst>
            </a:custGeom>
            <a:solidFill>
              <a:srgbClr val="D0E4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3448242" cy="706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84854" y="640165"/>
            <a:ext cx="9992463" cy="2743029"/>
          </a:xfrm>
          <a:custGeom>
            <a:avLst/>
            <a:gdLst/>
            <a:ahLst/>
            <a:cxnLst/>
            <a:rect r="r" b="b" t="t" l="l"/>
            <a:pathLst>
              <a:path h="2743029" w="9992463">
                <a:moveTo>
                  <a:pt x="0" y="0"/>
                </a:moveTo>
                <a:lnTo>
                  <a:pt x="9992462" y="0"/>
                </a:lnTo>
                <a:lnTo>
                  <a:pt x="9992462" y="2743030"/>
                </a:lnTo>
                <a:lnTo>
                  <a:pt x="0" y="2743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19269084"/>
            <a:ext cx="26930481" cy="4683563"/>
            <a:chOff x="0" y="0"/>
            <a:chExt cx="3627001" cy="6307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27001" cy="630783"/>
            </a:xfrm>
            <a:custGeom>
              <a:avLst/>
              <a:gdLst/>
              <a:ahLst/>
              <a:cxnLst/>
              <a:rect r="r" b="b" t="t" l="l"/>
              <a:pathLst>
                <a:path h="630783" w="3627001">
                  <a:moveTo>
                    <a:pt x="0" y="0"/>
                  </a:moveTo>
                  <a:lnTo>
                    <a:pt x="3627001" y="0"/>
                  </a:lnTo>
                  <a:lnTo>
                    <a:pt x="3627001" y="630783"/>
                  </a:lnTo>
                  <a:lnTo>
                    <a:pt x="0" y="630783"/>
                  </a:lnTo>
                  <a:close/>
                </a:path>
              </a:pathLst>
            </a:custGeom>
            <a:solidFill>
              <a:srgbClr val="D0E4E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3627001" cy="6879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966757" y="13972528"/>
            <a:ext cx="5723424" cy="3999242"/>
          </a:xfrm>
          <a:custGeom>
            <a:avLst/>
            <a:gdLst/>
            <a:ahLst/>
            <a:cxnLst/>
            <a:rect r="r" b="b" t="t" l="l"/>
            <a:pathLst>
              <a:path h="3999242" w="5723424">
                <a:moveTo>
                  <a:pt x="0" y="0"/>
                </a:moveTo>
                <a:lnTo>
                  <a:pt x="5723424" y="0"/>
                </a:lnTo>
                <a:lnTo>
                  <a:pt x="5723424" y="3999242"/>
                </a:lnTo>
                <a:lnTo>
                  <a:pt x="0" y="39992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02313" y="14033099"/>
            <a:ext cx="4842886" cy="3987112"/>
          </a:xfrm>
          <a:custGeom>
            <a:avLst/>
            <a:gdLst/>
            <a:ahLst/>
            <a:cxnLst/>
            <a:rect r="r" b="b" t="t" l="l"/>
            <a:pathLst>
              <a:path h="3987112" w="4842886">
                <a:moveTo>
                  <a:pt x="0" y="0"/>
                </a:moveTo>
                <a:lnTo>
                  <a:pt x="4842887" y="0"/>
                </a:lnTo>
                <a:lnTo>
                  <a:pt x="4842887" y="3987112"/>
                </a:lnTo>
                <a:lnTo>
                  <a:pt x="0" y="39871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1062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0554641" y="14033099"/>
            <a:ext cx="3837595" cy="3987112"/>
          </a:xfrm>
          <a:custGeom>
            <a:avLst/>
            <a:gdLst/>
            <a:ahLst/>
            <a:cxnLst/>
            <a:rect r="r" b="b" t="t" l="l"/>
            <a:pathLst>
              <a:path h="3987112" w="3837595">
                <a:moveTo>
                  <a:pt x="0" y="0"/>
                </a:moveTo>
                <a:lnTo>
                  <a:pt x="3837595" y="0"/>
                </a:lnTo>
                <a:lnTo>
                  <a:pt x="3837595" y="3987112"/>
                </a:lnTo>
                <a:lnTo>
                  <a:pt x="0" y="39871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72955" y="14033099"/>
            <a:ext cx="6366646" cy="3987112"/>
          </a:xfrm>
          <a:custGeom>
            <a:avLst/>
            <a:gdLst/>
            <a:ahLst/>
            <a:cxnLst/>
            <a:rect r="r" b="b" t="t" l="l"/>
            <a:pathLst>
              <a:path h="3987112" w="6366646">
                <a:moveTo>
                  <a:pt x="0" y="0"/>
                </a:moveTo>
                <a:lnTo>
                  <a:pt x="6366646" y="0"/>
                </a:lnTo>
                <a:lnTo>
                  <a:pt x="6366646" y="3987112"/>
                </a:lnTo>
                <a:lnTo>
                  <a:pt x="0" y="39871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123294" y="4955395"/>
            <a:ext cx="3760227" cy="7833807"/>
          </a:xfrm>
          <a:custGeom>
            <a:avLst/>
            <a:gdLst/>
            <a:ahLst/>
            <a:cxnLst/>
            <a:rect r="r" b="b" t="t" l="l"/>
            <a:pathLst>
              <a:path h="7833807" w="3760227">
                <a:moveTo>
                  <a:pt x="0" y="0"/>
                </a:moveTo>
                <a:lnTo>
                  <a:pt x="3760227" y="0"/>
                </a:lnTo>
                <a:lnTo>
                  <a:pt x="3760227" y="7833808"/>
                </a:lnTo>
                <a:lnTo>
                  <a:pt x="0" y="78338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356971" y="4973705"/>
            <a:ext cx="3445343" cy="7833807"/>
          </a:xfrm>
          <a:custGeom>
            <a:avLst/>
            <a:gdLst/>
            <a:ahLst/>
            <a:cxnLst/>
            <a:rect r="r" b="b" t="t" l="l"/>
            <a:pathLst>
              <a:path h="7833807" w="3445343">
                <a:moveTo>
                  <a:pt x="0" y="0"/>
                </a:moveTo>
                <a:lnTo>
                  <a:pt x="3445342" y="0"/>
                </a:lnTo>
                <a:lnTo>
                  <a:pt x="3445342" y="7833807"/>
                </a:lnTo>
                <a:lnTo>
                  <a:pt x="0" y="78338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44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1167864" y="4954398"/>
            <a:ext cx="3650704" cy="7829929"/>
          </a:xfrm>
          <a:custGeom>
            <a:avLst/>
            <a:gdLst/>
            <a:ahLst/>
            <a:cxnLst/>
            <a:rect r="r" b="b" t="t" l="l"/>
            <a:pathLst>
              <a:path h="7829929" w="3650704">
                <a:moveTo>
                  <a:pt x="0" y="0"/>
                </a:moveTo>
                <a:lnTo>
                  <a:pt x="3650704" y="0"/>
                </a:lnTo>
                <a:lnTo>
                  <a:pt x="3650704" y="7829929"/>
                </a:lnTo>
                <a:lnTo>
                  <a:pt x="0" y="782992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04693" y="4745845"/>
            <a:ext cx="5756225" cy="1278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67"/>
              </a:lnSpc>
              <a:spcBef>
                <a:spcPct val="0"/>
              </a:spcBef>
            </a:pPr>
            <a:r>
              <a:rPr lang="en-US" b="true" sz="7048">
                <a:solidFill>
                  <a:srgbClr val="62606A"/>
                </a:solidFill>
                <a:latin typeface="Poppins Bold"/>
                <a:ea typeface="Poppins Bold"/>
                <a:cs typeface="Poppins Bold"/>
                <a:sym typeface="Poppins Bold"/>
              </a:rPr>
              <a:t>The Problem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02237" y="8900408"/>
            <a:ext cx="5668491" cy="1278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67"/>
              </a:lnSpc>
              <a:spcBef>
                <a:spcPct val="0"/>
              </a:spcBef>
            </a:pPr>
            <a:r>
              <a:rPr lang="en-US" b="true" sz="7048">
                <a:solidFill>
                  <a:srgbClr val="62606A"/>
                </a:solidFill>
                <a:latin typeface="Poppins Bold"/>
                <a:ea typeface="Poppins Bold"/>
                <a:cs typeface="Poppins Bold"/>
                <a:sym typeface="Poppins Bold"/>
              </a:rPr>
              <a:t>Our Solution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-3458811" y="3202220"/>
            <a:ext cx="25603200" cy="109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i="true">
                <a:solidFill>
                  <a:srgbClr val="47415D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Build essential skills, one experience at a time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12434" y="6125381"/>
            <a:ext cx="10293483" cy="2640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6"/>
              </a:lnSpc>
              <a:spcBef>
                <a:spcPct val="0"/>
              </a:spcBef>
            </a:pPr>
            <a:r>
              <a:rPr lang="en-US" sz="3683" i="true">
                <a:solidFill>
                  <a:srgbClr val="47415D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Students and early career professionals struggle to develop vital interpersonal skills, often causing stress in career growth and navigation.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87640" y="10225702"/>
            <a:ext cx="10418277" cy="1985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6"/>
              </a:lnSpc>
              <a:spcBef>
                <a:spcPct val="0"/>
              </a:spcBef>
            </a:pPr>
            <a:r>
              <a:rPr lang="en-US" sz="3683" i="true">
                <a:solidFill>
                  <a:srgbClr val="47415D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We break down the challenge of building interpersonal skills into bite-sized experiences across four key areas.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-615117" y="12389424"/>
            <a:ext cx="9342789" cy="1278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67"/>
              </a:lnSpc>
              <a:spcBef>
                <a:spcPct val="0"/>
              </a:spcBef>
            </a:pPr>
            <a:r>
              <a:rPr lang="en-US" b="true" sz="7048">
                <a:solidFill>
                  <a:srgbClr val="62606A"/>
                </a:solidFill>
                <a:latin typeface="Poppins Bold"/>
                <a:ea typeface="Poppins Bold"/>
                <a:cs typeface="Poppins Bold"/>
                <a:sym typeface="Poppins Bold"/>
              </a:rPr>
              <a:t>Design Process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6488" y="19418191"/>
            <a:ext cx="1183691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47415D"/>
                </a:solidFill>
                <a:latin typeface="Poppins"/>
                <a:ea typeface="Poppins"/>
                <a:cs typeface="Poppins"/>
                <a:sym typeface="Poppins"/>
              </a:rPr>
              <a:t>Maroua B, Nick P, Taralyn N, Varsha S.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450894" y="19418191"/>
            <a:ext cx="16081122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47415D"/>
                </a:solidFill>
                <a:latin typeface="Poppins"/>
                <a:ea typeface="Poppins"/>
                <a:cs typeface="Poppins"/>
                <a:sym typeface="Poppins"/>
              </a:rPr>
              <a:t>https://hci.stanford.edu/courses/cs147/2024/au/projects/Design-for-Healthy-Behaviors/LevelUp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654544" y="19418191"/>
            <a:ext cx="1183691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47415D"/>
                </a:solidFill>
                <a:latin typeface="Poppins"/>
                <a:ea typeface="Poppins"/>
                <a:cs typeface="Poppins"/>
                <a:sym typeface="Poppins"/>
              </a:rPr>
              <a:t>CS147 Autumn 2024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90924" y="18161284"/>
            <a:ext cx="4444019" cy="675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6"/>
              </a:lnSpc>
              <a:spcBef>
                <a:spcPct val="0"/>
              </a:spcBef>
            </a:pPr>
            <a:r>
              <a:rPr lang="en-US" sz="3683" i="true">
                <a:solidFill>
                  <a:srgbClr val="47415D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   Needfinding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337535" y="18161284"/>
            <a:ext cx="6109084" cy="675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6"/>
              </a:lnSpc>
              <a:spcBef>
                <a:spcPct val="0"/>
              </a:spcBef>
            </a:pPr>
            <a:r>
              <a:rPr lang="en-US" sz="3683" i="true">
                <a:solidFill>
                  <a:srgbClr val="47415D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Experience Prototype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243656" y="18161284"/>
            <a:ext cx="6109084" cy="675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6"/>
              </a:lnSpc>
              <a:spcBef>
                <a:spcPct val="0"/>
              </a:spcBef>
            </a:pPr>
            <a:r>
              <a:rPr lang="en-US" sz="3683" i="true">
                <a:solidFill>
                  <a:srgbClr val="47415D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Lo-fi Prototype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0479828" y="18161284"/>
            <a:ext cx="6109084" cy="675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6"/>
              </a:lnSpc>
              <a:spcBef>
                <a:spcPct val="0"/>
              </a:spcBef>
            </a:pPr>
            <a:r>
              <a:rPr lang="en-US" sz="3683" i="true">
                <a:solidFill>
                  <a:srgbClr val="47415D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Med-fi Prototype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502132" y="13036112"/>
            <a:ext cx="5926217" cy="50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6"/>
              </a:lnSpc>
              <a:spcBef>
                <a:spcPct val="0"/>
              </a:spcBef>
            </a:pPr>
            <a:r>
              <a:rPr lang="en-US" sz="2883" i="true">
                <a:solidFill>
                  <a:srgbClr val="47415D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Access Diverse Experiences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924172" y="13036112"/>
            <a:ext cx="5134568" cy="50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6"/>
              </a:lnSpc>
              <a:spcBef>
                <a:spcPct val="0"/>
              </a:spcBef>
            </a:pPr>
            <a:r>
              <a:rPr lang="en-US" sz="2883" i="true">
                <a:solidFill>
                  <a:srgbClr val="47415D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Track Progress Over Time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1058740" y="13031977"/>
            <a:ext cx="5134568" cy="50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6"/>
              </a:lnSpc>
              <a:spcBef>
                <a:spcPct val="0"/>
              </a:spcBef>
            </a:pPr>
            <a:r>
              <a:rPr lang="en-US" sz="2883" i="true">
                <a:solidFill>
                  <a:srgbClr val="47415D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Compete with Friends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DAGYWFHRqcQ</dc:identifier>
  <dcterms:modified xsi:type="dcterms:W3CDTF">2011-08-01T06:04:30Z</dcterms:modified>
  <cp:revision>1</cp:revision>
  <dc:title>level up.</dc:title>
</cp:coreProperties>
</file>