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536F-D763-4357-A1C6-7056D2A9C7BF}" type="datetimeFigureOut">
              <a:rPr lang="en-CA" smtClean="0"/>
              <a:t>2022-12-23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8863-096B-44DF-A970-DB7DDA602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630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536F-D763-4357-A1C6-7056D2A9C7BF}" type="datetimeFigureOut">
              <a:rPr lang="en-CA" smtClean="0"/>
              <a:t>2022-12-23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8863-096B-44DF-A970-DB7DDA602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30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536F-D763-4357-A1C6-7056D2A9C7BF}" type="datetimeFigureOut">
              <a:rPr lang="en-CA" smtClean="0"/>
              <a:t>2022-12-23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8863-096B-44DF-A970-DB7DDA6025D3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697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536F-D763-4357-A1C6-7056D2A9C7BF}" type="datetimeFigureOut">
              <a:rPr lang="en-CA" smtClean="0"/>
              <a:t>2022-12-23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8863-096B-44DF-A970-DB7DDA602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7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536F-D763-4357-A1C6-7056D2A9C7BF}" type="datetimeFigureOut">
              <a:rPr lang="en-CA" smtClean="0"/>
              <a:t>2022-12-23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8863-096B-44DF-A970-DB7DDA6025D3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7600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536F-D763-4357-A1C6-7056D2A9C7BF}" type="datetimeFigureOut">
              <a:rPr lang="en-CA" smtClean="0"/>
              <a:t>2022-12-23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8863-096B-44DF-A970-DB7DDA602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239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536F-D763-4357-A1C6-7056D2A9C7BF}" type="datetimeFigureOut">
              <a:rPr lang="en-CA" smtClean="0"/>
              <a:t>2022-12-23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8863-096B-44DF-A970-DB7DDA602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733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536F-D763-4357-A1C6-7056D2A9C7BF}" type="datetimeFigureOut">
              <a:rPr lang="en-CA" smtClean="0"/>
              <a:t>2022-12-23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8863-096B-44DF-A970-DB7DDA602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760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536F-D763-4357-A1C6-7056D2A9C7BF}" type="datetimeFigureOut">
              <a:rPr lang="en-CA" smtClean="0"/>
              <a:t>2022-12-23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8863-096B-44DF-A970-DB7DDA602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679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536F-D763-4357-A1C6-7056D2A9C7BF}" type="datetimeFigureOut">
              <a:rPr lang="en-CA" smtClean="0"/>
              <a:t>2022-12-23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8863-096B-44DF-A970-DB7DDA602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96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536F-D763-4357-A1C6-7056D2A9C7BF}" type="datetimeFigureOut">
              <a:rPr lang="en-CA" smtClean="0"/>
              <a:t>2022-12-23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8863-096B-44DF-A970-DB7DDA602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984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536F-D763-4357-A1C6-7056D2A9C7BF}" type="datetimeFigureOut">
              <a:rPr lang="en-CA" smtClean="0"/>
              <a:t>2022-12-23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8863-096B-44DF-A970-DB7DDA602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858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536F-D763-4357-A1C6-7056D2A9C7BF}" type="datetimeFigureOut">
              <a:rPr lang="en-CA" smtClean="0"/>
              <a:t>2022-12-23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8863-096B-44DF-A970-DB7DDA602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212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536F-D763-4357-A1C6-7056D2A9C7BF}" type="datetimeFigureOut">
              <a:rPr lang="en-CA" smtClean="0"/>
              <a:t>2022-12-23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8863-096B-44DF-A970-DB7DDA602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73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536F-D763-4357-A1C6-7056D2A9C7BF}" type="datetimeFigureOut">
              <a:rPr lang="en-CA" smtClean="0"/>
              <a:t>2022-12-23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8863-096B-44DF-A970-DB7DDA602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551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536F-D763-4357-A1C6-7056D2A9C7BF}" type="datetimeFigureOut">
              <a:rPr lang="en-CA" smtClean="0"/>
              <a:t>2022-12-23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8863-096B-44DF-A970-DB7DDA602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393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D536F-D763-4357-A1C6-7056D2A9C7BF}" type="datetimeFigureOut">
              <a:rPr lang="en-CA" smtClean="0"/>
              <a:t>2022-12-23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1A8863-096B-44DF-A970-DB7DDA602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494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B7427C-FBEC-6C05-BC6B-75D3AA1A8A01}"/>
              </a:ext>
            </a:extLst>
          </p:cNvPr>
          <p:cNvSpPr/>
          <p:nvPr/>
        </p:nvSpPr>
        <p:spPr>
          <a:xfrm>
            <a:off x="685800" y="895285"/>
            <a:ext cx="5069909" cy="551177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59E098-19F1-31B4-67EF-F2F212C5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0351"/>
          </a:xfrm>
        </p:spPr>
        <p:txBody>
          <a:bodyPr/>
          <a:lstStyle/>
          <a:p>
            <a:pPr algn="ctr"/>
            <a:r>
              <a:rPr lang="en-US" dirty="0"/>
              <a:t>Library</a:t>
            </a:r>
            <a:endParaRPr lang="en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68BAD1-1B9D-83A3-114D-AC104445E8BF}"/>
              </a:ext>
            </a:extLst>
          </p:cNvPr>
          <p:cNvSpPr/>
          <p:nvPr/>
        </p:nvSpPr>
        <p:spPr>
          <a:xfrm>
            <a:off x="6436293" y="895285"/>
            <a:ext cx="5069909" cy="551177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3A81D05F-8E85-CD9C-D2A3-0AD4244C15AB}"/>
              </a:ext>
            </a:extLst>
          </p:cNvPr>
          <p:cNvSpPr txBox="1">
            <a:spLocks/>
          </p:cNvSpPr>
          <p:nvPr/>
        </p:nvSpPr>
        <p:spPr>
          <a:xfrm>
            <a:off x="1271956" y="895285"/>
            <a:ext cx="3897596" cy="770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Neural Network</a:t>
            </a:r>
            <a:endParaRPr lang="en-CA" dirty="0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75E57B94-383E-6A3E-8F80-A94D184F721C}"/>
              </a:ext>
            </a:extLst>
          </p:cNvPr>
          <p:cNvSpPr txBox="1">
            <a:spLocks/>
          </p:cNvSpPr>
          <p:nvPr/>
        </p:nvSpPr>
        <p:spPr>
          <a:xfrm>
            <a:off x="7022448" y="895285"/>
            <a:ext cx="3897596" cy="770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Deep Learner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77751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Sarca</dc:creator>
  <cp:lastModifiedBy>Victor Sarca</cp:lastModifiedBy>
  <cp:revision>3</cp:revision>
  <dcterms:created xsi:type="dcterms:W3CDTF">2022-12-24T03:06:45Z</dcterms:created>
  <dcterms:modified xsi:type="dcterms:W3CDTF">2022-12-24T03:29:25Z</dcterms:modified>
</cp:coreProperties>
</file>