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3" r:id="rId5"/>
    <p:sldId id="257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0A70-24BD-42AD-88D8-5D6E8FF7A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3A015-5EDB-4D19-AF1F-8D74C99BF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DBA2-F50A-4A30-8CEC-26327896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2C0E-5A11-4645-8507-3CD1DB9D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FAA8-4B16-45C5-9F93-70444BCE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6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9577-8E2E-4098-AF80-BD99D26E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F709A-F542-4330-B952-6CEC5D83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C624-37F4-40C4-9505-C50CAC07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BA3B-0270-4F9E-83BA-78BCCC30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C697-7098-4269-8FE9-B1C84AF3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4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0AD5-F2E0-4A5A-BED1-141B00267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32514-F0FB-4BA1-AA75-D570ABD8B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B955-7EB3-46D6-9E04-B3634A93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5F6E-2DFB-407B-AB2E-8FF5B51F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91E-BAD0-43AE-AF14-33B90CA8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846-461E-4C86-8348-C08E861B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14C4-E0BC-4213-A4D6-85EC2DDE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634E-685D-4751-9D70-4F5A7D27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26AD-63EF-4372-8C65-9792BEF0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BA2F-83A5-4322-8406-1F3A0F4D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7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5F62-9E51-4D13-AB1C-2C4B050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A5721-21CD-4A38-879F-EF0E8EEA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9B98-A520-4B5D-A909-7389D409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73C8-A272-4DA3-89DB-93C32808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F153-F8E1-4158-AC40-2D96592E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F59-E895-495C-8961-26470C3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9FEF-F99E-4A41-ACE5-9A577AE5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4D626-9E49-4425-99CA-B193838F1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85E9-09C7-44B7-A483-9ADC7296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B81DB-B7E7-415C-8C47-1567E619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9997-78E9-4810-8452-8A7F3236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B597-2CC1-4776-B9B2-60F964CD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34AD2-245E-4150-831B-B796D33DA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D6879-09E7-48DA-B76B-2E9A47349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372B6-9788-4BBB-BF13-5FCE880C1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49708-71D4-4767-A2B8-C3FD86A9D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6E73B-3B40-4B46-A316-4A67C570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B1A1-28DB-4CB5-9D0B-F3CF4DFA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A8221-20D7-4D07-976E-BEF698E5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7FAE-7C30-4688-81A3-299CCCF7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1DD6F-EBAA-41C2-8D16-10D53B1D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134BF-43B7-4170-BCD7-80635463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CD8FD-3C39-4961-A948-0A7D69C9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2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5695A-5603-4B7C-AE6C-47515C3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6D1A6-B3B5-4CC3-A829-07BE6D4C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DA73C-B7E9-40E7-B144-6D26DB49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59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9719-41B2-4DCC-81B9-9338BB9B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5D17-9B87-4675-8967-7624FCEBF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62C62-A009-419B-850E-792A9177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221B3-9A0C-4210-A15C-F9C4D627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0AF2-71BB-4FA5-B946-26D0150D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1D85-043C-46FD-A1AB-23FCAF58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BF84-2566-45F8-BD12-C74AB12B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3F00E-67B8-4E6F-8A21-794ED692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26591-9543-4D77-B2A8-D5FE3AA6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EEF09-132F-4F47-93E7-CB2CE3F2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16B0-1924-4EF9-B0BE-A312981A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22A51-142B-4753-8FBA-C996AAF3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9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7A417-BCE5-452B-A63D-D9E082AD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215C-41D5-49B0-BF43-01A8F163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EDFD-32F5-4689-AC9C-D76ADC11F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C6DE-74A4-4279-B3E8-70B3353A2F54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911C-7C20-490A-942F-C4EA14C4E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6AC5-9ECC-4AF3-AE1E-7794070BE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D27A-376A-47FD-9727-186614667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5524-A1CC-4CBA-BAC9-DD7CAC168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PARKINSON’S DISEASE </a:t>
            </a:r>
            <a:br>
              <a:rPr lang="en-IN" dirty="0"/>
            </a:br>
            <a:r>
              <a:rPr lang="en-IN" dirty="0"/>
              <a:t>GAIT ANALYSIS USING 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E9A87-0371-4F8F-A829-3C969BC36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SIMPLE RNN—GRU—LSTM</a:t>
            </a:r>
          </a:p>
          <a:p>
            <a:r>
              <a:rPr lang="en-IN"/>
              <a:t>BINARY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12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4C26-8785-446E-8F2F-A8B13FCA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GRU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8A1B2BC-FB49-4D87-8DE3-856ED0B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49" y="1394952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904557-E108-452F-A361-087BE799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99" y="390955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691D5A7-1F2E-4BA2-BD53-C6B4AAB83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68" y="1590444"/>
            <a:ext cx="6002674" cy="475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A798-0CF3-48DD-B268-10839F16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F05364-46D5-4789-84A4-E850C7723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17" y="1503106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3C820EB-0481-4FB8-83CC-048908F9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67" y="4097594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D795584-549A-446B-A412-423AB18F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08" y="1646365"/>
            <a:ext cx="6122880" cy="48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0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FC23-A17B-4504-86AF-C3415C8A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RNN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961DC6-38B2-4B05-AB11-96DA75DB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1434281"/>
            <a:ext cx="3657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7EE1B71-CF3E-4F38-8B25-081953EC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19" y="3978275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CB80126-3B53-49E8-8100-DF69AF8D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8" y="1586707"/>
            <a:ext cx="5833493" cy="46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5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5524-A1CC-4CBA-BAC9-DD7CAC168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PARKINSON’S DISEASE </a:t>
            </a:r>
            <a:br>
              <a:rPr lang="en-IN" dirty="0"/>
            </a:br>
            <a:r>
              <a:rPr lang="en-IN" dirty="0"/>
              <a:t>GAIT ANALYSIS USING 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E9A87-0371-4F8F-A829-3C969BC36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SIMPLE RNN—GRU—LSTM</a:t>
            </a:r>
          </a:p>
          <a:p>
            <a:r>
              <a:rPr lang="en-IN" dirty="0"/>
              <a:t>UPDRS SCALE - MULTI 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4998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F633-A911-4DBB-ABD6-04814A1B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and model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4D88-3768-4D63-B4E7-FE3CB353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Dropout = 0.5</a:t>
            </a:r>
          </a:p>
          <a:p>
            <a:r>
              <a:rPr lang="en-IN" dirty="0"/>
              <a:t>Learning rate = 0.001 (learning decay used)</a:t>
            </a:r>
          </a:p>
          <a:p>
            <a:r>
              <a:rPr lang="en-IN" dirty="0"/>
              <a:t>Optimizer = Adam</a:t>
            </a:r>
          </a:p>
          <a:p>
            <a:r>
              <a:rPr lang="en-IN" dirty="0"/>
              <a:t>Batch size = 800</a:t>
            </a:r>
          </a:p>
          <a:p>
            <a:r>
              <a:rPr lang="en-IN" dirty="0"/>
              <a:t>Training-Test split = 75-25 % (from the training set, validation set of 20% is taken during training)</a:t>
            </a:r>
          </a:p>
          <a:p>
            <a:r>
              <a:rPr lang="en-IN" dirty="0"/>
              <a:t>Loss function = CATEGORICAL Cross Entropy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7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EA6D-DB32-48D5-B998-E2E54458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B47D8C-D558-4F46-8291-3D51E4ABA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300660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05176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89842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489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599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230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7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0.0982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1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VALIDATION ACCU.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5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0.1684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0.0787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0.0943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1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2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4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4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AUROC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4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4C26-8785-446E-8F2F-A8B13FCA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GRU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2E921F3-874E-49AD-A2D8-45612F49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95" y="1345790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A41810B-22C8-4BAF-8D2C-13604437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45" y="3978275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E084CAA3-8FF9-406F-A60C-4FC0EB4E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0" y="1523002"/>
            <a:ext cx="5978110" cy="474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8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A798-0CF3-48DD-B268-10839F16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9E85D26-F1C5-407E-AC0B-61284A6B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17" y="1237635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E04470B-B5AB-463F-A45D-580D35EB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67" y="3902178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9E36C98-F6E1-4A02-998E-612F5906A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58" y="1468924"/>
            <a:ext cx="5835804" cy="463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8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FC23-A17B-4504-86AF-C3415C8A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RNN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4EE0B5D-F0EF-4588-9AE7-1509F01C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52" y="1414616"/>
            <a:ext cx="3657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D35230E-8F00-40CE-8683-6BD71328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52" y="3978275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9E70214-BDBC-41FD-9D08-4A3BD329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87" y="1530759"/>
            <a:ext cx="6268932" cy="496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2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F633-A911-4DBB-ABD6-04814A1B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and model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4D88-3768-4D63-B4E7-FE3CB353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Dropout = 0.5</a:t>
            </a:r>
          </a:p>
          <a:p>
            <a:r>
              <a:rPr lang="en-IN" dirty="0"/>
              <a:t>Learning rate = 0.001 (learning decay used)</a:t>
            </a:r>
          </a:p>
          <a:p>
            <a:r>
              <a:rPr lang="en-IN" dirty="0"/>
              <a:t>Optimizer = Adam</a:t>
            </a:r>
          </a:p>
          <a:p>
            <a:r>
              <a:rPr lang="en-IN" dirty="0"/>
              <a:t>Batch size = 800</a:t>
            </a:r>
          </a:p>
          <a:p>
            <a:r>
              <a:rPr lang="en-IN" dirty="0"/>
              <a:t>Training-Test split = 75-25 % (from the training set, validation set of 20% is taken during training)</a:t>
            </a:r>
          </a:p>
          <a:p>
            <a:r>
              <a:rPr lang="en-IN" dirty="0"/>
              <a:t>Loss function = Binary Cross Entropy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75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EA6D-DB32-48D5-B998-E2E54458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B47D8C-D558-4F46-8291-3D51E4ABA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747285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05176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89842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489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599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230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7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0.1036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0.0750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1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VALIDATION ACCU.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5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0.0753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1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2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4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4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AUROC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43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4C26-8785-446E-8F2F-A8B13FCA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761F8-E025-454C-A35C-D23DE963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5622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AEB4FC-1A90-4DC4-84E4-8C4A71D2A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04" y="4049661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E7BEA8-DB01-46B7-A24E-104DE28A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50" y="1530369"/>
            <a:ext cx="5618971" cy="44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6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A798-0CF3-48DD-B268-10839F16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0494F1-54E3-48B4-A67F-A9C2D2392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5" y="1326126"/>
            <a:ext cx="3657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3FCB7E-0643-4AF8-9B44-D15AB3B92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71" y="4079158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8808B49-4D62-4AF7-BF12-F91926328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38" y="1517931"/>
            <a:ext cx="5262032" cy="41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9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FC23-A17B-4504-86AF-C3415C8A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RNN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D249463-7C44-49E7-84C8-5A9CAE5A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60" y="1327149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ADFAC80-4383-4AC1-A424-F6AFAA6D0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60" y="4097268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4AABCCA-0AD0-4D5E-9865-949CDB36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66" y="1469027"/>
            <a:ext cx="5783419" cy="457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5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5524-A1CC-4CBA-BAC9-DD7CAC168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PARKINSON’S DISEASE </a:t>
            </a:r>
            <a:br>
              <a:rPr lang="en-IN" dirty="0"/>
            </a:br>
            <a:r>
              <a:rPr lang="en-IN" dirty="0"/>
              <a:t>GAIT ANALYSIS USING 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E9A87-0371-4F8F-A829-3C969BC36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SIMPLE RNN—GRU—LSTM</a:t>
            </a:r>
          </a:p>
          <a:p>
            <a:r>
              <a:rPr lang="en-IN" dirty="0"/>
              <a:t>HOEHNYAHR SCALE - MULTI 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6239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F633-A911-4DBB-ABD6-04814A1B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and model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4D88-3768-4D63-B4E7-FE3CB353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Dropout = 0.5</a:t>
            </a:r>
          </a:p>
          <a:p>
            <a:r>
              <a:rPr lang="en-IN" dirty="0"/>
              <a:t>Learning rate = 0.001 (learning decay used)</a:t>
            </a:r>
          </a:p>
          <a:p>
            <a:r>
              <a:rPr lang="en-IN" dirty="0"/>
              <a:t>Optimizer = Adam</a:t>
            </a:r>
          </a:p>
          <a:p>
            <a:r>
              <a:rPr lang="en-IN" dirty="0"/>
              <a:t>Batch size = 800</a:t>
            </a:r>
          </a:p>
          <a:p>
            <a:r>
              <a:rPr lang="en-IN" dirty="0"/>
              <a:t>Training-Test split = 75-25 % (from the training set, validation set of 20% is taken during training)</a:t>
            </a:r>
          </a:p>
          <a:p>
            <a:r>
              <a:rPr lang="en-IN" dirty="0"/>
              <a:t>Loss function = CATEGORICAL Cross Entropy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7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EA6D-DB32-48D5-B998-E2E54458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B47D8C-D558-4F46-8291-3D51E4ABA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325883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405176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89842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489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599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230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7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0.9354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1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VALIDATION ACCU.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5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0.0785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0.0986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1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2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4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4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AUROC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18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398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PARKINSON’S DISEASE  GAIT ANALYSIS USING RNN</vt:lpstr>
      <vt:lpstr>Hyperparameter and model setting</vt:lpstr>
      <vt:lpstr>METRICS</vt:lpstr>
      <vt:lpstr>GRU</vt:lpstr>
      <vt:lpstr>LSTM</vt:lpstr>
      <vt:lpstr>SIMPLE RNN</vt:lpstr>
      <vt:lpstr>PARKINSON’S DISEASE  GAIT ANALYSIS USING RNN</vt:lpstr>
      <vt:lpstr>Hyperparameter and model setting</vt:lpstr>
      <vt:lpstr>METRICS</vt:lpstr>
      <vt:lpstr>GRU</vt:lpstr>
      <vt:lpstr>LSTM</vt:lpstr>
      <vt:lpstr>SIMPLE RNN</vt:lpstr>
      <vt:lpstr>PARKINSON’S DISEASE  GAIT ANALYSIS USING RNN</vt:lpstr>
      <vt:lpstr>Hyperparameter and model setting</vt:lpstr>
      <vt:lpstr>METRICS</vt:lpstr>
      <vt:lpstr>GRU</vt:lpstr>
      <vt:lpstr>LSTM</vt:lpstr>
      <vt:lpstr>SIMPLE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PARKINSON’S DISEASE  GAIT ANALYSIS USING RNN</dc:title>
  <dc:creator>sathyanarayanan vasudevan</dc:creator>
  <cp:lastModifiedBy>sathyanarayanan vasudevan</cp:lastModifiedBy>
  <cp:revision>78</cp:revision>
  <dcterms:created xsi:type="dcterms:W3CDTF">2022-01-21T02:23:31Z</dcterms:created>
  <dcterms:modified xsi:type="dcterms:W3CDTF">2022-01-22T14:50:20Z</dcterms:modified>
</cp:coreProperties>
</file>