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82" d="100"/>
          <a:sy n="82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8/31/2025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75393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994097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154468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975190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957822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35023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252739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3311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259043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00581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793670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229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664915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719787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218217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386796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899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48494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69553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30866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99789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3384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72458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54464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8601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8/31/2025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4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992575" y="3285574"/>
            <a:ext cx="9180258" cy="2987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V.SATHIYASRI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autanm40140124ucs023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COMPUTER SCIENCE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COLLEGE/ UNIVERSITY : DHARMAPURAM GNANAMBIGAI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                              GOVT.ARTS COLLEGE FOR  WOMEN                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                               ANNAMALAI UNIVERSITY.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3" name="文本框"/>
          <p:cNvSpPr txBox="1">
            <a:spLocks/>
          </p:cNvSpPr>
          <p:nvPr/>
        </p:nvSpPr>
        <p:spPr>
          <a:xfrm rot="20745082">
            <a:off x="47727" y="2533530"/>
            <a:ext cx="9144225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64" name="文本框"/>
          <p:cNvSpPr txBox="1">
            <a:spLocks/>
          </p:cNvSpPr>
          <p:nvPr/>
        </p:nvSpPr>
        <p:spPr>
          <a:xfrm rot="0">
            <a:off x="6239233" y="4007242"/>
            <a:ext cx="2993893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76450816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1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2743200" y="2511404"/>
            <a:ext cx="5191125" cy="3291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1.The students portfolio website was successfully created and deployed.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2.Its allows easy navigation between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home,about,projects,resume,and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contact sections.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3.The resume download option is functioning properly.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4.The contact from successfully validates user input.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546090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143000" y="2019300"/>
            <a:ext cx="7239000" cy="27050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Latha" pitchFamily="34" charset="0"/>
              </a:rPr>
              <a:t>      The student portfolio project successfully demonstrates how a personal website can serve as a digital identity for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Latha" pitchFamily="34" charset="0"/>
              </a:rPr>
              <a:t>students.It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Latha" pitchFamily="34" charset="0"/>
              </a:rPr>
              <a:t> provides an organized and interactive platform to showcase academic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Latha" pitchFamily="34" charset="0"/>
              </a:rPr>
              <a:t>achievements.technical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Latha" pitchFamily="34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Latha" pitchFamily="34" charset="0"/>
              </a:rPr>
              <a:t>skills,and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Latha" pitchFamily="34" charset="0"/>
              </a:rPr>
              <a:t> personal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Latha" pitchFamily="34" charset="0"/>
              </a:rPr>
              <a:t>projects.with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Latha" pitchFamily="34" charset="0"/>
              </a:rPr>
              <a:t> features such as responsive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Latha" pitchFamily="34" charset="0"/>
              </a:rPr>
              <a:t>design.resume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Latha" pitchFamily="34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Latha" pitchFamily="34" charset="0"/>
              </a:rPr>
              <a:t>download.project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Latha" pitchFamily="34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Latha" pitchFamily="34" charset="0"/>
              </a:rPr>
              <a:t>highlights,and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Latha" pitchFamily="34" charset="0"/>
              </a:rPr>
              <a:t> social media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Latha" pitchFamily="34" charset="0"/>
              </a:rPr>
              <a:t>integration.the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Latha" pitchFamily="34" charset="0"/>
              </a:rPr>
              <a:t> portfolio becomes a powerful tool for professional visibility. </a:t>
            </a:r>
            <a:endParaRPr lang="zh-CN" altLang="en-US" sz="1100" b="0" i="0" u="none" strike="noStrike" kern="1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Latha" pitchFamily="34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3886200" y="4761570"/>
            <a:ext cx="2590799" cy="6621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2626995" algn="l"/>
              </a:tabLst>
            </a:pPr>
            <a:r>
              <a:rPr lang="en-US" altLang="zh-CN" sz="1800" b="1" i="0" u="none" strike="noStrike" kern="100" cap="none" spc="0" baseline="0">
                <a:solidFill>
                  <a:srgbClr val="7030A0"/>
                </a:solidFill>
                <a:latin typeface="Calibri" pitchFamily="0" charset="0"/>
                <a:ea typeface="Calibri" pitchFamily="0" charset="0"/>
                <a:cs typeface="Latha" pitchFamily="34" charset="0"/>
              </a:rPr>
              <a:t>Thank You For Watching</a:t>
            </a:r>
            <a:endParaRPr lang="zh-CN" altLang="en-US" sz="1800" b="0" i="0" u="none" strike="noStrike" kern="1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Lath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16543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223837" y="265896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               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“Code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&amp; creativity : my developer portfolio”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                   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                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”Building digital experiences”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                 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”From concept to code”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                  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”Innovating through code”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         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                   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         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7010399" y="1345882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74142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5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6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7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1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9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0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2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721634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组合"/>
          <p:cNvGrpSpPr>
            <a:grpSpLocks/>
          </p:cNvGrpSpPr>
          <p:nvPr/>
        </p:nvGrpSpPr>
        <p:grpSpPr>
          <a:xfrm>
            <a:off x="8719995" y="2514600"/>
            <a:ext cx="2762249" cy="3257550"/>
            <a:chOff x="8719995" y="2514600"/>
            <a:chExt cx="2762249" cy="3257550"/>
          </a:xfrm>
        </p:grpSpPr>
        <p:sp>
          <p:nvSpPr>
            <p:cNvPr id="105" name="曲线"/>
            <p:cNvSpPr>
              <a:spLocks/>
            </p:cNvSpPr>
            <p:nvPr/>
          </p:nvSpPr>
          <p:spPr>
            <a:xfrm rot="0">
              <a:off x="10082071" y="4943475"/>
              <a:ext cx="457198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6" name="曲线"/>
            <p:cNvSpPr>
              <a:spLocks/>
            </p:cNvSpPr>
            <p:nvPr/>
          </p:nvSpPr>
          <p:spPr>
            <a:xfrm rot="0">
              <a:off x="10082071" y="5476875"/>
              <a:ext cx="180974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719995" y="25146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3" name="矩形"/>
          <p:cNvSpPr>
            <a:spLocks/>
          </p:cNvSpPr>
          <p:nvPr/>
        </p:nvSpPr>
        <p:spPr>
          <a:xfrm rot="0">
            <a:off x="1752599" y="1695448"/>
            <a:ext cx="6967394" cy="5692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1.ACADEMIC PROBLEM: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“I found it difficult to understand advanced mathematics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concepts,which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affected my exam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performance.The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challenge was to develop a method to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lern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effectively and improve my scores.”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2.PROJECT/TEAMWORK PROBLEM: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“During a group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project,our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team struggled with poor communication and unclear task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division,leading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to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delays.The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problem was to create an efficient communication and task management system.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3.TIME MANAGEMENT PROBLEM: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“I often faced challenges balancing academic studies with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wextracurricular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activities,Leading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to stress and incomplete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tasks.The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problem was to design a time management strategy to maintain both academic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successs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and personal growth.”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917415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685800" y="301880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395762" y="1341452"/>
            <a:ext cx="7286624" cy="513188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2130064" y="1219200"/>
            <a:ext cx="5263514" cy="5692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1.PROJECT TITLE: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“Smart Attendance System”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2.PROJECT OBJECTIVE: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To automate the process of recording student attendance using technology.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3.PROBLEM STATEMENT: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Manual attendance tracking was time-consuming and prone to errors.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4.METHODOLOGY: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Designed a python-based face recognition system using OpenCV and connected it with a database for record-keeping.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22833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9401174" y="1295399"/>
            <a:ext cx="276226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718324" y="200025"/>
            <a:ext cx="5014594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718324" y="990600"/>
            <a:ext cx="8077200" cy="624459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1.TEACHERS/PROFESSORS: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Use portfolios to evaluate learning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progress,problem-solving,creativity,and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project outcomes.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2.EMPLOYERS/RECRUITERS: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Check portfolios to assess skills(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technical,creative,or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communication).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Use it in hiring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internships,part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-time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jobs,or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full-time placements.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3.COLLEGES/UNIVERSITIES(Admissions officers):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For higher education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applications,portfolios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showcase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achievements,projects,and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research skills.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helps decide if the student is suitable for the program.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4.PEERS/TEAMMATES: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Other students may view portfolios to collaborate or get inspiration.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4135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8462963" y="1423902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9653587" y="641985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47625" y="190500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7" name="矩形"/>
          <p:cNvSpPr>
            <a:spLocks/>
          </p:cNvSpPr>
          <p:nvPr/>
        </p:nvSpPr>
        <p:spPr>
          <a:xfrm rot="0">
            <a:off x="426418" y="762000"/>
            <a:ext cx="8412782" cy="5958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TOOLS: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1.Digital tools/platforms: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Microsoft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powerpoint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/google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slides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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structured portfolio presentations.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Google sites/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wix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wordpress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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build online portfolio websites.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Github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Gitlab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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coding,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programming,and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project portfolios.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2.Multimedia tools: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Figma/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sketch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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UI/UX portfolio design.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Photoshop/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Illustrator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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creative &amp; graphic design portfolios.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TECHNIQUES: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1.Organization&amp;structure: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Start with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introduction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educationskillsprojectsachievementsreflection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        Keep sections clear and consistent.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2.Problem-solution approach: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        For each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project:state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the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problem,solution,and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outcome.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        Shows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problem-solving&amp;critical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thinking skills.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3.Reflection technique: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        Include what you learned from each project.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        Shows growth and self-awareness.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16301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3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0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矩形"/>
          <p:cNvSpPr>
            <a:spLocks/>
          </p:cNvSpPr>
          <p:nvPr/>
        </p:nvSpPr>
        <p:spPr>
          <a:xfrm rot="0">
            <a:off x="739774" y="1183481"/>
            <a:ext cx="7772400" cy="5425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Logical Layout/Structure: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1.Cover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page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Name,Photo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logo,Tagline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   2.About me/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Introductionshort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background,career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goals.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   3.Educationschools,degrees,key coursework.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   4.SkilsTechnical,creative,soft skills.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   5.Projects/Problem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solvingproblem,solution,outcome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   6.Achievements/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Certificationsawards,certificates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   7.Exprience/Internships(if any).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   8.Reflects/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Learningwhat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you gained.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   9.Contact info/QR code/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LinkslinkedId,github,email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28061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5" name="矩形"/>
          <p:cNvSpPr>
            <a:spLocks/>
          </p:cNvSpPr>
          <p:nvPr/>
        </p:nvSpPr>
        <p:spPr>
          <a:xfrm rot="0">
            <a:off x="800100" y="1284295"/>
            <a:ext cx="8496300" cy="6225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FUTURES: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1.HOME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PAGE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Students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name,photo,coursel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college details.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2.PROJECT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SECTIONShowcase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of academic and personal projects.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3.RESUME/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CVOption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to upload/download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resume.professional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summary in brief.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4.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FOOTERCopyright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note.Quick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links to important sections.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FUNCTIONALITY: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1.RESPONSIVE DESIGN-Works 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mobile,tablet,laptop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2.NAVIGATIONSmooth scrolling or clickable menu for easy movement.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3.INTERACTIVE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UIButtons,hover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effects,animations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 4.CONTACT FROM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FUNCTIONLITYSends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message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deractly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to students resume.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sym typeface="Wingdings" pitchFamily="2" charset="2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  <a:sym typeface="Wingdings" pitchFamily="2" charset="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13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523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24</cp:revision>
  <dcterms:created xsi:type="dcterms:W3CDTF">2024-03-29T15:07:22Z</dcterms:created>
  <dcterms:modified xsi:type="dcterms:W3CDTF">2025-08-31T12:37:47Z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