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57" r:id="rId3"/>
    <p:sldId id="273" r:id="rId4"/>
    <p:sldId id="289" r:id="rId5"/>
    <p:sldId id="276" r:id="rId6"/>
    <p:sldId id="275" r:id="rId7"/>
    <p:sldId id="291" r:id="rId8"/>
    <p:sldId id="292" r:id="rId9"/>
    <p:sldId id="295" r:id="rId10"/>
    <p:sldId id="293" r:id="rId11"/>
    <p:sldId id="294" r:id="rId12"/>
    <p:sldId id="279" r:id="rId13"/>
    <p:sldId id="297" r:id="rId14"/>
    <p:sldId id="298" r:id="rId15"/>
    <p:sldId id="299" r:id="rId16"/>
    <p:sldId id="274" r:id="rId17"/>
    <p:sldId id="300" r:id="rId18"/>
    <p:sldId id="301" r:id="rId19"/>
    <p:sldId id="306" r:id="rId20"/>
    <p:sldId id="302" r:id="rId21"/>
    <p:sldId id="303" r:id="rId22"/>
    <p:sldId id="304" r:id="rId23"/>
    <p:sldId id="305" r:id="rId24"/>
    <p:sldId id="288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98" d="100"/>
          <a:sy n="98" d="100"/>
        </p:scale>
        <p:origin x="72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281E8C-F6C5-47B9-AD47-6996A6B3AA3F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4F822D-CAC8-48E5-871D-E7A86F70A849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3611EC6B-03C3-46C6-AD84-D8130EBFBA63}" type="parTrans" cxnId="{C77B63BB-7425-450F-AEE4-7E52DCC779EF}">
      <dgm:prSet/>
      <dgm:spPr/>
      <dgm:t>
        <a:bodyPr/>
        <a:lstStyle/>
        <a:p>
          <a:endParaRPr lang="en-US"/>
        </a:p>
      </dgm:t>
    </dgm:pt>
    <dgm:pt modelId="{434F98C4-4258-4493-952F-39A3525A2B3F}" type="sibTrans" cxnId="{C77B63BB-7425-450F-AEE4-7E52DCC779EF}">
      <dgm:prSet/>
      <dgm:spPr/>
      <dgm:t>
        <a:bodyPr/>
        <a:lstStyle/>
        <a:p>
          <a:endParaRPr lang="en-US"/>
        </a:p>
      </dgm:t>
    </dgm:pt>
    <dgm:pt modelId="{CA9F69AB-A20D-4B2E-BD8F-37F35262ABBC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15EA7096-A536-49EA-A2CE-B5DF9094BFBA}" type="parTrans" cxnId="{7B946FF6-F0DD-4005-8F06-8F42FACD299E}">
      <dgm:prSet/>
      <dgm:spPr/>
      <dgm:t>
        <a:bodyPr/>
        <a:lstStyle/>
        <a:p>
          <a:endParaRPr lang="en-US"/>
        </a:p>
      </dgm:t>
    </dgm:pt>
    <dgm:pt modelId="{1370B787-EEA6-4BB8-87E2-698CD590B4D5}" type="sibTrans" cxnId="{7B946FF6-F0DD-4005-8F06-8F42FACD299E}">
      <dgm:prSet/>
      <dgm:spPr/>
      <dgm:t>
        <a:bodyPr/>
        <a:lstStyle/>
        <a:p>
          <a:endParaRPr lang="en-US"/>
        </a:p>
      </dgm:t>
    </dgm:pt>
    <dgm:pt modelId="{126103AA-B137-471A-A9EE-F3CAA195B5A2}">
      <dgm:prSet phldrT="[Text]"/>
      <dgm:spPr/>
      <dgm:t>
        <a:bodyPr/>
        <a:lstStyle/>
        <a:p>
          <a:r>
            <a:rPr lang="en-US" dirty="0"/>
            <a:t>Problem Identification</a:t>
          </a:r>
        </a:p>
      </dgm:t>
    </dgm:pt>
    <dgm:pt modelId="{9217A0D2-AC45-442E-A173-2E3E395A2B86}" type="parTrans" cxnId="{2AD2F308-7928-4506-B12B-4519DC657DC9}">
      <dgm:prSet/>
      <dgm:spPr/>
      <dgm:t>
        <a:bodyPr/>
        <a:lstStyle/>
        <a:p>
          <a:endParaRPr lang="en-US"/>
        </a:p>
      </dgm:t>
    </dgm:pt>
    <dgm:pt modelId="{592CF857-D54D-491C-BAE2-81DB0DBB663E}" type="sibTrans" cxnId="{2AD2F308-7928-4506-B12B-4519DC657DC9}">
      <dgm:prSet/>
      <dgm:spPr/>
      <dgm:t>
        <a:bodyPr/>
        <a:lstStyle/>
        <a:p>
          <a:endParaRPr lang="en-US"/>
        </a:p>
      </dgm:t>
    </dgm:pt>
    <dgm:pt modelId="{5B51B90D-808D-4086-8E80-A7F9E61C3A30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81E8A18-155A-49B3-98A6-C95D34FD3C8C}" type="parTrans" cxnId="{D76DA6C0-1C9A-44A6-9F68-1B1F37791662}">
      <dgm:prSet/>
      <dgm:spPr/>
      <dgm:t>
        <a:bodyPr/>
        <a:lstStyle/>
        <a:p>
          <a:endParaRPr lang="en-US"/>
        </a:p>
      </dgm:t>
    </dgm:pt>
    <dgm:pt modelId="{49B02A4A-3934-42B3-B393-404C24F30D6F}" type="sibTrans" cxnId="{D76DA6C0-1C9A-44A6-9F68-1B1F37791662}">
      <dgm:prSet/>
      <dgm:spPr/>
      <dgm:t>
        <a:bodyPr/>
        <a:lstStyle/>
        <a:p>
          <a:endParaRPr lang="en-US"/>
        </a:p>
      </dgm:t>
    </dgm:pt>
    <dgm:pt modelId="{A3378D6C-CCD2-4E76-AAC7-9AE826E9279E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1F3A5372-2F63-472D-8FB5-52450564F205}" type="parTrans" cxnId="{C8B19C05-8AC9-4394-A94F-A5395C6344E8}">
      <dgm:prSet/>
      <dgm:spPr/>
      <dgm:t>
        <a:bodyPr/>
        <a:lstStyle/>
        <a:p>
          <a:endParaRPr lang="en-US"/>
        </a:p>
      </dgm:t>
    </dgm:pt>
    <dgm:pt modelId="{6BC0840F-D4B3-491C-80CF-AF1A9E2F4E19}" type="sibTrans" cxnId="{C8B19C05-8AC9-4394-A94F-A5395C6344E8}">
      <dgm:prSet/>
      <dgm:spPr/>
      <dgm:t>
        <a:bodyPr/>
        <a:lstStyle/>
        <a:p>
          <a:endParaRPr lang="en-US"/>
        </a:p>
      </dgm:t>
    </dgm:pt>
    <dgm:pt modelId="{54B2AE4E-0E48-4817-A91D-CA7617FFA749}">
      <dgm:prSet phldrT="[Text]"/>
      <dgm:spPr/>
      <dgm:t>
        <a:bodyPr/>
        <a:lstStyle/>
        <a:p>
          <a:r>
            <a:rPr lang="en-US" dirty="0"/>
            <a:t>Model Application</a:t>
          </a:r>
        </a:p>
      </dgm:t>
    </dgm:pt>
    <dgm:pt modelId="{2B63A925-A742-4F96-8796-3BC47F0284BF}" type="parTrans" cxnId="{397D73AA-EA0C-411C-9913-D0A2B6555976}">
      <dgm:prSet/>
      <dgm:spPr/>
      <dgm:t>
        <a:bodyPr/>
        <a:lstStyle/>
        <a:p>
          <a:endParaRPr lang="en-US"/>
        </a:p>
      </dgm:t>
    </dgm:pt>
    <dgm:pt modelId="{CA70614A-4FEE-4505-83E8-45101FE66D3E}" type="sibTrans" cxnId="{397D73AA-EA0C-411C-9913-D0A2B6555976}">
      <dgm:prSet/>
      <dgm:spPr/>
      <dgm:t>
        <a:bodyPr/>
        <a:lstStyle/>
        <a:p>
          <a:endParaRPr lang="en-US"/>
        </a:p>
      </dgm:t>
    </dgm:pt>
    <dgm:pt modelId="{02853B20-9EAE-42AF-BEC0-52CAD85C25F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53EADC9-D9A5-4170-98B4-F43B3E24BE16}" type="parTrans" cxnId="{886F7EAA-645A-4815-85B7-DE34A0F78DE4}">
      <dgm:prSet/>
      <dgm:spPr/>
      <dgm:t>
        <a:bodyPr/>
        <a:lstStyle/>
        <a:p>
          <a:endParaRPr lang="en-US"/>
        </a:p>
      </dgm:t>
    </dgm:pt>
    <dgm:pt modelId="{BC829D20-B80B-4746-A74F-90207BE0DADF}" type="sibTrans" cxnId="{886F7EAA-645A-4815-85B7-DE34A0F78DE4}">
      <dgm:prSet/>
      <dgm:spPr/>
      <dgm:t>
        <a:bodyPr/>
        <a:lstStyle/>
        <a:p>
          <a:endParaRPr lang="en-US"/>
        </a:p>
      </dgm:t>
    </dgm:pt>
    <dgm:pt modelId="{A2D9623C-8B07-49EE-B153-6AFF7AE943EA}" type="pres">
      <dgm:prSet presAssocID="{BF281E8C-F6C5-47B9-AD47-6996A6B3AA3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E6100C-C4F4-4BB1-B491-346643C92738}" type="pres">
      <dgm:prSet presAssocID="{D74F822D-CAC8-48E5-871D-E7A86F70A849}" presName="Parent" presStyleLbl="node0" presStyleIdx="0" presStyleCnt="1">
        <dgm:presLayoutVars>
          <dgm:chMax val="6"/>
          <dgm:chPref val="6"/>
        </dgm:presLayoutVars>
      </dgm:prSet>
      <dgm:spPr/>
    </dgm:pt>
    <dgm:pt modelId="{022A1DCF-5781-4075-905D-89021F53189B}" type="pres">
      <dgm:prSet presAssocID="{CA9F69AB-A20D-4B2E-BD8F-37F35262ABBC}" presName="Accent1" presStyleCnt="0"/>
      <dgm:spPr/>
    </dgm:pt>
    <dgm:pt modelId="{678A8E42-F35F-48F4-8F36-C02FDD1C86EE}" type="pres">
      <dgm:prSet presAssocID="{CA9F69AB-A20D-4B2E-BD8F-37F35262ABBC}" presName="Accent" presStyleLbl="bgShp" presStyleIdx="0" presStyleCnt="6"/>
      <dgm:spPr/>
    </dgm:pt>
    <dgm:pt modelId="{CA843E08-3E13-449A-B010-447DFC8440CB}" type="pres">
      <dgm:prSet presAssocID="{CA9F69AB-A20D-4B2E-BD8F-37F35262ABB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E5793B0-1349-427C-BAC6-0373ABCFDBFF}" type="pres">
      <dgm:prSet presAssocID="{126103AA-B137-471A-A9EE-F3CAA195B5A2}" presName="Accent2" presStyleCnt="0"/>
      <dgm:spPr/>
    </dgm:pt>
    <dgm:pt modelId="{7359877B-6479-4586-B235-619B9A4DA98A}" type="pres">
      <dgm:prSet presAssocID="{126103AA-B137-471A-A9EE-F3CAA195B5A2}" presName="Accent" presStyleLbl="bgShp" presStyleIdx="1" presStyleCnt="6"/>
      <dgm:spPr/>
    </dgm:pt>
    <dgm:pt modelId="{125A17EB-67C8-4C11-838F-4B84C3DAFDE0}" type="pres">
      <dgm:prSet presAssocID="{126103AA-B137-471A-A9EE-F3CAA195B5A2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BBBEFCF-67C4-4556-9C52-F89ED986AD6D}" type="pres">
      <dgm:prSet presAssocID="{5B51B90D-808D-4086-8E80-A7F9E61C3A30}" presName="Accent3" presStyleCnt="0"/>
      <dgm:spPr/>
    </dgm:pt>
    <dgm:pt modelId="{2E18996B-7135-4381-90FD-2BC6DDC5DF70}" type="pres">
      <dgm:prSet presAssocID="{5B51B90D-808D-4086-8E80-A7F9E61C3A30}" presName="Accent" presStyleLbl="bgShp" presStyleIdx="2" presStyleCnt="6"/>
      <dgm:spPr/>
    </dgm:pt>
    <dgm:pt modelId="{A9AF4047-A0C8-4C85-9573-B5ADF513AEEA}" type="pres">
      <dgm:prSet presAssocID="{5B51B90D-808D-4086-8E80-A7F9E61C3A3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EC0F475-DF14-4C76-B772-B350BE7E1804}" type="pres">
      <dgm:prSet presAssocID="{A3378D6C-CCD2-4E76-AAC7-9AE826E9279E}" presName="Accent4" presStyleCnt="0"/>
      <dgm:spPr/>
    </dgm:pt>
    <dgm:pt modelId="{F41A90FC-D18A-4221-9141-7A66A49CF3D7}" type="pres">
      <dgm:prSet presAssocID="{A3378D6C-CCD2-4E76-AAC7-9AE826E9279E}" presName="Accent" presStyleLbl="bgShp" presStyleIdx="3" presStyleCnt="6"/>
      <dgm:spPr/>
    </dgm:pt>
    <dgm:pt modelId="{0FF3D0B8-58CF-43F5-B897-A5B83DCD4F32}" type="pres">
      <dgm:prSet presAssocID="{A3378D6C-CCD2-4E76-AAC7-9AE826E9279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BE47FA7-8511-466C-904C-521324E44501}" type="pres">
      <dgm:prSet presAssocID="{54B2AE4E-0E48-4817-A91D-CA7617FFA749}" presName="Accent5" presStyleCnt="0"/>
      <dgm:spPr/>
    </dgm:pt>
    <dgm:pt modelId="{05360353-9CE0-473C-B567-05C02B170EB1}" type="pres">
      <dgm:prSet presAssocID="{54B2AE4E-0E48-4817-A91D-CA7617FFA749}" presName="Accent" presStyleLbl="bgShp" presStyleIdx="4" presStyleCnt="6"/>
      <dgm:spPr/>
    </dgm:pt>
    <dgm:pt modelId="{59503270-2802-41FE-8EF0-8A2ED8C5B2FB}" type="pres">
      <dgm:prSet presAssocID="{54B2AE4E-0E48-4817-A91D-CA7617FFA74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AEAE2B-4B77-40F3-8E8E-D879B53C9FF4}" type="pres">
      <dgm:prSet presAssocID="{02853B20-9EAE-42AF-BEC0-52CAD85C25F1}" presName="Accent6" presStyleCnt="0"/>
      <dgm:spPr/>
    </dgm:pt>
    <dgm:pt modelId="{306C2317-2B13-4658-AECA-6933004B49FB}" type="pres">
      <dgm:prSet presAssocID="{02853B20-9EAE-42AF-BEC0-52CAD85C25F1}" presName="Accent" presStyleLbl="bgShp" presStyleIdx="5" presStyleCnt="6"/>
      <dgm:spPr/>
    </dgm:pt>
    <dgm:pt modelId="{FE2C0CB7-27EF-4CAF-92DE-323A3B9D071D}" type="pres">
      <dgm:prSet presAssocID="{02853B20-9EAE-42AF-BEC0-52CAD85C25F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8B19C05-8AC9-4394-A94F-A5395C6344E8}" srcId="{D74F822D-CAC8-48E5-871D-E7A86F70A849}" destId="{A3378D6C-CCD2-4E76-AAC7-9AE826E9279E}" srcOrd="3" destOrd="0" parTransId="{1F3A5372-2F63-472D-8FB5-52450564F205}" sibTransId="{6BC0840F-D4B3-491C-80CF-AF1A9E2F4E19}"/>
    <dgm:cxn modelId="{2AD2F308-7928-4506-B12B-4519DC657DC9}" srcId="{D74F822D-CAC8-48E5-871D-E7A86F70A849}" destId="{126103AA-B137-471A-A9EE-F3CAA195B5A2}" srcOrd="1" destOrd="0" parTransId="{9217A0D2-AC45-442E-A173-2E3E395A2B86}" sibTransId="{592CF857-D54D-491C-BAE2-81DB0DBB663E}"/>
    <dgm:cxn modelId="{E4CC593E-E508-4633-935D-7DFBE0C27EB0}" type="presOf" srcId="{54B2AE4E-0E48-4817-A91D-CA7617FFA749}" destId="{59503270-2802-41FE-8EF0-8A2ED8C5B2FB}" srcOrd="0" destOrd="0" presId="urn:microsoft.com/office/officeart/2011/layout/HexagonRadial"/>
    <dgm:cxn modelId="{7BC53E65-C1ED-4488-84D7-B925C15183A8}" type="presOf" srcId="{CA9F69AB-A20D-4B2E-BD8F-37F35262ABBC}" destId="{CA843E08-3E13-449A-B010-447DFC8440CB}" srcOrd="0" destOrd="0" presId="urn:microsoft.com/office/officeart/2011/layout/HexagonRadial"/>
    <dgm:cxn modelId="{3E27E27B-14AC-4006-A975-4959290C48CB}" type="presOf" srcId="{02853B20-9EAE-42AF-BEC0-52CAD85C25F1}" destId="{FE2C0CB7-27EF-4CAF-92DE-323A3B9D071D}" srcOrd="0" destOrd="0" presId="urn:microsoft.com/office/officeart/2011/layout/HexagonRadial"/>
    <dgm:cxn modelId="{99D33E9E-DD66-4B05-B29B-6EACD0293FA2}" type="presOf" srcId="{BF281E8C-F6C5-47B9-AD47-6996A6B3AA3F}" destId="{A2D9623C-8B07-49EE-B153-6AFF7AE943EA}" srcOrd="0" destOrd="0" presId="urn:microsoft.com/office/officeart/2011/layout/HexagonRadial"/>
    <dgm:cxn modelId="{28BD8FA4-F5C5-4088-A8D3-0F8B912BEE05}" type="presOf" srcId="{D74F822D-CAC8-48E5-871D-E7A86F70A849}" destId="{5BE6100C-C4F4-4BB1-B491-346643C92738}" srcOrd="0" destOrd="0" presId="urn:microsoft.com/office/officeart/2011/layout/HexagonRadial"/>
    <dgm:cxn modelId="{397D73AA-EA0C-411C-9913-D0A2B6555976}" srcId="{D74F822D-CAC8-48E5-871D-E7A86F70A849}" destId="{54B2AE4E-0E48-4817-A91D-CA7617FFA749}" srcOrd="4" destOrd="0" parTransId="{2B63A925-A742-4F96-8796-3BC47F0284BF}" sibTransId="{CA70614A-4FEE-4505-83E8-45101FE66D3E}"/>
    <dgm:cxn modelId="{886F7EAA-645A-4815-85B7-DE34A0F78DE4}" srcId="{D74F822D-CAC8-48E5-871D-E7A86F70A849}" destId="{02853B20-9EAE-42AF-BEC0-52CAD85C25F1}" srcOrd="5" destOrd="0" parTransId="{353EADC9-D9A5-4170-98B4-F43B3E24BE16}" sibTransId="{BC829D20-B80B-4746-A74F-90207BE0DADF}"/>
    <dgm:cxn modelId="{F91AF0AB-557D-43FC-9F2F-9C74D848A3C5}" type="presOf" srcId="{126103AA-B137-471A-A9EE-F3CAA195B5A2}" destId="{125A17EB-67C8-4C11-838F-4B84C3DAFDE0}" srcOrd="0" destOrd="0" presId="urn:microsoft.com/office/officeart/2011/layout/HexagonRadial"/>
    <dgm:cxn modelId="{C9146EB4-A3BB-4B25-88EF-CE67942C3CD6}" type="presOf" srcId="{A3378D6C-CCD2-4E76-AAC7-9AE826E9279E}" destId="{0FF3D0B8-58CF-43F5-B897-A5B83DCD4F32}" srcOrd="0" destOrd="0" presId="urn:microsoft.com/office/officeart/2011/layout/HexagonRadial"/>
    <dgm:cxn modelId="{C77B63BB-7425-450F-AEE4-7E52DCC779EF}" srcId="{BF281E8C-F6C5-47B9-AD47-6996A6B3AA3F}" destId="{D74F822D-CAC8-48E5-871D-E7A86F70A849}" srcOrd="0" destOrd="0" parTransId="{3611EC6B-03C3-46C6-AD84-D8130EBFBA63}" sibTransId="{434F98C4-4258-4493-952F-39A3525A2B3F}"/>
    <dgm:cxn modelId="{C82D29BD-04AF-4C5C-9066-73B40BA70A84}" type="presOf" srcId="{5B51B90D-808D-4086-8E80-A7F9E61C3A30}" destId="{A9AF4047-A0C8-4C85-9573-B5ADF513AEEA}" srcOrd="0" destOrd="0" presId="urn:microsoft.com/office/officeart/2011/layout/HexagonRadial"/>
    <dgm:cxn modelId="{D76DA6C0-1C9A-44A6-9F68-1B1F37791662}" srcId="{D74F822D-CAC8-48E5-871D-E7A86F70A849}" destId="{5B51B90D-808D-4086-8E80-A7F9E61C3A30}" srcOrd="2" destOrd="0" parTransId="{581E8A18-155A-49B3-98A6-C95D34FD3C8C}" sibTransId="{49B02A4A-3934-42B3-B393-404C24F30D6F}"/>
    <dgm:cxn modelId="{7B946FF6-F0DD-4005-8F06-8F42FACD299E}" srcId="{D74F822D-CAC8-48E5-871D-E7A86F70A849}" destId="{CA9F69AB-A20D-4B2E-BD8F-37F35262ABBC}" srcOrd="0" destOrd="0" parTransId="{15EA7096-A536-49EA-A2CE-B5DF9094BFBA}" sibTransId="{1370B787-EEA6-4BB8-87E2-698CD590B4D5}"/>
    <dgm:cxn modelId="{58AAFC9C-8272-4C16-9074-54425034B1C7}" type="presParOf" srcId="{A2D9623C-8B07-49EE-B153-6AFF7AE943EA}" destId="{5BE6100C-C4F4-4BB1-B491-346643C92738}" srcOrd="0" destOrd="0" presId="urn:microsoft.com/office/officeart/2011/layout/HexagonRadial"/>
    <dgm:cxn modelId="{97610D27-13F2-4BCD-BE46-2274DC10CFC5}" type="presParOf" srcId="{A2D9623C-8B07-49EE-B153-6AFF7AE943EA}" destId="{022A1DCF-5781-4075-905D-89021F53189B}" srcOrd="1" destOrd="0" presId="urn:microsoft.com/office/officeart/2011/layout/HexagonRadial"/>
    <dgm:cxn modelId="{94CCB1F1-A3EF-4CEA-BB2F-FBF72CF11239}" type="presParOf" srcId="{022A1DCF-5781-4075-905D-89021F53189B}" destId="{678A8E42-F35F-48F4-8F36-C02FDD1C86EE}" srcOrd="0" destOrd="0" presId="urn:microsoft.com/office/officeart/2011/layout/HexagonRadial"/>
    <dgm:cxn modelId="{EB709C0D-BA4C-44E2-ABA1-B4A6588001EA}" type="presParOf" srcId="{A2D9623C-8B07-49EE-B153-6AFF7AE943EA}" destId="{CA843E08-3E13-449A-B010-447DFC8440CB}" srcOrd="2" destOrd="0" presId="urn:microsoft.com/office/officeart/2011/layout/HexagonRadial"/>
    <dgm:cxn modelId="{E85833A9-B8BB-4850-A8A8-62CBB154F91C}" type="presParOf" srcId="{A2D9623C-8B07-49EE-B153-6AFF7AE943EA}" destId="{FE5793B0-1349-427C-BAC6-0373ABCFDBFF}" srcOrd="3" destOrd="0" presId="urn:microsoft.com/office/officeart/2011/layout/HexagonRadial"/>
    <dgm:cxn modelId="{73DABE15-03F7-49B1-94E7-E0E89FF5FAE4}" type="presParOf" srcId="{FE5793B0-1349-427C-BAC6-0373ABCFDBFF}" destId="{7359877B-6479-4586-B235-619B9A4DA98A}" srcOrd="0" destOrd="0" presId="urn:microsoft.com/office/officeart/2011/layout/HexagonRadial"/>
    <dgm:cxn modelId="{9E5AE312-6692-486E-8A5F-8CB4544AC55B}" type="presParOf" srcId="{A2D9623C-8B07-49EE-B153-6AFF7AE943EA}" destId="{125A17EB-67C8-4C11-838F-4B84C3DAFDE0}" srcOrd="4" destOrd="0" presId="urn:microsoft.com/office/officeart/2011/layout/HexagonRadial"/>
    <dgm:cxn modelId="{BACDF2AD-04B3-4B76-8053-B390A33D06A7}" type="presParOf" srcId="{A2D9623C-8B07-49EE-B153-6AFF7AE943EA}" destId="{1BBBEFCF-67C4-4556-9C52-F89ED986AD6D}" srcOrd="5" destOrd="0" presId="urn:microsoft.com/office/officeart/2011/layout/HexagonRadial"/>
    <dgm:cxn modelId="{311D2AEF-00C2-4AE0-B65B-4E03B33CE460}" type="presParOf" srcId="{1BBBEFCF-67C4-4556-9C52-F89ED986AD6D}" destId="{2E18996B-7135-4381-90FD-2BC6DDC5DF70}" srcOrd="0" destOrd="0" presId="urn:microsoft.com/office/officeart/2011/layout/HexagonRadial"/>
    <dgm:cxn modelId="{8227648D-5653-415B-B8C2-BFB8C31D5FF4}" type="presParOf" srcId="{A2D9623C-8B07-49EE-B153-6AFF7AE943EA}" destId="{A9AF4047-A0C8-4C85-9573-B5ADF513AEEA}" srcOrd="6" destOrd="0" presId="urn:microsoft.com/office/officeart/2011/layout/HexagonRadial"/>
    <dgm:cxn modelId="{B4015CA8-2EFF-46DE-B5DA-C9EA9F64C102}" type="presParOf" srcId="{A2D9623C-8B07-49EE-B153-6AFF7AE943EA}" destId="{DEC0F475-DF14-4C76-B772-B350BE7E1804}" srcOrd="7" destOrd="0" presId="urn:microsoft.com/office/officeart/2011/layout/HexagonRadial"/>
    <dgm:cxn modelId="{CEAAA01F-2EA6-499A-ADA7-AA9E8C3FDD6B}" type="presParOf" srcId="{DEC0F475-DF14-4C76-B772-B350BE7E1804}" destId="{F41A90FC-D18A-4221-9141-7A66A49CF3D7}" srcOrd="0" destOrd="0" presId="urn:microsoft.com/office/officeart/2011/layout/HexagonRadial"/>
    <dgm:cxn modelId="{DE9F2FDB-7D90-4815-8B8E-8AF072BFF7CF}" type="presParOf" srcId="{A2D9623C-8B07-49EE-B153-6AFF7AE943EA}" destId="{0FF3D0B8-58CF-43F5-B897-A5B83DCD4F32}" srcOrd="8" destOrd="0" presId="urn:microsoft.com/office/officeart/2011/layout/HexagonRadial"/>
    <dgm:cxn modelId="{84D66BA3-7E7E-45D7-A49B-3E16C7B6508A}" type="presParOf" srcId="{A2D9623C-8B07-49EE-B153-6AFF7AE943EA}" destId="{8BE47FA7-8511-466C-904C-521324E44501}" srcOrd="9" destOrd="0" presId="urn:microsoft.com/office/officeart/2011/layout/HexagonRadial"/>
    <dgm:cxn modelId="{A4C36757-80A0-4DA0-8571-211856436C02}" type="presParOf" srcId="{8BE47FA7-8511-466C-904C-521324E44501}" destId="{05360353-9CE0-473C-B567-05C02B170EB1}" srcOrd="0" destOrd="0" presId="urn:microsoft.com/office/officeart/2011/layout/HexagonRadial"/>
    <dgm:cxn modelId="{6FB8845D-0748-4584-8F4B-661603F44F35}" type="presParOf" srcId="{A2D9623C-8B07-49EE-B153-6AFF7AE943EA}" destId="{59503270-2802-41FE-8EF0-8A2ED8C5B2FB}" srcOrd="10" destOrd="0" presId="urn:microsoft.com/office/officeart/2011/layout/HexagonRadial"/>
    <dgm:cxn modelId="{A67C045E-112D-48FA-ABCA-09EDF2289487}" type="presParOf" srcId="{A2D9623C-8B07-49EE-B153-6AFF7AE943EA}" destId="{23AEAE2B-4B77-40F3-8E8E-D879B53C9FF4}" srcOrd="11" destOrd="0" presId="urn:microsoft.com/office/officeart/2011/layout/HexagonRadial"/>
    <dgm:cxn modelId="{12234A42-6262-4E1C-85D9-7E3FD852369F}" type="presParOf" srcId="{23AEAE2B-4B77-40F3-8E8E-D879B53C9FF4}" destId="{306C2317-2B13-4658-AECA-6933004B49FB}" srcOrd="0" destOrd="0" presId="urn:microsoft.com/office/officeart/2011/layout/HexagonRadial"/>
    <dgm:cxn modelId="{B515CCA4-6FA0-4E7C-970C-6BE8A1FF484A}" type="presParOf" srcId="{A2D9623C-8B07-49EE-B153-6AFF7AE943EA}" destId="{FE2C0CB7-27EF-4CAF-92DE-323A3B9D071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81E8C-F6C5-47B9-AD47-6996A6B3AA3F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4F822D-CAC8-48E5-871D-E7A86F70A849}">
      <dgm:prSet phldrT="[Text]"/>
      <dgm:spPr/>
      <dgm:t>
        <a:bodyPr/>
        <a:lstStyle/>
        <a:p>
          <a:r>
            <a:rPr lang="en-US" dirty="0"/>
            <a:t>Problem Statement</a:t>
          </a:r>
        </a:p>
      </dgm:t>
    </dgm:pt>
    <dgm:pt modelId="{3611EC6B-03C3-46C6-AD84-D8130EBFBA63}" type="parTrans" cxnId="{C77B63BB-7425-450F-AEE4-7E52DCC779EF}">
      <dgm:prSet/>
      <dgm:spPr/>
      <dgm:t>
        <a:bodyPr/>
        <a:lstStyle/>
        <a:p>
          <a:endParaRPr lang="en-US"/>
        </a:p>
      </dgm:t>
    </dgm:pt>
    <dgm:pt modelId="{434F98C4-4258-4493-952F-39A3525A2B3F}" type="sibTrans" cxnId="{C77B63BB-7425-450F-AEE4-7E52DCC779EF}">
      <dgm:prSet/>
      <dgm:spPr/>
      <dgm:t>
        <a:bodyPr/>
        <a:lstStyle/>
        <a:p>
          <a:endParaRPr lang="en-US"/>
        </a:p>
      </dgm:t>
    </dgm:pt>
    <dgm:pt modelId="{CA9F69AB-A20D-4B2E-BD8F-37F35262ABBC}">
      <dgm:prSet phldrT="[Text]"/>
      <dgm:spPr/>
      <dgm:t>
        <a:bodyPr/>
        <a:lstStyle/>
        <a:p>
          <a:r>
            <a:rPr lang="en-US" dirty="0"/>
            <a:t>Data Acquisition</a:t>
          </a:r>
        </a:p>
      </dgm:t>
    </dgm:pt>
    <dgm:pt modelId="{15EA7096-A536-49EA-A2CE-B5DF9094BFBA}" type="parTrans" cxnId="{7B946FF6-F0DD-4005-8F06-8F42FACD299E}">
      <dgm:prSet/>
      <dgm:spPr/>
      <dgm:t>
        <a:bodyPr/>
        <a:lstStyle/>
        <a:p>
          <a:endParaRPr lang="en-US"/>
        </a:p>
      </dgm:t>
    </dgm:pt>
    <dgm:pt modelId="{1370B787-EEA6-4BB8-87E2-698CD590B4D5}" type="sibTrans" cxnId="{7B946FF6-F0DD-4005-8F06-8F42FACD299E}">
      <dgm:prSet/>
      <dgm:spPr/>
      <dgm:t>
        <a:bodyPr/>
        <a:lstStyle/>
        <a:p>
          <a:endParaRPr lang="en-US"/>
        </a:p>
      </dgm:t>
    </dgm:pt>
    <dgm:pt modelId="{126103AA-B137-471A-A9EE-F3CAA195B5A2}">
      <dgm:prSet phldrT="[Text]"/>
      <dgm:spPr/>
      <dgm:t>
        <a:bodyPr/>
        <a:lstStyle/>
        <a:p>
          <a:r>
            <a:rPr lang="en-US" dirty="0"/>
            <a:t>Problem Identification</a:t>
          </a:r>
        </a:p>
      </dgm:t>
    </dgm:pt>
    <dgm:pt modelId="{9217A0D2-AC45-442E-A173-2E3E395A2B86}" type="parTrans" cxnId="{2AD2F308-7928-4506-B12B-4519DC657DC9}">
      <dgm:prSet/>
      <dgm:spPr/>
      <dgm:t>
        <a:bodyPr/>
        <a:lstStyle/>
        <a:p>
          <a:endParaRPr lang="en-US"/>
        </a:p>
      </dgm:t>
    </dgm:pt>
    <dgm:pt modelId="{592CF857-D54D-491C-BAE2-81DB0DBB663E}" type="sibTrans" cxnId="{2AD2F308-7928-4506-B12B-4519DC657DC9}">
      <dgm:prSet/>
      <dgm:spPr/>
      <dgm:t>
        <a:bodyPr/>
        <a:lstStyle/>
        <a:p>
          <a:endParaRPr lang="en-US"/>
        </a:p>
      </dgm:t>
    </dgm:pt>
    <dgm:pt modelId="{5B51B90D-808D-4086-8E80-A7F9E61C3A30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81E8A18-155A-49B3-98A6-C95D34FD3C8C}" type="parTrans" cxnId="{D76DA6C0-1C9A-44A6-9F68-1B1F37791662}">
      <dgm:prSet/>
      <dgm:spPr/>
      <dgm:t>
        <a:bodyPr/>
        <a:lstStyle/>
        <a:p>
          <a:endParaRPr lang="en-US"/>
        </a:p>
      </dgm:t>
    </dgm:pt>
    <dgm:pt modelId="{49B02A4A-3934-42B3-B393-404C24F30D6F}" type="sibTrans" cxnId="{D76DA6C0-1C9A-44A6-9F68-1B1F37791662}">
      <dgm:prSet/>
      <dgm:spPr/>
      <dgm:t>
        <a:bodyPr/>
        <a:lstStyle/>
        <a:p>
          <a:endParaRPr lang="en-US"/>
        </a:p>
      </dgm:t>
    </dgm:pt>
    <dgm:pt modelId="{A3378D6C-CCD2-4E76-AAC7-9AE826E9279E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1F3A5372-2F63-472D-8FB5-52450564F205}" type="parTrans" cxnId="{C8B19C05-8AC9-4394-A94F-A5395C6344E8}">
      <dgm:prSet/>
      <dgm:spPr/>
      <dgm:t>
        <a:bodyPr/>
        <a:lstStyle/>
        <a:p>
          <a:endParaRPr lang="en-US"/>
        </a:p>
      </dgm:t>
    </dgm:pt>
    <dgm:pt modelId="{6BC0840F-D4B3-491C-80CF-AF1A9E2F4E19}" type="sibTrans" cxnId="{C8B19C05-8AC9-4394-A94F-A5395C6344E8}">
      <dgm:prSet/>
      <dgm:spPr/>
      <dgm:t>
        <a:bodyPr/>
        <a:lstStyle/>
        <a:p>
          <a:endParaRPr lang="en-US"/>
        </a:p>
      </dgm:t>
    </dgm:pt>
    <dgm:pt modelId="{54B2AE4E-0E48-4817-A91D-CA7617FFA749}">
      <dgm:prSet phldrT="[Text]"/>
      <dgm:spPr/>
      <dgm:t>
        <a:bodyPr/>
        <a:lstStyle/>
        <a:p>
          <a:r>
            <a:rPr lang="en-US" dirty="0"/>
            <a:t>Model Application</a:t>
          </a:r>
        </a:p>
      </dgm:t>
    </dgm:pt>
    <dgm:pt modelId="{2B63A925-A742-4F96-8796-3BC47F0284BF}" type="parTrans" cxnId="{397D73AA-EA0C-411C-9913-D0A2B6555976}">
      <dgm:prSet/>
      <dgm:spPr/>
      <dgm:t>
        <a:bodyPr/>
        <a:lstStyle/>
        <a:p>
          <a:endParaRPr lang="en-US"/>
        </a:p>
      </dgm:t>
    </dgm:pt>
    <dgm:pt modelId="{CA70614A-4FEE-4505-83E8-45101FE66D3E}" type="sibTrans" cxnId="{397D73AA-EA0C-411C-9913-D0A2B6555976}">
      <dgm:prSet/>
      <dgm:spPr/>
      <dgm:t>
        <a:bodyPr/>
        <a:lstStyle/>
        <a:p>
          <a:endParaRPr lang="en-US"/>
        </a:p>
      </dgm:t>
    </dgm:pt>
    <dgm:pt modelId="{02853B20-9EAE-42AF-BEC0-52CAD85C25F1}">
      <dgm:prSet phldrT="[Text]"/>
      <dgm:spPr/>
      <dgm:t>
        <a:bodyPr/>
        <a:lstStyle/>
        <a:p>
          <a:r>
            <a:rPr lang="en-US" dirty="0"/>
            <a:t>Production</a:t>
          </a:r>
        </a:p>
      </dgm:t>
    </dgm:pt>
    <dgm:pt modelId="{353EADC9-D9A5-4170-98B4-F43B3E24BE16}" type="parTrans" cxnId="{886F7EAA-645A-4815-85B7-DE34A0F78DE4}">
      <dgm:prSet/>
      <dgm:spPr/>
      <dgm:t>
        <a:bodyPr/>
        <a:lstStyle/>
        <a:p>
          <a:endParaRPr lang="en-US"/>
        </a:p>
      </dgm:t>
    </dgm:pt>
    <dgm:pt modelId="{BC829D20-B80B-4746-A74F-90207BE0DADF}" type="sibTrans" cxnId="{886F7EAA-645A-4815-85B7-DE34A0F78DE4}">
      <dgm:prSet/>
      <dgm:spPr/>
      <dgm:t>
        <a:bodyPr/>
        <a:lstStyle/>
        <a:p>
          <a:endParaRPr lang="en-US"/>
        </a:p>
      </dgm:t>
    </dgm:pt>
    <dgm:pt modelId="{A2D9623C-8B07-49EE-B153-6AFF7AE943EA}" type="pres">
      <dgm:prSet presAssocID="{BF281E8C-F6C5-47B9-AD47-6996A6B3AA3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BE6100C-C4F4-4BB1-B491-346643C92738}" type="pres">
      <dgm:prSet presAssocID="{D74F822D-CAC8-48E5-871D-E7A86F70A849}" presName="Parent" presStyleLbl="node0" presStyleIdx="0" presStyleCnt="1">
        <dgm:presLayoutVars>
          <dgm:chMax val="6"/>
          <dgm:chPref val="6"/>
        </dgm:presLayoutVars>
      </dgm:prSet>
      <dgm:spPr/>
    </dgm:pt>
    <dgm:pt modelId="{022A1DCF-5781-4075-905D-89021F53189B}" type="pres">
      <dgm:prSet presAssocID="{CA9F69AB-A20D-4B2E-BD8F-37F35262ABBC}" presName="Accent1" presStyleCnt="0"/>
      <dgm:spPr/>
    </dgm:pt>
    <dgm:pt modelId="{678A8E42-F35F-48F4-8F36-C02FDD1C86EE}" type="pres">
      <dgm:prSet presAssocID="{CA9F69AB-A20D-4B2E-BD8F-37F35262ABBC}" presName="Accent" presStyleLbl="bgShp" presStyleIdx="0" presStyleCnt="6"/>
      <dgm:spPr/>
    </dgm:pt>
    <dgm:pt modelId="{CA843E08-3E13-449A-B010-447DFC8440CB}" type="pres">
      <dgm:prSet presAssocID="{CA9F69AB-A20D-4B2E-BD8F-37F35262ABBC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E5793B0-1349-427C-BAC6-0373ABCFDBFF}" type="pres">
      <dgm:prSet presAssocID="{126103AA-B137-471A-A9EE-F3CAA195B5A2}" presName="Accent2" presStyleCnt="0"/>
      <dgm:spPr/>
    </dgm:pt>
    <dgm:pt modelId="{7359877B-6479-4586-B235-619B9A4DA98A}" type="pres">
      <dgm:prSet presAssocID="{126103AA-B137-471A-A9EE-F3CAA195B5A2}" presName="Accent" presStyleLbl="bgShp" presStyleIdx="1" presStyleCnt="6"/>
      <dgm:spPr/>
    </dgm:pt>
    <dgm:pt modelId="{125A17EB-67C8-4C11-838F-4B84C3DAFDE0}" type="pres">
      <dgm:prSet presAssocID="{126103AA-B137-471A-A9EE-F3CAA195B5A2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BBBEFCF-67C4-4556-9C52-F89ED986AD6D}" type="pres">
      <dgm:prSet presAssocID="{5B51B90D-808D-4086-8E80-A7F9E61C3A30}" presName="Accent3" presStyleCnt="0"/>
      <dgm:spPr/>
    </dgm:pt>
    <dgm:pt modelId="{2E18996B-7135-4381-90FD-2BC6DDC5DF70}" type="pres">
      <dgm:prSet presAssocID="{5B51B90D-808D-4086-8E80-A7F9E61C3A30}" presName="Accent" presStyleLbl="bgShp" presStyleIdx="2" presStyleCnt="6"/>
      <dgm:spPr/>
    </dgm:pt>
    <dgm:pt modelId="{A9AF4047-A0C8-4C85-9573-B5ADF513AEEA}" type="pres">
      <dgm:prSet presAssocID="{5B51B90D-808D-4086-8E80-A7F9E61C3A3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EC0F475-DF14-4C76-B772-B350BE7E1804}" type="pres">
      <dgm:prSet presAssocID="{A3378D6C-CCD2-4E76-AAC7-9AE826E9279E}" presName="Accent4" presStyleCnt="0"/>
      <dgm:spPr/>
    </dgm:pt>
    <dgm:pt modelId="{F41A90FC-D18A-4221-9141-7A66A49CF3D7}" type="pres">
      <dgm:prSet presAssocID="{A3378D6C-CCD2-4E76-AAC7-9AE826E9279E}" presName="Accent" presStyleLbl="bgShp" presStyleIdx="3" presStyleCnt="6"/>
      <dgm:spPr/>
    </dgm:pt>
    <dgm:pt modelId="{0FF3D0B8-58CF-43F5-B897-A5B83DCD4F32}" type="pres">
      <dgm:prSet presAssocID="{A3378D6C-CCD2-4E76-AAC7-9AE826E9279E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BE47FA7-8511-466C-904C-521324E44501}" type="pres">
      <dgm:prSet presAssocID="{54B2AE4E-0E48-4817-A91D-CA7617FFA749}" presName="Accent5" presStyleCnt="0"/>
      <dgm:spPr/>
    </dgm:pt>
    <dgm:pt modelId="{05360353-9CE0-473C-B567-05C02B170EB1}" type="pres">
      <dgm:prSet presAssocID="{54B2AE4E-0E48-4817-A91D-CA7617FFA749}" presName="Accent" presStyleLbl="bgShp" presStyleIdx="4" presStyleCnt="6"/>
      <dgm:spPr/>
    </dgm:pt>
    <dgm:pt modelId="{59503270-2802-41FE-8EF0-8A2ED8C5B2FB}" type="pres">
      <dgm:prSet presAssocID="{54B2AE4E-0E48-4817-A91D-CA7617FFA749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3AEAE2B-4B77-40F3-8E8E-D879B53C9FF4}" type="pres">
      <dgm:prSet presAssocID="{02853B20-9EAE-42AF-BEC0-52CAD85C25F1}" presName="Accent6" presStyleCnt="0"/>
      <dgm:spPr/>
    </dgm:pt>
    <dgm:pt modelId="{306C2317-2B13-4658-AECA-6933004B49FB}" type="pres">
      <dgm:prSet presAssocID="{02853B20-9EAE-42AF-BEC0-52CAD85C25F1}" presName="Accent" presStyleLbl="bgShp" presStyleIdx="5" presStyleCnt="6"/>
      <dgm:spPr/>
    </dgm:pt>
    <dgm:pt modelId="{FE2C0CB7-27EF-4CAF-92DE-323A3B9D071D}" type="pres">
      <dgm:prSet presAssocID="{02853B20-9EAE-42AF-BEC0-52CAD85C25F1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8B19C05-8AC9-4394-A94F-A5395C6344E8}" srcId="{D74F822D-CAC8-48E5-871D-E7A86F70A849}" destId="{A3378D6C-CCD2-4E76-AAC7-9AE826E9279E}" srcOrd="3" destOrd="0" parTransId="{1F3A5372-2F63-472D-8FB5-52450564F205}" sibTransId="{6BC0840F-D4B3-491C-80CF-AF1A9E2F4E19}"/>
    <dgm:cxn modelId="{2AD2F308-7928-4506-B12B-4519DC657DC9}" srcId="{D74F822D-CAC8-48E5-871D-E7A86F70A849}" destId="{126103AA-B137-471A-A9EE-F3CAA195B5A2}" srcOrd="1" destOrd="0" parTransId="{9217A0D2-AC45-442E-A173-2E3E395A2B86}" sibTransId="{592CF857-D54D-491C-BAE2-81DB0DBB663E}"/>
    <dgm:cxn modelId="{E4CC593E-E508-4633-935D-7DFBE0C27EB0}" type="presOf" srcId="{54B2AE4E-0E48-4817-A91D-CA7617FFA749}" destId="{59503270-2802-41FE-8EF0-8A2ED8C5B2FB}" srcOrd="0" destOrd="0" presId="urn:microsoft.com/office/officeart/2011/layout/HexagonRadial"/>
    <dgm:cxn modelId="{7BC53E65-C1ED-4488-84D7-B925C15183A8}" type="presOf" srcId="{CA9F69AB-A20D-4B2E-BD8F-37F35262ABBC}" destId="{CA843E08-3E13-449A-B010-447DFC8440CB}" srcOrd="0" destOrd="0" presId="urn:microsoft.com/office/officeart/2011/layout/HexagonRadial"/>
    <dgm:cxn modelId="{3E27E27B-14AC-4006-A975-4959290C48CB}" type="presOf" srcId="{02853B20-9EAE-42AF-BEC0-52CAD85C25F1}" destId="{FE2C0CB7-27EF-4CAF-92DE-323A3B9D071D}" srcOrd="0" destOrd="0" presId="urn:microsoft.com/office/officeart/2011/layout/HexagonRadial"/>
    <dgm:cxn modelId="{99D33E9E-DD66-4B05-B29B-6EACD0293FA2}" type="presOf" srcId="{BF281E8C-F6C5-47B9-AD47-6996A6B3AA3F}" destId="{A2D9623C-8B07-49EE-B153-6AFF7AE943EA}" srcOrd="0" destOrd="0" presId="urn:microsoft.com/office/officeart/2011/layout/HexagonRadial"/>
    <dgm:cxn modelId="{28BD8FA4-F5C5-4088-A8D3-0F8B912BEE05}" type="presOf" srcId="{D74F822D-CAC8-48E5-871D-E7A86F70A849}" destId="{5BE6100C-C4F4-4BB1-B491-346643C92738}" srcOrd="0" destOrd="0" presId="urn:microsoft.com/office/officeart/2011/layout/HexagonRadial"/>
    <dgm:cxn modelId="{397D73AA-EA0C-411C-9913-D0A2B6555976}" srcId="{D74F822D-CAC8-48E5-871D-E7A86F70A849}" destId="{54B2AE4E-0E48-4817-A91D-CA7617FFA749}" srcOrd="4" destOrd="0" parTransId="{2B63A925-A742-4F96-8796-3BC47F0284BF}" sibTransId="{CA70614A-4FEE-4505-83E8-45101FE66D3E}"/>
    <dgm:cxn modelId="{886F7EAA-645A-4815-85B7-DE34A0F78DE4}" srcId="{D74F822D-CAC8-48E5-871D-E7A86F70A849}" destId="{02853B20-9EAE-42AF-BEC0-52CAD85C25F1}" srcOrd="5" destOrd="0" parTransId="{353EADC9-D9A5-4170-98B4-F43B3E24BE16}" sibTransId="{BC829D20-B80B-4746-A74F-90207BE0DADF}"/>
    <dgm:cxn modelId="{F91AF0AB-557D-43FC-9F2F-9C74D848A3C5}" type="presOf" srcId="{126103AA-B137-471A-A9EE-F3CAA195B5A2}" destId="{125A17EB-67C8-4C11-838F-4B84C3DAFDE0}" srcOrd="0" destOrd="0" presId="urn:microsoft.com/office/officeart/2011/layout/HexagonRadial"/>
    <dgm:cxn modelId="{C9146EB4-A3BB-4B25-88EF-CE67942C3CD6}" type="presOf" srcId="{A3378D6C-CCD2-4E76-AAC7-9AE826E9279E}" destId="{0FF3D0B8-58CF-43F5-B897-A5B83DCD4F32}" srcOrd="0" destOrd="0" presId="urn:microsoft.com/office/officeart/2011/layout/HexagonRadial"/>
    <dgm:cxn modelId="{C77B63BB-7425-450F-AEE4-7E52DCC779EF}" srcId="{BF281E8C-F6C5-47B9-AD47-6996A6B3AA3F}" destId="{D74F822D-CAC8-48E5-871D-E7A86F70A849}" srcOrd="0" destOrd="0" parTransId="{3611EC6B-03C3-46C6-AD84-D8130EBFBA63}" sibTransId="{434F98C4-4258-4493-952F-39A3525A2B3F}"/>
    <dgm:cxn modelId="{C82D29BD-04AF-4C5C-9066-73B40BA70A84}" type="presOf" srcId="{5B51B90D-808D-4086-8E80-A7F9E61C3A30}" destId="{A9AF4047-A0C8-4C85-9573-B5ADF513AEEA}" srcOrd="0" destOrd="0" presId="urn:microsoft.com/office/officeart/2011/layout/HexagonRadial"/>
    <dgm:cxn modelId="{D76DA6C0-1C9A-44A6-9F68-1B1F37791662}" srcId="{D74F822D-CAC8-48E5-871D-E7A86F70A849}" destId="{5B51B90D-808D-4086-8E80-A7F9E61C3A30}" srcOrd="2" destOrd="0" parTransId="{581E8A18-155A-49B3-98A6-C95D34FD3C8C}" sibTransId="{49B02A4A-3934-42B3-B393-404C24F30D6F}"/>
    <dgm:cxn modelId="{7B946FF6-F0DD-4005-8F06-8F42FACD299E}" srcId="{D74F822D-CAC8-48E5-871D-E7A86F70A849}" destId="{CA9F69AB-A20D-4B2E-BD8F-37F35262ABBC}" srcOrd="0" destOrd="0" parTransId="{15EA7096-A536-49EA-A2CE-B5DF9094BFBA}" sibTransId="{1370B787-EEA6-4BB8-87E2-698CD590B4D5}"/>
    <dgm:cxn modelId="{58AAFC9C-8272-4C16-9074-54425034B1C7}" type="presParOf" srcId="{A2D9623C-8B07-49EE-B153-6AFF7AE943EA}" destId="{5BE6100C-C4F4-4BB1-B491-346643C92738}" srcOrd="0" destOrd="0" presId="urn:microsoft.com/office/officeart/2011/layout/HexagonRadial"/>
    <dgm:cxn modelId="{97610D27-13F2-4BCD-BE46-2274DC10CFC5}" type="presParOf" srcId="{A2D9623C-8B07-49EE-B153-6AFF7AE943EA}" destId="{022A1DCF-5781-4075-905D-89021F53189B}" srcOrd="1" destOrd="0" presId="urn:microsoft.com/office/officeart/2011/layout/HexagonRadial"/>
    <dgm:cxn modelId="{94CCB1F1-A3EF-4CEA-BB2F-FBF72CF11239}" type="presParOf" srcId="{022A1DCF-5781-4075-905D-89021F53189B}" destId="{678A8E42-F35F-48F4-8F36-C02FDD1C86EE}" srcOrd="0" destOrd="0" presId="urn:microsoft.com/office/officeart/2011/layout/HexagonRadial"/>
    <dgm:cxn modelId="{EB709C0D-BA4C-44E2-ABA1-B4A6588001EA}" type="presParOf" srcId="{A2D9623C-8B07-49EE-B153-6AFF7AE943EA}" destId="{CA843E08-3E13-449A-B010-447DFC8440CB}" srcOrd="2" destOrd="0" presId="urn:microsoft.com/office/officeart/2011/layout/HexagonRadial"/>
    <dgm:cxn modelId="{E85833A9-B8BB-4850-A8A8-62CBB154F91C}" type="presParOf" srcId="{A2D9623C-8B07-49EE-B153-6AFF7AE943EA}" destId="{FE5793B0-1349-427C-BAC6-0373ABCFDBFF}" srcOrd="3" destOrd="0" presId="urn:microsoft.com/office/officeart/2011/layout/HexagonRadial"/>
    <dgm:cxn modelId="{73DABE15-03F7-49B1-94E7-E0E89FF5FAE4}" type="presParOf" srcId="{FE5793B0-1349-427C-BAC6-0373ABCFDBFF}" destId="{7359877B-6479-4586-B235-619B9A4DA98A}" srcOrd="0" destOrd="0" presId="urn:microsoft.com/office/officeart/2011/layout/HexagonRadial"/>
    <dgm:cxn modelId="{9E5AE312-6692-486E-8A5F-8CB4544AC55B}" type="presParOf" srcId="{A2D9623C-8B07-49EE-B153-6AFF7AE943EA}" destId="{125A17EB-67C8-4C11-838F-4B84C3DAFDE0}" srcOrd="4" destOrd="0" presId="urn:microsoft.com/office/officeart/2011/layout/HexagonRadial"/>
    <dgm:cxn modelId="{BACDF2AD-04B3-4B76-8053-B390A33D06A7}" type="presParOf" srcId="{A2D9623C-8B07-49EE-B153-6AFF7AE943EA}" destId="{1BBBEFCF-67C4-4556-9C52-F89ED986AD6D}" srcOrd="5" destOrd="0" presId="urn:microsoft.com/office/officeart/2011/layout/HexagonRadial"/>
    <dgm:cxn modelId="{311D2AEF-00C2-4AE0-B65B-4E03B33CE460}" type="presParOf" srcId="{1BBBEFCF-67C4-4556-9C52-F89ED986AD6D}" destId="{2E18996B-7135-4381-90FD-2BC6DDC5DF70}" srcOrd="0" destOrd="0" presId="urn:microsoft.com/office/officeart/2011/layout/HexagonRadial"/>
    <dgm:cxn modelId="{8227648D-5653-415B-B8C2-BFB8C31D5FF4}" type="presParOf" srcId="{A2D9623C-8B07-49EE-B153-6AFF7AE943EA}" destId="{A9AF4047-A0C8-4C85-9573-B5ADF513AEEA}" srcOrd="6" destOrd="0" presId="urn:microsoft.com/office/officeart/2011/layout/HexagonRadial"/>
    <dgm:cxn modelId="{B4015CA8-2EFF-46DE-B5DA-C9EA9F64C102}" type="presParOf" srcId="{A2D9623C-8B07-49EE-B153-6AFF7AE943EA}" destId="{DEC0F475-DF14-4C76-B772-B350BE7E1804}" srcOrd="7" destOrd="0" presId="urn:microsoft.com/office/officeart/2011/layout/HexagonRadial"/>
    <dgm:cxn modelId="{CEAAA01F-2EA6-499A-ADA7-AA9E8C3FDD6B}" type="presParOf" srcId="{DEC0F475-DF14-4C76-B772-B350BE7E1804}" destId="{F41A90FC-D18A-4221-9141-7A66A49CF3D7}" srcOrd="0" destOrd="0" presId="urn:microsoft.com/office/officeart/2011/layout/HexagonRadial"/>
    <dgm:cxn modelId="{DE9F2FDB-7D90-4815-8B8E-8AF072BFF7CF}" type="presParOf" srcId="{A2D9623C-8B07-49EE-B153-6AFF7AE943EA}" destId="{0FF3D0B8-58CF-43F5-B897-A5B83DCD4F32}" srcOrd="8" destOrd="0" presId="urn:microsoft.com/office/officeart/2011/layout/HexagonRadial"/>
    <dgm:cxn modelId="{84D66BA3-7E7E-45D7-A49B-3E16C7B6508A}" type="presParOf" srcId="{A2D9623C-8B07-49EE-B153-6AFF7AE943EA}" destId="{8BE47FA7-8511-466C-904C-521324E44501}" srcOrd="9" destOrd="0" presId="urn:microsoft.com/office/officeart/2011/layout/HexagonRadial"/>
    <dgm:cxn modelId="{A4C36757-80A0-4DA0-8571-211856436C02}" type="presParOf" srcId="{8BE47FA7-8511-466C-904C-521324E44501}" destId="{05360353-9CE0-473C-B567-05C02B170EB1}" srcOrd="0" destOrd="0" presId="urn:microsoft.com/office/officeart/2011/layout/HexagonRadial"/>
    <dgm:cxn modelId="{6FB8845D-0748-4584-8F4B-661603F44F35}" type="presParOf" srcId="{A2D9623C-8B07-49EE-B153-6AFF7AE943EA}" destId="{59503270-2802-41FE-8EF0-8A2ED8C5B2FB}" srcOrd="10" destOrd="0" presId="urn:microsoft.com/office/officeart/2011/layout/HexagonRadial"/>
    <dgm:cxn modelId="{A67C045E-112D-48FA-ABCA-09EDF2289487}" type="presParOf" srcId="{A2D9623C-8B07-49EE-B153-6AFF7AE943EA}" destId="{23AEAE2B-4B77-40F3-8E8E-D879B53C9FF4}" srcOrd="11" destOrd="0" presId="urn:microsoft.com/office/officeart/2011/layout/HexagonRadial"/>
    <dgm:cxn modelId="{12234A42-6262-4E1C-85D9-7E3FD852369F}" type="presParOf" srcId="{23AEAE2B-4B77-40F3-8E8E-D879B53C9FF4}" destId="{306C2317-2B13-4658-AECA-6933004B49FB}" srcOrd="0" destOrd="0" presId="urn:microsoft.com/office/officeart/2011/layout/HexagonRadial"/>
    <dgm:cxn modelId="{B515CCA4-6FA0-4E7C-970C-6BE8A1FF484A}" type="presParOf" srcId="{A2D9623C-8B07-49EE-B153-6AFF7AE943EA}" destId="{FE2C0CB7-27EF-4CAF-92DE-323A3B9D071D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6100C-C4F4-4BB1-B491-346643C92738}">
      <dsp:nvSpPr>
        <dsp:cNvPr id="0" name=""/>
        <dsp:cNvSpPr/>
      </dsp:nvSpPr>
      <dsp:spPr>
        <a:xfrm>
          <a:off x="2484824" y="1346321"/>
          <a:ext cx="1711233" cy="14802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Problem Statement</a:t>
          </a:r>
        </a:p>
      </dsp:txBody>
      <dsp:txXfrm>
        <a:off x="2768399" y="1591625"/>
        <a:ext cx="1144083" cy="989677"/>
      </dsp:txXfrm>
    </dsp:sp>
    <dsp:sp modelId="{7359877B-6479-4586-B235-619B9A4DA98A}">
      <dsp:nvSpPr>
        <dsp:cNvPr id="0" name=""/>
        <dsp:cNvSpPr/>
      </dsp:nvSpPr>
      <dsp:spPr>
        <a:xfrm>
          <a:off x="3556385" y="638104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3E08-3E13-449A-B010-447DFC8440CB}">
      <dsp:nvSpPr>
        <dsp:cNvPr id="0" name=""/>
        <dsp:cNvSpPr/>
      </dsp:nvSpPr>
      <dsp:spPr>
        <a:xfrm>
          <a:off x="2642454" y="0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Acquisition</a:t>
          </a:r>
        </a:p>
      </dsp:txBody>
      <dsp:txXfrm>
        <a:off x="2874852" y="201052"/>
        <a:ext cx="937547" cy="811087"/>
      </dsp:txXfrm>
    </dsp:sp>
    <dsp:sp modelId="{2E18996B-7135-4381-90FD-2BC6DDC5DF70}">
      <dsp:nvSpPr>
        <dsp:cNvPr id="0" name=""/>
        <dsp:cNvSpPr/>
      </dsp:nvSpPr>
      <dsp:spPr>
        <a:xfrm>
          <a:off x="4309901" y="1678102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A17EB-67C8-4C11-838F-4B84C3DAFDE0}">
      <dsp:nvSpPr>
        <dsp:cNvPr id="0" name=""/>
        <dsp:cNvSpPr/>
      </dsp:nvSpPr>
      <dsp:spPr>
        <a:xfrm>
          <a:off x="3928565" y="746194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30532"/>
            <a:satOff val="511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Problem Identification</a:t>
          </a:r>
        </a:p>
      </dsp:txBody>
      <dsp:txXfrm>
        <a:off x="4160963" y="947246"/>
        <a:ext cx="937547" cy="811087"/>
      </dsp:txXfrm>
    </dsp:sp>
    <dsp:sp modelId="{F41A90FC-D18A-4221-9141-7A66A49CF3D7}">
      <dsp:nvSpPr>
        <dsp:cNvPr id="0" name=""/>
        <dsp:cNvSpPr/>
      </dsp:nvSpPr>
      <dsp:spPr>
        <a:xfrm>
          <a:off x="3786460" y="2852064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F4047-A0C8-4C85-9573-B5ADF513AEEA}">
      <dsp:nvSpPr>
        <dsp:cNvPr id="0" name=""/>
        <dsp:cNvSpPr/>
      </dsp:nvSpPr>
      <dsp:spPr>
        <a:xfrm>
          <a:off x="3928565" y="2213125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861063"/>
            <a:satOff val="10237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</dsp:txBody>
      <dsp:txXfrm>
        <a:off x="4160963" y="2414177"/>
        <a:ext cx="937547" cy="811087"/>
      </dsp:txXfrm>
    </dsp:sp>
    <dsp:sp modelId="{05360353-9CE0-473C-B567-05C02B170EB1}">
      <dsp:nvSpPr>
        <dsp:cNvPr id="0" name=""/>
        <dsp:cNvSpPr/>
      </dsp:nvSpPr>
      <dsp:spPr>
        <a:xfrm>
          <a:off x="2488009" y="2973926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3D0B8-58CF-43F5-B897-A5B83DCD4F32}">
      <dsp:nvSpPr>
        <dsp:cNvPr id="0" name=""/>
        <dsp:cNvSpPr/>
      </dsp:nvSpPr>
      <dsp:spPr>
        <a:xfrm>
          <a:off x="2642454" y="2960154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8791595"/>
            <a:satOff val="15356"/>
            <a:lumOff val="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Selection</a:t>
          </a:r>
        </a:p>
      </dsp:txBody>
      <dsp:txXfrm>
        <a:off x="2874852" y="3161206"/>
        <a:ext cx="937547" cy="811087"/>
      </dsp:txXfrm>
    </dsp:sp>
    <dsp:sp modelId="{306C2317-2B13-4658-AECA-6933004B49FB}">
      <dsp:nvSpPr>
        <dsp:cNvPr id="0" name=""/>
        <dsp:cNvSpPr/>
      </dsp:nvSpPr>
      <dsp:spPr>
        <a:xfrm>
          <a:off x="1722153" y="1934345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03270-2802-41FE-8EF0-8A2ED8C5B2FB}">
      <dsp:nvSpPr>
        <dsp:cNvPr id="0" name=""/>
        <dsp:cNvSpPr/>
      </dsp:nvSpPr>
      <dsp:spPr>
        <a:xfrm>
          <a:off x="1350371" y="2213960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722126"/>
            <a:satOff val="20474"/>
            <a:lumOff val="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Application</a:t>
          </a:r>
        </a:p>
      </dsp:txBody>
      <dsp:txXfrm>
        <a:off x="1582769" y="2415012"/>
        <a:ext cx="937547" cy="811087"/>
      </dsp:txXfrm>
    </dsp:sp>
    <dsp:sp modelId="{FE2C0CB7-27EF-4CAF-92DE-323A3B9D071D}">
      <dsp:nvSpPr>
        <dsp:cNvPr id="0" name=""/>
        <dsp:cNvSpPr/>
      </dsp:nvSpPr>
      <dsp:spPr>
        <a:xfrm>
          <a:off x="1350371" y="744524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4652658"/>
            <a:satOff val="25593"/>
            <a:lumOff val="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Production</a:t>
          </a:r>
        </a:p>
      </dsp:txBody>
      <dsp:txXfrm>
        <a:off x="1582769" y="945576"/>
        <a:ext cx="937547" cy="811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6100C-C4F4-4BB1-B491-346643C92738}">
      <dsp:nvSpPr>
        <dsp:cNvPr id="0" name=""/>
        <dsp:cNvSpPr/>
      </dsp:nvSpPr>
      <dsp:spPr>
        <a:xfrm>
          <a:off x="2484824" y="1346321"/>
          <a:ext cx="1711233" cy="14802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Problem Statement</a:t>
          </a:r>
        </a:p>
      </dsp:txBody>
      <dsp:txXfrm>
        <a:off x="2768399" y="1591625"/>
        <a:ext cx="1144083" cy="989677"/>
      </dsp:txXfrm>
    </dsp:sp>
    <dsp:sp modelId="{7359877B-6479-4586-B235-619B9A4DA98A}">
      <dsp:nvSpPr>
        <dsp:cNvPr id="0" name=""/>
        <dsp:cNvSpPr/>
      </dsp:nvSpPr>
      <dsp:spPr>
        <a:xfrm>
          <a:off x="3556385" y="638104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43E08-3E13-449A-B010-447DFC8440CB}">
      <dsp:nvSpPr>
        <dsp:cNvPr id="0" name=""/>
        <dsp:cNvSpPr/>
      </dsp:nvSpPr>
      <dsp:spPr>
        <a:xfrm>
          <a:off x="2642454" y="0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Acquisition</a:t>
          </a:r>
        </a:p>
      </dsp:txBody>
      <dsp:txXfrm>
        <a:off x="2874852" y="201052"/>
        <a:ext cx="937547" cy="811087"/>
      </dsp:txXfrm>
    </dsp:sp>
    <dsp:sp modelId="{2E18996B-7135-4381-90FD-2BC6DDC5DF70}">
      <dsp:nvSpPr>
        <dsp:cNvPr id="0" name=""/>
        <dsp:cNvSpPr/>
      </dsp:nvSpPr>
      <dsp:spPr>
        <a:xfrm>
          <a:off x="4309901" y="1678102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A17EB-67C8-4C11-838F-4B84C3DAFDE0}">
      <dsp:nvSpPr>
        <dsp:cNvPr id="0" name=""/>
        <dsp:cNvSpPr/>
      </dsp:nvSpPr>
      <dsp:spPr>
        <a:xfrm>
          <a:off x="3928565" y="746194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30532"/>
            <a:satOff val="5119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Problem Identification</a:t>
          </a:r>
        </a:p>
      </dsp:txBody>
      <dsp:txXfrm>
        <a:off x="4160963" y="947246"/>
        <a:ext cx="937547" cy="811087"/>
      </dsp:txXfrm>
    </dsp:sp>
    <dsp:sp modelId="{F41A90FC-D18A-4221-9141-7A66A49CF3D7}">
      <dsp:nvSpPr>
        <dsp:cNvPr id="0" name=""/>
        <dsp:cNvSpPr/>
      </dsp:nvSpPr>
      <dsp:spPr>
        <a:xfrm>
          <a:off x="3786460" y="2852064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F4047-A0C8-4C85-9573-B5ADF513AEEA}">
      <dsp:nvSpPr>
        <dsp:cNvPr id="0" name=""/>
        <dsp:cNvSpPr/>
      </dsp:nvSpPr>
      <dsp:spPr>
        <a:xfrm>
          <a:off x="3928565" y="2213125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861063"/>
            <a:satOff val="10237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Exploratory Data Analysis</a:t>
          </a:r>
        </a:p>
      </dsp:txBody>
      <dsp:txXfrm>
        <a:off x="4160963" y="2414177"/>
        <a:ext cx="937547" cy="811087"/>
      </dsp:txXfrm>
    </dsp:sp>
    <dsp:sp modelId="{05360353-9CE0-473C-B567-05C02B170EB1}">
      <dsp:nvSpPr>
        <dsp:cNvPr id="0" name=""/>
        <dsp:cNvSpPr/>
      </dsp:nvSpPr>
      <dsp:spPr>
        <a:xfrm>
          <a:off x="2488009" y="2973926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3D0B8-58CF-43F5-B897-A5B83DCD4F32}">
      <dsp:nvSpPr>
        <dsp:cNvPr id="0" name=""/>
        <dsp:cNvSpPr/>
      </dsp:nvSpPr>
      <dsp:spPr>
        <a:xfrm>
          <a:off x="2642454" y="2960154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8791595"/>
            <a:satOff val="15356"/>
            <a:lumOff val="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Selection</a:t>
          </a:r>
        </a:p>
      </dsp:txBody>
      <dsp:txXfrm>
        <a:off x="2874852" y="3161206"/>
        <a:ext cx="937547" cy="811087"/>
      </dsp:txXfrm>
    </dsp:sp>
    <dsp:sp modelId="{306C2317-2B13-4658-AECA-6933004B49FB}">
      <dsp:nvSpPr>
        <dsp:cNvPr id="0" name=""/>
        <dsp:cNvSpPr/>
      </dsp:nvSpPr>
      <dsp:spPr>
        <a:xfrm>
          <a:off x="1722153" y="1934345"/>
          <a:ext cx="645643" cy="556307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03270-2802-41FE-8EF0-8A2ED8C5B2FB}">
      <dsp:nvSpPr>
        <dsp:cNvPr id="0" name=""/>
        <dsp:cNvSpPr/>
      </dsp:nvSpPr>
      <dsp:spPr>
        <a:xfrm>
          <a:off x="1350371" y="2213960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722126"/>
            <a:satOff val="20474"/>
            <a:lumOff val="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Model Application</a:t>
          </a:r>
        </a:p>
      </dsp:txBody>
      <dsp:txXfrm>
        <a:off x="1582769" y="2415012"/>
        <a:ext cx="937547" cy="811087"/>
      </dsp:txXfrm>
    </dsp:sp>
    <dsp:sp modelId="{FE2C0CB7-27EF-4CAF-92DE-323A3B9D071D}">
      <dsp:nvSpPr>
        <dsp:cNvPr id="0" name=""/>
        <dsp:cNvSpPr/>
      </dsp:nvSpPr>
      <dsp:spPr>
        <a:xfrm>
          <a:off x="1350371" y="744524"/>
          <a:ext cx="1402343" cy="121319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4652658"/>
            <a:satOff val="25593"/>
            <a:lumOff val="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Production</a:t>
          </a:r>
        </a:p>
      </dsp:txBody>
      <dsp:txXfrm>
        <a:off x="1582769" y="945576"/>
        <a:ext cx="937547" cy="81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AD86E-F6F3-44B6-8226-D31B9D94D75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860AA-2CC5-4C32-8641-47C999916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4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6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860AA-2CC5-4C32-8641-47C999916A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1C15F-668A-47F9-84DD-C35A158E95CA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40" y="-84646"/>
            <a:ext cx="1899341" cy="12289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589" y="249277"/>
            <a:ext cx="2082085" cy="5611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8495-3B5B-41A1-A5DB-8C1C6C76C8D7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F325-6A2E-4100-B523-E149E32D17CA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0168F-F40F-4BF2-9DD8-5FA0BD3ACC83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137160"/>
            <a:ext cx="1527048" cy="411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7D04520-36D9-47D9-9798-2EF363B21A97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© Colaberry Inc.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8F7C5-8770-44A1-95EC-9D7D18895560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DC34-D7B0-4E20-A18A-F55E76E8B678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1ED0-C612-448A-85B8-E6150730A26C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86E75-D8FF-4584-9AF7-666F00DC86F2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40ED-8044-482D-89E5-B5E28F5D6DE9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CCDB1D-5809-49E8-9CC5-D65D8DA30090}" type="datetime1">
              <a:rPr lang="en-US" smtClean="0"/>
              <a:t>8/26/2019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B23223-F432-4F70-A88F-CBCDC21292B4}" type="datetime1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© Colaberry Inc.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do Data Science?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 </a:t>
            </a:r>
            <a:r>
              <a:rPr lang="en-US" dirty="0" err="1"/>
              <a:t>Colaberry</a:t>
            </a:r>
            <a:r>
              <a:rPr lang="en-US" dirty="0"/>
              <a:t> Data Science Module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35193" y="2739432"/>
            <a:ext cx="5866590" cy="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4 Steps to Optimization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1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632B-59B1-471A-AC7F-C719263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226863" cy="1609344"/>
          </a:xfrm>
        </p:spPr>
        <p:txBody>
          <a:bodyPr/>
          <a:lstStyle/>
          <a:p>
            <a:r>
              <a:rPr lang="en-US" dirty="0"/>
              <a:t>The 4 Steps to Optimization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554D3-52E6-4EC7-AAA7-36123EB2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B559-D65E-49E2-A7D8-3D1482E5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24F10E-1949-468B-AF2F-4BF6F2538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40" y="0"/>
            <a:ext cx="4671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Identification:</a:t>
            </a:r>
          </a:p>
          <a:p>
            <a:endParaRPr lang="en-IN" dirty="0"/>
          </a:p>
          <a:p>
            <a:pPr lvl="1"/>
            <a:r>
              <a:rPr lang="en-IN" dirty="0"/>
              <a:t>In this step, the questions framed in the problem statement, the data collected in the data acquisition stage are analysed to determine the nature of the problem.</a:t>
            </a:r>
          </a:p>
          <a:p>
            <a:pPr lvl="1"/>
            <a:r>
              <a:rPr lang="en-IN" dirty="0"/>
              <a:t>Dataset is analysed to identify whether the data has labels or not. Labelled data is where the metadata of every data point is clearly known and we have a clear association among the features of the dataset.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2075" name="Oval 2074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Chevron 2075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hevron 8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7" name="TextBox 2076"/>
          <p:cNvSpPr txBox="1"/>
          <p:nvPr/>
        </p:nvSpPr>
        <p:spPr>
          <a:xfrm>
            <a:off x="1681497" y="2582960"/>
            <a:ext cx="12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</a:t>
            </a:r>
            <a:r>
              <a:rPr lang="en-US" sz="1200" dirty="0"/>
              <a:t> </a:t>
            </a:r>
            <a:r>
              <a:rPr lang="en-US" sz="1200" b="1" dirty="0"/>
              <a:t>Identification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31969" y="2659905"/>
            <a:ext cx="112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Selection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96021" y="2552183"/>
            <a:ext cx="12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18460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131552" cy="1609344"/>
          </a:xfrm>
        </p:spPr>
        <p:txBody>
          <a:bodyPr/>
          <a:lstStyle/>
          <a:p>
            <a:r>
              <a:rPr lang="en-US" dirty="0"/>
              <a:t>Step 2 – Exploratory Data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2075" name="Oval 2074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9" name="Oval 7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Chevron 2075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Chevron 8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Chevron 8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hevron 8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7" name="TextBox 2076"/>
          <p:cNvSpPr txBox="1"/>
          <p:nvPr/>
        </p:nvSpPr>
        <p:spPr>
          <a:xfrm>
            <a:off x="1681497" y="2582960"/>
            <a:ext cx="12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</a:t>
            </a:r>
            <a:r>
              <a:rPr lang="en-US" sz="1200" dirty="0"/>
              <a:t> </a:t>
            </a:r>
            <a:r>
              <a:rPr lang="en-US" sz="1200" b="1" dirty="0"/>
              <a:t>Identification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31969" y="2659905"/>
            <a:ext cx="112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Selection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96021" y="2552183"/>
            <a:ext cx="12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Application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547835-C7D0-4DBB-982D-576457CB890A}"/>
              </a:ext>
            </a:extLst>
          </p:cNvPr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Exploratory Data Analysis (EDA):</a:t>
            </a:r>
          </a:p>
          <a:p>
            <a:endParaRPr lang="en-IN" dirty="0"/>
          </a:p>
          <a:p>
            <a:pPr lvl="1"/>
            <a:r>
              <a:rPr lang="en-IN" dirty="0"/>
              <a:t>Understanding the data you are going to work with, is critical</a:t>
            </a:r>
          </a:p>
          <a:p>
            <a:pPr lvl="1"/>
            <a:r>
              <a:rPr lang="en-IN" dirty="0"/>
              <a:t>Domain knowledge and a good data dictionary explain the meaning of various features of the dataset</a:t>
            </a:r>
          </a:p>
          <a:p>
            <a:pPr lvl="1"/>
            <a:r>
              <a:rPr lang="en-IN" dirty="0"/>
              <a:t>Descriptive statistics is used to understand more about the data and the nature of various observations of each feature – central tendency, variations, distribution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Model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2075" name="Oval 2074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9" name="Oval 7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0" name="Oval 7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Chevron 2075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Chevron 8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Chevron 8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4" name="Chevron 8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Chevron 8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hevron 8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7" name="TextBox 2076"/>
          <p:cNvSpPr txBox="1"/>
          <p:nvPr/>
        </p:nvSpPr>
        <p:spPr>
          <a:xfrm>
            <a:off x="1681497" y="2582960"/>
            <a:ext cx="12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</a:t>
            </a:r>
            <a:r>
              <a:rPr lang="en-US" sz="1200" dirty="0"/>
              <a:t> </a:t>
            </a:r>
            <a:r>
              <a:rPr lang="en-US" sz="1200" b="1" dirty="0"/>
              <a:t>Identification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31969" y="2659905"/>
            <a:ext cx="112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Selection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96021" y="2552183"/>
            <a:ext cx="12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Application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1E88727-F60E-4184-98CA-4752EC497CFC}"/>
              </a:ext>
            </a:extLst>
          </p:cNvPr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Model Selection is the process of selecting a model or a group of applicable models for a given problem.</a:t>
            </a:r>
          </a:p>
          <a:p>
            <a:r>
              <a:rPr lang="en-IN"/>
              <a:t>Models can be effectively selected based on the below given criteria</a:t>
            </a:r>
          </a:p>
          <a:p>
            <a:pPr lvl="1"/>
            <a:r>
              <a:rPr lang="en-IN"/>
              <a:t>Expected outcome (including value, type etc.)</a:t>
            </a:r>
          </a:p>
          <a:p>
            <a:pPr lvl="1"/>
            <a:r>
              <a:rPr lang="en-IN"/>
              <a:t>Available data inputs (including nature, scale, etc.)</a:t>
            </a:r>
          </a:p>
          <a:p>
            <a:pPr lvl="1"/>
            <a:r>
              <a:rPr lang="en-IN"/>
              <a:t>Choice of machine learning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1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Model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2075" name="Oval 2074"/>
          <p:cNvSpPr/>
          <p:nvPr/>
        </p:nvSpPr>
        <p:spPr>
          <a:xfrm>
            <a:off x="1736373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78" name="Oval 77"/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9" name="Oval 78"/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0" name="Oval 79"/>
          <p:cNvSpPr/>
          <p:nvPr/>
        </p:nvSpPr>
        <p:spPr>
          <a:xfrm>
            <a:off x="9126700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76" name="Chevron 2075"/>
          <p:cNvSpPr/>
          <p:nvPr/>
        </p:nvSpPr>
        <p:spPr>
          <a:xfrm>
            <a:off x="3248742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2" name="Chevron 81"/>
          <p:cNvSpPr/>
          <p:nvPr/>
        </p:nvSpPr>
        <p:spPr>
          <a:xfrm>
            <a:off x="3511263" y="2625290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3" name="Chevron 82"/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4" name="Chevron 83"/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5" name="Chevron 84"/>
          <p:cNvSpPr/>
          <p:nvPr/>
        </p:nvSpPr>
        <p:spPr>
          <a:xfrm>
            <a:off x="817562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6" name="Chevron 85"/>
          <p:cNvSpPr/>
          <p:nvPr/>
        </p:nvSpPr>
        <p:spPr>
          <a:xfrm>
            <a:off x="8438147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77" name="TextBox 2076"/>
          <p:cNvSpPr txBox="1"/>
          <p:nvPr/>
        </p:nvSpPr>
        <p:spPr>
          <a:xfrm>
            <a:off x="1681497" y="2582960"/>
            <a:ext cx="129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</a:t>
            </a:r>
            <a:r>
              <a:rPr lang="en-US" sz="1200" dirty="0"/>
              <a:t> </a:t>
            </a:r>
            <a:r>
              <a:rPr lang="en-US" sz="1200" b="1" dirty="0"/>
              <a:t>Identification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31969" y="2659905"/>
            <a:ext cx="112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EDA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91290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Selection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096021" y="2552183"/>
            <a:ext cx="125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Application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6E28733-0EE1-441F-9134-3D4BDB079739}"/>
              </a:ext>
            </a:extLst>
          </p:cNvPr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Model Application is the process of applying a model to processed features from a given dataset. </a:t>
            </a:r>
          </a:p>
          <a:p>
            <a:r>
              <a:rPr lang="en-IN"/>
              <a:t>Model Application generally involves the application of – </a:t>
            </a:r>
          </a:p>
          <a:p>
            <a:pPr lvl="1"/>
            <a:r>
              <a:rPr lang="en-IN"/>
              <a:t>fit() – The fit function is generally used to apply the model function to learn the patterns among the features of the dataset.</a:t>
            </a:r>
          </a:p>
          <a:p>
            <a:pPr lvl="1"/>
            <a:r>
              <a:rPr lang="en-IN"/>
              <a:t>predict() – The predict function is used to predict a few sample values of the target variable based on sample input values of the predictors.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7 Steps to Data Science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3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632B-59B1-471A-AC7F-C719263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226863" cy="1609344"/>
          </a:xfrm>
        </p:spPr>
        <p:txBody>
          <a:bodyPr/>
          <a:lstStyle/>
          <a:p>
            <a:r>
              <a:rPr lang="en-US" dirty="0"/>
              <a:t>The 7 Steps to Data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554D3-52E6-4EC7-AAA7-36123EB2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B559-D65E-49E2-A7D8-3D1482E5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DDA5C-A95E-4363-8285-B230FFDA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712" y="0"/>
            <a:ext cx="4671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Statement:</a:t>
            </a:r>
          </a:p>
          <a:p>
            <a:endParaRPr lang="en-IN" dirty="0"/>
          </a:p>
          <a:p>
            <a:pPr lvl="1"/>
            <a:r>
              <a:rPr lang="en-IN"/>
              <a:t>Define the </a:t>
            </a:r>
            <a:r>
              <a:rPr lang="en-IN" dirty="0"/>
              <a:t>problem you are trying </a:t>
            </a:r>
            <a:r>
              <a:rPr lang="en-IN"/>
              <a:t>to address/the process you are trying to improve</a:t>
            </a:r>
            <a:endParaRPr lang="en-IN" dirty="0"/>
          </a:p>
          <a:p>
            <a:pPr lvl="1"/>
            <a:r>
              <a:rPr lang="en-IN" dirty="0"/>
              <a:t>Have questions to be asked from </a:t>
            </a:r>
            <a:r>
              <a:rPr lang="en-IN"/>
              <a:t>the data – A data scientist may not always have clear requirements and unexpected insights may be discovered by experimentation</a:t>
            </a:r>
          </a:p>
          <a:p>
            <a:pPr lvl="1"/>
            <a:r>
              <a:rPr lang="en-IN"/>
              <a:t>How </a:t>
            </a:r>
            <a:r>
              <a:rPr lang="en-IN" dirty="0"/>
              <a:t>does it positively impact your business or what negative impact are you trying to avoid?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827AEF-4BD8-4504-8ECA-CFA54C009EA0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BB89D2-83B8-4F2B-B53E-B817E9FF737B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952CC7-9E3A-4BC6-8576-5F7AF11B03F6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</p:grpSpPr>
        <p:sp>
          <p:nvSpPr>
            <p:cNvPr id="23" name="Chevron 9">
              <a:extLst>
                <a:ext uri="{FF2B5EF4-FFF2-40B4-BE49-F238E27FC236}">
                  <a16:creationId xmlns:a16="http://schemas.microsoft.com/office/drawing/2014/main" id="{96F05697-37A1-47CF-B761-ED92DE7D1F6E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720E1F76-CB02-48BE-A8FB-DD381ABEA01C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C835BFC-A9C4-41DA-A595-15D09259DEFD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1EAD9C-6401-458A-9B8E-487DC3FC0531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DFA05D-D5AE-43E1-8CC2-D23DD220BC6E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9EC369-7F94-4A8C-93DE-FBB3D2265645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</p:grpSpPr>
        <p:sp>
          <p:nvSpPr>
            <p:cNvPr id="29" name="Chevron 23">
              <a:extLst>
                <a:ext uri="{FF2B5EF4-FFF2-40B4-BE49-F238E27FC236}">
                  <a16:creationId xmlns:a16="http://schemas.microsoft.com/office/drawing/2014/main" id="{FCA75063-4886-4221-861F-597E6F27F869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4">
              <a:extLst>
                <a:ext uri="{FF2B5EF4-FFF2-40B4-BE49-F238E27FC236}">
                  <a16:creationId xmlns:a16="http://schemas.microsoft.com/office/drawing/2014/main" id="{3CC61579-1BCA-4EDB-BD67-33A9F77CDA47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CAFEBA1-830C-49B8-BB36-78749A4752F7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953B6E-417C-448D-B877-9920E7E5E573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D6D742-7B64-465E-B78A-34D117E6D288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891443-DBB5-438B-9E98-87CFAAD27DBA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</p:grpSpPr>
        <p:sp>
          <p:nvSpPr>
            <p:cNvPr id="35" name="Chevron 29">
              <a:extLst>
                <a:ext uri="{FF2B5EF4-FFF2-40B4-BE49-F238E27FC236}">
                  <a16:creationId xmlns:a16="http://schemas.microsoft.com/office/drawing/2014/main" id="{FB1C96EE-507D-4B5A-B78B-147209C444F0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0">
              <a:extLst>
                <a:ext uri="{FF2B5EF4-FFF2-40B4-BE49-F238E27FC236}">
                  <a16:creationId xmlns:a16="http://schemas.microsoft.com/office/drawing/2014/main" id="{F4C1656E-AA9B-4ABF-810F-EAA5B3227747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2E57B14-7F07-43CB-BA71-1BE11D9A072D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5CE2DD-E96B-487F-8344-F5E956D8967D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E93CA8-2DE8-426F-B269-2005D349948F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</p:grpSpPr>
        <p:sp>
          <p:nvSpPr>
            <p:cNvPr id="40" name="Chevron 33">
              <a:extLst>
                <a:ext uri="{FF2B5EF4-FFF2-40B4-BE49-F238E27FC236}">
                  <a16:creationId xmlns:a16="http://schemas.microsoft.com/office/drawing/2014/main" id="{D8A3AEAB-26F4-4D20-BBD3-D5159BEC24FA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34">
              <a:extLst>
                <a:ext uri="{FF2B5EF4-FFF2-40B4-BE49-F238E27FC236}">
                  <a16:creationId xmlns:a16="http://schemas.microsoft.com/office/drawing/2014/main" id="{89A5FE43-FBE9-4F97-ADCB-20FC9C8F1991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0E2EEF-6A5E-4016-A801-A87DA948802E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</p:grpSpPr>
        <p:sp>
          <p:nvSpPr>
            <p:cNvPr id="43" name="Chevron 35">
              <a:extLst>
                <a:ext uri="{FF2B5EF4-FFF2-40B4-BE49-F238E27FC236}">
                  <a16:creationId xmlns:a16="http://schemas.microsoft.com/office/drawing/2014/main" id="{80157BB6-ADB0-475E-B290-E23C1673EC9B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36">
              <a:extLst>
                <a:ext uri="{FF2B5EF4-FFF2-40B4-BE49-F238E27FC236}">
                  <a16:creationId xmlns:a16="http://schemas.microsoft.com/office/drawing/2014/main" id="{7BCB5101-3E42-46A6-B341-28A709AF756C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BE4C313-0B57-440C-9A77-98128BB2905B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DE785F-BC6E-43B0-8D5B-1BDCED07FA61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</p:grpSpPr>
        <p:sp>
          <p:nvSpPr>
            <p:cNvPr id="47" name="Chevron 29">
              <a:extLst>
                <a:ext uri="{FF2B5EF4-FFF2-40B4-BE49-F238E27FC236}">
                  <a16:creationId xmlns:a16="http://schemas.microsoft.com/office/drawing/2014/main" id="{477C8CA3-FC18-436B-BC0C-8C63CE973278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hevron 30">
              <a:extLst>
                <a:ext uri="{FF2B5EF4-FFF2-40B4-BE49-F238E27FC236}">
                  <a16:creationId xmlns:a16="http://schemas.microsoft.com/office/drawing/2014/main" id="{EC0E39B2-44F0-4C95-9CB7-506332345CB0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D9ABDC7-160B-4E66-9047-22F9BB5D7A7F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CEBB71-49D1-40C3-826A-48231760A41D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20FB5D-1C29-4A10-A6EE-88A0888C732B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70419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756174"/>
            <a:ext cx="10058400" cy="23561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Data Acquisition:</a:t>
            </a:r>
          </a:p>
          <a:p>
            <a:endParaRPr lang="en-IN" dirty="0"/>
          </a:p>
          <a:p>
            <a:pPr lvl="1"/>
            <a:r>
              <a:rPr lang="en-IN" dirty="0"/>
              <a:t>Identify various datasets and data points required to approach and possible solve the problem statement</a:t>
            </a:r>
          </a:p>
          <a:p>
            <a:pPr lvl="1"/>
            <a:r>
              <a:rPr lang="en-IN" dirty="0"/>
              <a:t>Identify the various sources of data from where you can extract the above required data</a:t>
            </a:r>
          </a:p>
          <a:p>
            <a:pPr lvl="1"/>
            <a:r>
              <a:rPr lang="en-IN" dirty="0"/>
              <a:t>Analyse the general quality and adequacy of such data and perform transformation and cleaning operations to enable further data access and analysis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389838-EEE9-4726-BBBF-E828827B305D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1E965BC-EFD1-4905-9AB0-450F553C8A97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754008-789C-4A3E-9868-343529E70AF9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</p:grpSpPr>
        <p:sp>
          <p:nvSpPr>
            <p:cNvPr id="23" name="Chevron 9">
              <a:extLst>
                <a:ext uri="{FF2B5EF4-FFF2-40B4-BE49-F238E27FC236}">
                  <a16:creationId xmlns:a16="http://schemas.microsoft.com/office/drawing/2014/main" id="{1047A705-7DDF-4A95-8542-98973CAFFAF9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67157B9B-4825-4F1D-B66E-8CDB72ED4790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7CE2DFC-8F4C-41B6-A516-45FC7C457F1A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C85D18-878F-41E8-B411-76D06EB29D21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63AF91-3446-4D4C-96AC-B109343BB28A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3037A8-E5C0-40BB-A932-EE981771A0A4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</p:grpSpPr>
        <p:sp>
          <p:nvSpPr>
            <p:cNvPr id="29" name="Chevron 23">
              <a:extLst>
                <a:ext uri="{FF2B5EF4-FFF2-40B4-BE49-F238E27FC236}">
                  <a16:creationId xmlns:a16="http://schemas.microsoft.com/office/drawing/2014/main" id="{EF4E08E6-117B-42F8-9E21-EF711113F5A9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4">
              <a:extLst>
                <a:ext uri="{FF2B5EF4-FFF2-40B4-BE49-F238E27FC236}">
                  <a16:creationId xmlns:a16="http://schemas.microsoft.com/office/drawing/2014/main" id="{36CE7693-AA30-4263-8CA2-5472EB18CB2D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AAED91-6D13-4BF8-AAAB-18B6F563D923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FD3D0E-641A-43DC-BC37-EF494ABFC5D9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9DC487C-B3BB-4503-BAE1-963D546AB3AC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4292DE-AF71-457D-A5BA-EC0A6F9EEEF8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</p:grpSpPr>
        <p:sp>
          <p:nvSpPr>
            <p:cNvPr id="35" name="Chevron 29">
              <a:extLst>
                <a:ext uri="{FF2B5EF4-FFF2-40B4-BE49-F238E27FC236}">
                  <a16:creationId xmlns:a16="http://schemas.microsoft.com/office/drawing/2014/main" id="{032B9E00-2180-458E-97A4-40502C726834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0">
              <a:extLst>
                <a:ext uri="{FF2B5EF4-FFF2-40B4-BE49-F238E27FC236}">
                  <a16:creationId xmlns:a16="http://schemas.microsoft.com/office/drawing/2014/main" id="{9EAC7538-EC9B-40DC-A4B0-A8EE142701AF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9712358-4F53-480C-977F-08736C3C44B5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FE89DD-98C2-419C-8523-DB37B0EAF6FD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146194-12D4-4DC1-9F6A-AD596D3E07CE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</p:grpSpPr>
        <p:sp>
          <p:nvSpPr>
            <p:cNvPr id="40" name="Chevron 33">
              <a:extLst>
                <a:ext uri="{FF2B5EF4-FFF2-40B4-BE49-F238E27FC236}">
                  <a16:creationId xmlns:a16="http://schemas.microsoft.com/office/drawing/2014/main" id="{FECD0D77-975B-4653-83C4-382DCAE07E83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34">
              <a:extLst>
                <a:ext uri="{FF2B5EF4-FFF2-40B4-BE49-F238E27FC236}">
                  <a16:creationId xmlns:a16="http://schemas.microsoft.com/office/drawing/2014/main" id="{82BCC16D-1439-4874-96D9-FAC8083DC58D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6C9C90-3B6E-4283-B04F-5A028FE74354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</p:grpSpPr>
        <p:sp>
          <p:nvSpPr>
            <p:cNvPr id="43" name="Chevron 35">
              <a:extLst>
                <a:ext uri="{FF2B5EF4-FFF2-40B4-BE49-F238E27FC236}">
                  <a16:creationId xmlns:a16="http://schemas.microsoft.com/office/drawing/2014/main" id="{ECE6E4ED-B933-47B3-BD94-A48426642310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36">
              <a:extLst>
                <a:ext uri="{FF2B5EF4-FFF2-40B4-BE49-F238E27FC236}">
                  <a16:creationId xmlns:a16="http://schemas.microsoft.com/office/drawing/2014/main" id="{68D392CD-8755-42FC-978C-48802DA215E0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53627F4-B24B-4770-8590-3656759F4764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002668-5D8F-420C-83B7-E872DB7B10A8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</p:grpSpPr>
        <p:sp>
          <p:nvSpPr>
            <p:cNvPr id="47" name="Chevron 29">
              <a:extLst>
                <a:ext uri="{FF2B5EF4-FFF2-40B4-BE49-F238E27FC236}">
                  <a16:creationId xmlns:a16="http://schemas.microsoft.com/office/drawing/2014/main" id="{A15F9728-FE7B-49A2-B9CB-B1BEE840E4F3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hevron 30">
              <a:extLst>
                <a:ext uri="{FF2B5EF4-FFF2-40B4-BE49-F238E27FC236}">
                  <a16:creationId xmlns:a16="http://schemas.microsoft.com/office/drawing/2014/main" id="{4AB0587E-1DE9-46EE-91CE-6A77780DBD18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970F210-FA01-46F8-AA4B-28A8D4A91997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68918C-C0FF-48F0-B67C-1CF3983E8DB4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F07D77-94C8-4E91-B71A-083A03E432AE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296658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to Data Science</a:t>
            </a:r>
          </a:p>
          <a:p>
            <a:r>
              <a:rPr lang="en-US" dirty="0"/>
              <a:t>2 Steps to Modeling</a:t>
            </a:r>
          </a:p>
          <a:p>
            <a:r>
              <a:rPr lang="en-US" dirty="0"/>
              <a:t>4 Steps to Optimization</a:t>
            </a:r>
          </a:p>
          <a:p>
            <a:r>
              <a:rPr lang="en-US" dirty="0"/>
              <a:t>7 Steps to Data Science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30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Problem Identification:</a:t>
            </a:r>
          </a:p>
          <a:p>
            <a:endParaRPr lang="en-IN" dirty="0"/>
          </a:p>
          <a:p>
            <a:pPr lvl="1"/>
            <a:r>
              <a:rPr lang="en-IN" dirty="0"/>
              <a:t>In this step, the questions framed in the problem statement, the data collected in the data acquisition stage are analysed to determine the nature of the problem.</a:t>
            </a:r>
          </a:p>
          <a:p>
            <a:pPr lvl="1"/>
            <a:r>
              <a:rPr lang="en-IN" dirty="0"/>
              <a:t>Dataset is analysed to identify whether the data has labels or not. Labelled data is where the metadata of every data point is clearly known and we have a clear association among the features of the dataset.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CDAA2B1-CFC3-4F5A-AC08-4CA5DE5220BD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DA50C6-D5ED-479F-B096-20C66E19E837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958A47-6AF3-4429-9DF7-2D2E728F14AB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</p:grpSpPr>
        <p:sp>
          <p:nvSpPr>
            <p:cNvPr id="23" name="Chevron 9">
              <a:extLst>
                <a:ext uri="{FF2B5EF4-FFF2-40B4-BE49-F238E27FC236}">
                  <a16:creationId xmlns:a16="http://schemas.microsoft.com/office/drawing/2014/main" id="{2ACB4851-616D-4E1C-8E87-A655F96CA506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Chevron 10">
              <a:extLst>
                <a:ext uri="{FF2B5EF4-FFF2-40B4-BE49-F238E27FC236}">
                  <a16:creationId xmlns:a16="http://schemas.microsoft.com/office/drawing/2014/main" id="{9FFA3C73-1F10-4B81-9064-8D900B69BCF4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B50129-3A8A-4E33-8167-4F615477141F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F19B7A6-AB5F-487C-853A-D6E1F28614D7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8426E6-B94F-4445-AC8C-D581A0BA980F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5E188E-3A03-402C-8988-3CC3B9B16403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</p:grpSpPr>
        <p:sp>
          <p:nvSpPr>
            <p:cNvPr id="29" name="Chevron 23">
              <a:extLst>
                <a:ext uri="{FF2B5EF4-FFF2-40B4-BE49-F238E27FC236}">
                  <a16:creationId xmlns:a16="http://schemas.microsoft.com/office/drawing/2014/main" id="{2775D270-9A56-44C0-886F-CE04F16964F7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hevron 24">
              <a:extLst>
                <a:ext uri="{FF2B5EF4-FFF2-40B4-BE49-F238E27FC236}">
                  <a16:creationId xmlns:a16="http://schemas.microsoft.com/office/drawing/2014/main" id="{2C65D4A3-D995-4E29-8819-3C6D6891BCCA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FAF0465-6547-45C9-A550-AF1BA40005DE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B1BB93-3C50-4FC7-B5FE-A6E6D4795100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6DAB5C-6341-4BD2-8594-CC0624F119A5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74FC5-6406-48BF-95BA-7EB536AAA223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</p:grpSpPr>
        <p:sp>
          <p:nvSpPr>
            <p:cNvPr id="35" name="Chevron 29">
              <a:extLst>
                <a:ext uri="{FF2B5EF4-FFF2-40B4-BE49-F238E27FC236}">
                  <a16:creationId xmlns:a16="http://schemas.microsoft.com/office/drawing/2014/main" id="{9C2D04E1-CAF4-4E68-B154-D0133C6CB5AB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hevron 30">
              <a:extLst>
                <a:ext uri="{FF2B5EF4-FFF2-40B4-BE49-F238E27FC236}">
                  <a16:creationId xmlns:a16="http://schemas.microsoft.com/office/drawing/2014/main" id="{3E83BE87-B9DF-4471-B499-4823D6D761EB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A10F96E-A67E-4F71-B887-2ADF63DD27A1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D62623-2368-4B58-8F99-53C7634106E1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FFBB9-4CB1-4466-B7FE-7F972C5C014E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</p:grpSpPr>
        <p:sp>
          <p:nvSpPr>
            <p:cNvPr id="40" name="Chevron 33">
              <a:extLst>
                <a:ext uri="{FF2B5EF4-FFF2-40B4-BE49-F238E27FC236}">
                  <a16:creationId xmlns:a16="http://schemas.microsoft.com/office/drawing/2014/main" id="{E49A4C5E-67F7-4FE6-99A1-F0D5A0324797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hevron 34">
              <a:extLst>
                <a:ext uri="{FF2B5EF4-FFF2-40B4-BE49-F238E27FC236}">
                  <a16:creationId xmlns:a16="http://schemas.microsoft.com/office/drawing/2014/main" id="{3BBB7C49-C849-4929-96C1-BD5CA86A43E5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CD700E-FD1E-4A25-89E2-788F547ED7B0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43" name="Chevron 35">
              <a:extLst>
                <a:ext uri="{FF2B5EF4-FFF2-40B4-BE49-F238E27FC236}">
                  <a16:creationId xmlns:a16="http://schemas.microsoft.com/office/drawing/2014/main" id="{51A9AFD9-7C3B-439C-ADE7-7BDAFD3389F9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Chevron 36">
              <a:extLst>
                <a:ext uri="{FF2B5EF4-FFF2-40B4-BE49-F238E27FC236}">
                  <a16:creationId xmlns:a16="http://schemas.microsoft.com/office/drawing/2014/main" id="{2EC3024D-DC2C-489A-AF95-165A6408FBC8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4CE0AA78-587C-4891-8974-0B82364BBCBB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474F4C-41C1-40A5-AB37-D97301897EB3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</p:grpSpPr>
        <p:sp>
          <p:nvSpPr>
            <p:cNvPr id="47" name="Chevron 29">
              <a:extLst>
                <a:ext uri="{FF2B5EF4-FFF2-40B4-BE49-F238E27FC236}">
                  <a16:creationId xmlns:a16="http://schemas.microsoft.com/office/drawing/2014/main" id="{2B7E877B-43A4-49CF-AAB3-10F8AC032A2F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Chevron 30">
              <a:extLst>
                <a:ext uri="{FF2B5EF4-FFF2-40B4-BE49-F238E27FC236}">
                  <a16:creationId xmlns:a16="http://schemas.microsoft.com/office/drawing/2014/main" id="{EDAE3D3B-9542-4952-AF1D-014415952FA5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187FC09-502B-444F-9482-CC0FF28C0619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B0595F-E0E1-406D-BD76-43A664BAB1B9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7363D6-A3DF-4335-9C63-DD52B15414DF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406188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131552" cy="1609344"/>
          </a:xfrm>
        </p:spPr>
        <p:txBody>
          <a:bodyPr/>
          <a:lstStyle/>
          <a:p>
            <a:r>
              <a:rPr lang="en-US" dirty="0"/>
              <a:t>Step 4 – Exploratory Data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547835-C7D0-4DBB-982D-576457CB890A}"/>
              </a:ext>
            </a:extLst>
          </p:cNvPr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Exploratory Data Analysis (EDA):</a:t>
            </a:r>
          </a:p>
          <a:p>
            <a:endParaRPr lang="en-IN" dirty="0"/>
          </a:p>
          <a:p>
            <a:pPr lvl="1"/>
            <a:r>
              <a:rPr lang="en-IN" dirty="0"/>
              <a:t>Understanding the data you are going to work with, is critical</a:t>
            </a:r>
          </a:p>
          <a:p>
            <a:pPr lvl="1"/>
            <a:r>
              <a:rPr lang="en-IN" dirty="0"/>
              <a:t>Domain knowledge and a good data dictionary explain the meaning of various features of the dataset</a:t>
            </a:r>
          </a:p>
          <a:p>
            <a:pPr lvl="1"/>
            <a:r>
              <a:rPr lang="en-IN" dirty="0"/>
              <a:t>Descriptive statistics is used to understand more about the data and the nature of various observations of each feature – central tendency, variations, distribution etc.</a:t>
            </a:r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9BA9-B577-43C5-8B2F-5C0F44636115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F42D5D-DB02-48FA-93AF-77050302953B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94565E-7ABE-4018-B5C4-1A7A6921928D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24" name="Chevron 9">
              <a:extLst>
                <a:ext uri="{FF2B5EF4-FFF2-40B4-BE49-F238E27FC236}">
                  <a16:creationId xmlns:a16="http://schemas.microsoft.com/office/drawing/2014/main" id="{2D179964-95A0-4A5E-9AED-88DBF6B4A904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10">
              <a:extLst>
                <a:ext uri="{FF2B5EF4-FFF2-40B4-BE49-F238E27FC236}">
                  <a16:creationId xmlns:a16="http://schemas.microsoft.com/office/drawing/2014/main" id="{BABD2882-5823-4F4A-B7CF-194D8DC98DD8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3EA20A-D5BA-46B8-B1EE-9D6FB161F9DC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6494949-F33E-44E4-9160-8547AACAD8A2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5E1BE1-FA33-4A13-9084-F20698DE89CE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B2CB21-4E63-4127-A28F-E77AD9BC422E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30" name="Chevron 23">
              <a:extLst>
                <a:ext uri="{FF2B5EF4-FFF2-40B4-BE49-F238E27FC236}">
                  <a16:creationId xmlns:a16="http://schemas.microsoft.com/office/drawing/2014/main" id="{7810B2C2-00EA-478A-A1B1-C6A7FE18B3D8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24">
              <a:extLst>
                <a:ext uri="{FF2B5EF4-FFF2-40B4-BE49-F238E27FC236}">
                  <a16:creationId xmlns:a16="http://schemas.microsoft.com/office/drawing/2014/main" id="{61A25DAE-33CF-439C-9021-C252311C2AB0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07359B-AF16-4379-975E-9F37628B348F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2FCEA4-402E-4ED0-8712-B2F6FB58E214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77BE0E-AA85-4242-B851-561CB753A155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8A9559-11F2-4E80-AF0A-9C544CFFA085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</p:grpSpPr>
        <p:sp>
          <p:nvSpPr>
            <p:cNvPr id="36" name="Chevron 29">
              <a:extLst>
                <a:ext uri="{FF2B5EF4-FFF2-40B4-BE49-F238E27FC236}">
                  <a16:creationId xmlns:a16="http://schemas.microsoft.com/office/drawing/2014/main" id="{EB9AA96A-CF4A-48B6-8662-0D0E993EB620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0">
              <a:extLst>
                <a:ext uri="{FF2B5EF4-FFF2-40B4-BE49-F238E27FC236}">
                  <a16:creationId xmlns:a16="http://schemas.microsoft.com/office/drawing/2014/main" id="{E6F14FC0-4A19-4E1A-977B-0F5CF01261D8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A4D1D7-B00C-4A57-BE5F-D9A0785DEFCD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FA50E8-BC62-42D3-A6E1-DD3472755259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F3E450-5E97-4D7C-BB86-97E4C57037E8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</p:grpSpPr>
        <p:sp>
          <p:nvSpPr>
            <p:cNvPr id="41" name="Chevron 33">
              <a:extLst>
                <a:ext uri="{FF2B5EF4-FFF2-40B4-BE49-F238E27FC236}">
                  <a16:creationId xmlns:a16="http://schemas.microsoft.com/office/drawing/2014/main" id="{C198B272-5D26-4346-8E9F-763150A0B4E4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34">
              <a:extLst>
                <a:ext uri="{FF2B5EF4-FFF2-40B4-BE49-F238E27FC236}">
                  <a16:creationId xmlns:a16="http://schemas.microsoft.com/office/drawing/2014/main" id="{C3DF530F-6A27-48CB-8F42-4FB7FCB88BB5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5134859-8970-4F0E-A280-D857CC732096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44" name="Chevron 35">
              <a:extLst>
                <a:ext uri="{FF2B5EF4-FFF2-40B4-BE49-F238E27FC236}">
                  <a16:creationId xmlns:a16="http://schemas.microsoft.com/office/drawing/2014/main" id="{4D3A528B-9ABA-4AB0-B9E7-A744C22AC560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36">
              <a:extLst>
                <a:ext uri="{FF2B5EF4-FFF2-40B4-BE49-F238E27FC236}">
                  <a16:creationId xmlns:a16="http://schemas.microsoft.com/office/drawing/2014/main" id="{B1F01188-A683-4B90-8CEF-9945BE7F8517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206D62B8-AD90-47F4-BFF1-CFA3AB9012E9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D035492-54BF-438B-ADA6-7FEA80B514CC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</p:grpSpPr>
        <p:sp>
          <p:nvSpPr>
            <p:cNvPr id="48" name="Chevron 29">
              <a:extLst>
                <a:ext uri="{FF2B5EF4-FFF2-40B4-BE49-F238E27FC236}">
                  <a16:creationId xmlns:a16="http://schemas.microsoft.com/office/drawing/2014/main" id="{B83420E4-3226-4E11-B5BB-5817E4EBDEE2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30">
              <a:extLst>
                <a:ext uri="{FF2B5EF4-FFF2-40B4-BE49-F238E27FC236}">
                  <a16:creationId xmlns:a16="http://schemas.microsoft.com/office/drawing/2014/main" id="{EDD1D6F1-8388-4491-8BA2-2005F19A17C7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9A181D2-EC59-4F50-90EC-CB7C3D24E9FE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39A73C-4EFF-4F5C-82E7-68145969D3CA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F9B48E9-440C-4067-AD93-94312D3D31D0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2065246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Model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1E88727-F60E-4184-98CA-4752EC497CFC}"/>
              </a:ext>
            </a:extLst>
          </p:cNvPr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Model Selection is the process of selecting a model or a group of applicable models for a given problem.</a:t>
            </a:r>
          </a:p>
          <a:p>
            <a:r>
              <a:rPr lang="en-IN"/>
              <a:t>Models can be effectively selected based on the below given criteria</a:t>
            </a:r>
          </a:p>
          <a:p>
            <a:pPr lvl="1"/>
            <a:r>
              <a:rPr lang="en-IN"/>
              <a:t>Expected outcome (including value, type etc.)</a:t>
            </a:r>
          </a:p>
          <a:p>
            <a:pPr lvl="1"/>
            <a:r>
              <a:rPr lang="en-IN"/>
              <a:t>Available data inputs (including nature, scale, etc.)</a:t>
            </a:r>
          </a:p>
          <a:p>
            <a:pPr lvl="1"/>
            <a:r>
              <a:rPr lang="en-IN"/>
              <a:t>Choice of machine learning approach</a:t>
            </a:r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9D6CA2-6F42-4F9D-8AEF-7D62978DB3F8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D9780D-8EC2-43A9-8AC7-0C4E7EA29C3A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63906-3A90-41A2-9211-7DD01E2FADBD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24" name="Chevron 9">
              <a:extLst>
                <a:ext uri="{FF2B5EF4-FFF2-40B4-BE49-F238E27FC236}">
                  <a16:creationId xmlns:a16="http://schemas.microsoft.com/office/drawing/2014/main" id="{66AAF5D9-A9D2-479B-8AE9-4D3AA0093A2A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10">
              <a:extLst>
                <a:ext uri="{FF2B5EF4-FFF2-40B4-BE49-F238E27FC236}">
                  <a16:creationId xmlns:a16="http://schemas.microsoft.com/office/drawing/2014/main" id="{4258D47B-0D76-4749-B32A-0B17DF6C6293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C3B912F-F2AE-49BB-8908-0E888E017C6E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82143DF-137D-4E4A-A397-06D1B11A400D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D683CD3-BE94-446E-AA43-55226BDA0D00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09475A-05C6-4AE4-9841-20DD980B4B29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30" name="Chevron 23">
              <a:extLst>
                <a:ext uri="{FF2B5EF4-FFF2-40B4-BE49-F238E27FC236}">
                  <a16:creationId xmlns:a16="http://schemas.microsoft.com/office/drawing/2014/main" id="{C88DF9C5-D819-41D8-8ACC-7D4F5A1CA645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24">
              <a:extLst>
                <a:ext uri="{FF2B5EF4-FFF2-40B4-BE49-F238E27FC236}">
                  <a16:creationId xmlns:a16="http://schemas.microsoft.com/office/drawing/2014/main" id="{AFC98B62-2D48-4731-AF3E-AD132603DCC9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43C190F-0D14-499E-973B-38A7C9DB252B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4FA042F-71A2-4F5B-AC0A-9A9D933C8F0C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3DE4FA-DAE0-461E-BF0C-0D5E4FB8B599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A404F-2B6E-4117-A9ED-160105DF49A0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</p:grpSpPr>
        <p:sp>
          <p:nvSpPr>
            <p:cNvPr id="36" name="Chevron 29">
              <a:extLst>
                <a:ext uri="{FF2B5EF4-FFF2-40B4-BE49-F238E27FC236}">
                  <a16:creationId xmlns:a16="http://schemas.microsoft.com/office/drawing/2014/main" id="{A09AC0CE-4E07-4BB5-A861-181EA37AB0D1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0">
              <a:extLst>
                <a:ext uri="{FF2B5EF4-FFF2-40B4-BE49-F238E27FC236}">
                  <a16:creationId xmlns:a16="http://schemas.microsoft.com/office/drawing/2014/main" id="{5DA3FBF2-EA82-4207-AF25-723D4C3AD9B5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BE32D89-B436-462C-A152-C50C35F18DB8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1123C0-419E-48D0-B188-DEE39B12F377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44C8C5-6539-4D07-AB0B-EB62C9CDC2D5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41" name="Chevron 33">
              <a:extLst>
                <a:ext uri="{FF2B5EF4-FFF2-40B4-BE49-F238E27FC236}">
                  <a16:creationId xmlns:a16="http://schemas.microsoft.com/office/drawing/2014/main" id="{C2A09F84-D241-4DF0-8D2E-68F92D1C6AC3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34">
              <a:extLst>
                <a:ext uri="{FF2B5EF4-FFF2-40B4-BE49-F238E27FC236}">
                  <a16:creationId xmlns:a16="http://schemas.microsoft.com/office/drawing/2014/main" id="{9FCC9B7C-4796-43AC-B10B-1A1D2D7238E2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93A3EA-3139-4403-B672-B6FC7883D8AE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44" name="Chevron 35">
              <a:extLst>
                <a:ext uri="{FF2B5EF4-FFF2-40B4-BE49-F238E27FC236}">
                  <a16:creationId xmlns:a16="http://schemas.microsoft.com/office/drawing/2014/main" id="{732AB582-4E3F-43EE-A122-FAD4B6E5D7FC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36">
              <a:extLst>
                <a:ext uri="{FF2B5EF4-FFF2-40B4-BE49-F238E27FC236}">
                  <a16:creationId xmlns:a16="http://schemas.microsoft.com/office/drawing/2014/main" id="{6F6EFA3B-9CCC-4A2D-AAB0-592E2627A6E1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A5B68E34-2E03-421B-B659-BDAD0F803DEB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A1F2187-0954-411E-AC3B-F57D165176D1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</p:grpSpPr>
        <p:sp>
          <p:nvSpPr>
            <p:cNvPr id="48" name="Chevron 29">
              <a:extLst>
                <a:ext uri="{FF2B5EF4-FFF2-40B4-BE49-F238E27FC236}">
                  <a16:creationId xmlns:a16="http://schemas.microsoft.com/office/drawing/2014/main" id="{3897B38C-2721-4AC0-97F4-DC15F3F5F979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30">
              <a:extLst>
                <a:ext uri="{FF2B5EF4-FFF2-40B4-BE49-F238E27FC236}">
                  <a16:creationId xmlns:a16="http://schemas.microsoft.com/office/drawing/2014/main" id="{A37DD273-15F0-4034-822D-1167763A1463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C7B5876-E5BC-44F9-A1D2-D8E3F7B49A0C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FBD264-7497-4F8B-B25B-18B344528C1D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8874A-0F31-47C3-B4F1-6D488594F598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155164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Model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6E28733-0EE1-441F-9134-3D4BDB079739}"/>
              </a:ext>
            </a:extLst>
          </p:cNvPr>
          <p:cNvSpPr txBox="1">
            <a:spLocks/>
          </p:cNvSpPr>
          <p:nvPr/>
        </p:nvSpPr>
        <p:spPr>
          <a:xfrm>
            <a:off x="1069848" y="3726990"/>
            <a:ext cx="10058400" cy="235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Model Application is the process of applying a model to processed features from a given dataset. </a:t>
            </a:r>
          </a:p>
          <a:p>
            <a:r>
              <a:rPr lang="en-IN"/>
              <a:t>Model Application generally involves the application of – </a:t>
            </a:r>
          </a:p>
          <a:p>
            <a:pPr lvl="1"/>
            <a:r>
              <a:rPr lang="en-IN"/>
              <a:t>fit() – The fit function is generally used to apply the model function to learn the patterns among the features of the dataset.</a:t>
            </a:r>
          </a:p>
          <a:p>
            <a:pPr lvl="1"/>
            <a:r>
              <a:rPr lang="en-IN"/>
              <a:t>predict() – The predict function is used to predict a few sample values of the target variable based on sample input values of the predictors.</a:t>
            </a:r>
          </a:p>
          <a:p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DBFE37-8DAB-4495-9712-28B345C26D77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D61362-B9C6-4264-8ADA-A9CB438ECE1E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C1C44-3B74-4896-BD2D-06BFA22E5E5C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24" name="Chevron 9">
              <a:extLst>
                <a:ext uri="{FF2B5EF4-FFF2-40B4-BE49-F238E27FC236}">
                  <a16:creationId xmlns:a16="http://schemas.microsoft.com/office/drawing/2014/main" id="{06CA47D9-7C53-4BBC-A8FB-D8BD8A568D45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10">
              <a:extLst>
                <a:ext uri="{FF2B5EF4-FFF2-40B4-BE49-F238E27FC236}">
                  <a16:creationId xmlns:a16="http://schemas.microsoft.com/office/drawing/2014/main" id="{9EFBEDF2-1029-497E-8A69-7C1F546C038C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93CC75F-276F-4121-9E4C-530579440861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BFBF9E5-C9D8-471D-866F-DD4C4CB16099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403D2E-5F71-4962-84D9-20BD1CF143B8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D3F612-A6B3-4AAA-8225-47EF8AA3214B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30" name="Chevron 23">
              <a:extLst>
                <a:ext uri="{FF2B5EF4-FFF2-40B4-BE49-F238E27FC236}">
                  <a16:creationId xmlns:a16="http://schemas.microsoft.com/office/drawing/2014/main" id="{5FEABABF-657F-4D23-A8E3-F0CEE89B4A8E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24">
              <a:extLst>
                <a:ext uri="{FF2B5EF4-FFF2-40B4-BE49-F238E27FC236}">
                  <a16:creationId xmlns:a16="http://schemas.microsoft.com/office/drawing/2014/main" id="{FFBFBA39-9635-429D-8E26-ADB558BA44B7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FED8F08-5958-4AEA-A7C8-8CEC4DA2DA0A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B2291C-88A2-4FD6-9E9D-8134250DEFA6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61F8A9-C834-4BBF-BA07-D013D5CF7167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74FDE8-E233-40E4-8841-7CB38843AC4F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36" name="Chevron 29">
              <a:extLst>
                <a:ext uri="{FF2B5EF4-FFF2-40B4-BE49-F238E27FC236}">
                  <a16:creationId xmlns:a16="http://schemas.microsoft.com/office/drawing/2014/main" id="{CD8816B2-ECE2-4D3B-872E-58B498C57DC2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hevron 30">
              <a:extLst>
                <a:ext uri="{FF2B5EF4-FFF2-40B4-BE49-F238E27FC236}">
                  <a16:creationId xmlns:a16="http://schemas.microsoft.com/office/drawing/2014/main" id="{6D9574FE-3875-406A-8E9B-817B09D8468D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FF81FB-6A2D-49C0-A23D-250A534B2C63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BBBB5-3FA0-467A-B112-417072B24940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5FE153-E0E9-46B1-9E01-6119CA57E1ED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41" name="Chevron 33">
              <a:extLst>
                <a:ext uri="{FF2B5EF4-FFF2-40B4-BE49-F238E27FC236}">
                  <a16:creationId xmlns:a16="http://schemas.microsoft.com/office/drawing/2014/main" id="{58AA75B0-5AEE-4749-9FD1-1FBDEB9005A5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Chevron 34">
              <a:extLst>
                <a:ext uri="{FF2B5EF4-FFF2-40B4-BE49-F238E27FC236}">
                  <a16:creationId xmlns:a16="http://schemas.microsoft.com/office/drawing/2014/main" id="{3351C354-7708-4D6C-AAD7-EA48E378F3C6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F80576-5601-45EA-92B2-2197DA238C27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44" name="Chevron 35">
              <a:extLst>
                <a:ext uri="{FF2B5EF4-FFF2-40B4-BE49-F238E27FC236}">
                  <a16:creationId xmlns:a16="http://schemas.microsoft.com/office/drawing/2014/main" id="{5AA48262-E019-4C41-BA83-D46996288C8F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Chevron 36">
              <a:extLst>
                <a:ext uri="{FF2B5EF4-FFF2-40B4-BE49-F238E27FC236}">
                  <a16:creationId xmlns:a16="http://schemas.microsoft.com/office/drawing/2014/main" id="{9401A43C-314C-46D7-A468-B838E42A8162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DD7BF34D-5D85-4AFD-963D-EBB85EFEA3DA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62BF79-343E-4743-9FA5-60839321039A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</p:grpSpPr>
        <p:sp>
          <p:nvSpPr>
            <p:cNvPr id="48" name="Chevron 29">
              <a:extLst>
                <a:ext uri="{FF2B5EF4-FFF2-40B4-BE49-F238E27FC236}">
                  <a16:creationId xmlns:a16="http://schemas.microsoft.com/office/drawing/2014/main" id="{D87E8AAB-6101-4F1B-B7CA-73EF80DAB6FE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30">
              <a:extLst>
                <a:ext uri="{FF2B5EF4-FFF2-40B4-BE49-F238E27FC236}">
                  <a16:creationId xmlns:a16="http://schemas.microsoft.com/office/drawing/2014/main" id="{E1C21C26-6295-45E1-94A0-9F7FB33B6CE8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C317887-B77E-4130-8EA0-96D82A901FA6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60ECD3-C1BC-49DB-890E-958B5A566A78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1C2CD7-EB6B-40E1-8257-05CEC7D4D752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302570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75">
            <a:extLst>
              <a:ext uri="{FF2B5EF4-FFF2-40B4-BE49-F238E27FC236}">
                <a16:creationId xmlns:a16="http://schemas.microsoft.com/office/drawing/2014/main" id="{56D008C8-1141-415B-AA0C-6DE23F8E813B}"/>
              </a:ext>
            </a:extLst>
          </p:cNvPr>
          <p:cNvSpPr/>
          <p:nvPr/>
        </p:nvSpPr>
        <p:spPr>
          <a:xfrm>
            <a:off x="10440329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7 - Production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56174"/>
            <a:ext cx="10058400" cy="23561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Production:</a:t>
            </a:r>
          </a:p>
          <a:p>
            <a:endParaRPr lang="en-IN" dirty="0"/>
          </a:p>
          <a:p>
            <a:pPr lvl="1"/>
            <a:r>
              <a:rPr lang="en-IN" dirty="0"/>
              <a:t>Production involves deploying the model built in a cloud environment</a:t>
            </a:r>
          </a:p>
          <a:p>
            <a:pPr lvl="1"/>
            <a:r>
              <a:rPr lang="en-IN" dirty="0"/>
              <a:t>This process involves separating the model and its co-</a:t>
            </a:r>
            <a:r>
              <a:rPr lang="en-IN" dirty="0" err="1"/>
              <a:t>efficients</a:t>
            </a:r>
            <a:r>
              <a:rPr lang="en-IN" dirty="0"/>
              <a:t>/hyper parameters, testing the model under various conditions, using cookie cutter frameworks (optional) and finally deploying and running it on a server</a:t>
            </a:r>
          </a:p>
          <a:p>
            <a:pPr lvl="1"/>
            <a:r>
              <a:rPr lang="en-IN" dirty="0"/>
              <a:t>Models have to be frequently maintained in order to stay relevant to changing business processes, programming language code, changes in data/features etc.</a:t>
            </a:r>
          </a:p>
          <a:p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9E3288E-C4A6-42B9-A571-06F0713CB686}"/>
              </a:ext>
            </a:extLst>
          </p:cNvPr>
          <p:cNvSpPr/>
          <p:nvPr/>
        </p:nvSpPr>
        <p:spPr>
          <a:xfrm>
            <a:off x="785702" y="2103814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A2FF4E-76CD-4E6A-8AC2-1E2C9DA0801B}"/>
              </a:ext>
            </a:extLst>
          </p:cNvPr>
          <p:cNvSpPr/>
          <p:nvPr/>
        </p:nvSpPr>
        <p:spPr>
          <a:xfrm>
            <a:off x="2413678" y="2102310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5F6D01-667C-41C2-AB53-14F9DD66E3D3}"/>
              </a:ext>
            </a:extLst>
          </p:cNvPr>
          <p:cNvGrpSpPr/>
          <p:nvPr/>
        </p:nvGrpSpPr>
        <p:grpSpPr>
          <a:xfrm>
            <a:off x="1877308" y="2409255"/>
            <a:ext cx="447345" cy="320040"/>
            <a:chOff x="2053170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54" name="Chevron 9">
              <a:extLst>
                <a:ext uri="{FF2B5EF4-FFF2-40B4-BE49-F238E27FC236}">
                  <a16:creationId xmlns:a16="http://schemas.microsoft.com/office/drawing/2014/main" id="{118860D6-75B7-485E-889C-AAA2EC9484EE}"/>
                </a:ext>
              </a:extLst>
            </p:cNvPr>
            <p:cNvSpPr/>
            <p:nvPr/>
          </p:nvSpPr>
          <p:spPr>
            <a:xfrm>
              <a:off x="205317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hevron 10">
              <a:extLst>
                <a:ext uri="{FF2B5EF4-FFF2-40B4-BE49-F238E27FC236}">
                  <a16:creationId xmlns:a16="http://schemas.microsoft.com/office/drawing/2014/main" id="{E5A4E454-852B-4305-A13D-7542F25DE9CC}"/>
                </a:ext>
              </a:extLst>
            </p:cNvPr>
            <p:cNvSpPr/>
            <p:nvPr/>
          </p:nvSpPr>
          <p:spPr>
            <a:xfrm>
              <a:off x="227191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1472280-9AA6-4CF5-AB48-BC57E6A66DC0}"/>
              </a:ext>
            </a:extLst>
          </p:cNvPr>
          <p:cNvSpPr txBox="1"/>
          <p:nvPr/>
        </p:nvSpPr>
        <p:spPr>
          <a:xfrm>
            <a:off x="696010" y="2356413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Statement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A57B1E-2A1B-4745-B53A-95E5A6BA7E1D}"/>
              </a:ext>
            </a:extLst>
          </p:cNvPr>
          <p:cNvSpPr/>
          <p:nvPr/>
        </p:nvSpPr>
        <p:spPr>
          <a:xfrm>
            <a:off x="4009244" y="2096695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2F1505A-EE99-4CCE-A168-F8ECFD9B50DD}"/>
              </a:ext>
            </a:extLst>
          </p:cNvPr>
          <p:cNvSpPr/>
          <p:nvPr/>
        </p:nvSpPr>
        <p:spPr>
          <a:xfrm>
            <a:off x="5593080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9544DD-2FA9-4FCC-8997-E6DCB845D5D7}"/>
              </a:ext>
            </a:extLst>
          </p:cNvPr>
          <p:cNvGrpSpPr/>
          <p:nvPr/>
        </p:nvGrpSpPr>
        <p:grpSpPr>
          <a:xfrm>
            <a:off x="5076551" y="2408524"/>
            <a:ext cx="447345" cy="320040"/>
            <a:chOff x="5730519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60" name="Chevron 23">
              <a:extLst>
                <a:ext uri="{FF2B5EF4-FFF2-40B4-BE49-F238E27FC236}">
                  <a16:creationId xmlns:a16="http://schemas.microsoft.com/office/drawing/2014/main" id="{DE108805-F58A-41B6-ABB2-B28A4CF99135}"/>
                </a:ext>
              </a:extLst>
            </p:cNvPr>
            <p:cNvSpPr/>
            <p:nvPr/>
          </p:nvSpPr>
          <p:spPr>
            <a:xfrm>
              <a:off x="5730519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Chevron 24">
              <a:extLst>
                <a:ext uri="{FF2B5EF4-FFF2-40B4-BE49-F238E27FC236}">
                  <a16:creationId xmlns:a16="http://schemas.microsoft.com/office/drawing/2014/main" id="{88011A73-6155-4B99-9987-A590D0AD7B67}"/>
                </a:ext>
              </a:extLst>
            </p:cNvPr>
            <p:cNvSpPr/>
            <p:nvPr/>
          </p:nvSpPr>
          <p:spPr>
            <a:xfrm>
              <a:off x="5949264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3D30B02-4B3C-4E87-B9BC-AE36C8731E02}"/>
              </a:ext>
            </a:extLst>
          </p:cNvPr>
          <p:cNvSpPr txBox="1"/>
          <p:nvPr/>
        </p:nvSpPr>
        <p:spPr>
          <a:xfrm>
            <a:off x="5499191" y="2438713"/>
            <a:ext cx="1188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EDA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CB16EE-74D7-414C-A7EF-DC569502D6D1}"/>
              </a:ext>
            </a:extLst>
          </p:cNvPr>
          <p:cNvSpPr/>
          <p:nvPr/>
        </p:nvSpPr>
        <p:spPr>
          <a:xfrm>
            <a:off x="7212999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49B854-F752-4F4E-97CE-E62FC76EEE12}"/>
              </a:ext>
            </a:extLst>
          </p:cNvPr>
          <p:cNvSpPr/>
          <p:nvPr/>
        </p:nvSpPr>
        <p:spPr>
          <a:xfrm>
            <a:off x="8832917" y="2093976"/>
            <a:ext cx="1005840" cy="10058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BFDB7B6-6EED-4DCD-AEB9-A0F040D8E930}"/>
              </a:ext>
            </a:extLst>
          </p:cNvPr>
          <p:cNvGrpSpPr/>
          <p:nvPr/>
        </p:nvGrpSpPr>
        <p:grpSpPr>
          <a:xfrm>
            <a:off x="8305349" y="2408910"/>
            <a:ext cx="447345" cy="320040"/>
            <a:chOff x="9341058" y="2566852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66" name="Chevron 29">
              <a:extLst>
                <a:ext uri="{FF2B5EF4-FFF2-40B4-BE49-F238E27FC236}">
                  <a16:creationId xmlns:a16="http://schemas.microsoft.com/office/drawing/2014/main" id="{B4918C90-9EAE-4B60-BF7C-D49B2016D3E9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Chevron 30">
              <a:extLst>
                <a:ext uri="{FF2B5EF4-FFF2-40B4-BE49-F238E27FC236}">
                  <a16:creationId xmlns:a16="http://schemas.microsoft.com/office/drawing/2014/main" id="{48E60D67-1AF8-4501-B746-E05959781690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0CA565A-E756-41DE-A438-7E4EB4A87C06}"/>
              </a:ext>
            </a:extLst>
          </p:cNvPr>
          <p:cNvSpPr txBox="1"/>
          <p:nvPr/>
        </p:nvSpPr>
        <p:spPr>
          <a:xfrm>
            <a:off x="8741478" y="2338326"/>
            <a:ext cx="1188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Application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D8D0DB-3661-4BA2-BBC8-A8725F0A9C4B}"/>
              </a:ext>
            </a:extLst>
          </p:cNvPr>
          <p:cNvSpPr txBox="1"/>
          <p:nvPr/>
        </p:nvSpPr>
        <p:spPr>
          <a:xfrm>
            <a:off x="10137224" y="2448747"/>
            <a:ext cx="1603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Production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64D3D94-5778-4921-A9A7-9621B76E8BAA}"/>
              </a:ext>
            </a:extLst>
          </p:cNvPr>
          <p:cNvGrpSpPr/>
          <p:nvPr/>
        </p:nvGrpSpPr>
        <p:grpSpPr>
          <a:xfrm>
            <a:off x="6674215" y="2408524"/>
            <a:ext cx="447345" cy="320040"/>
            <a:chOff x="7534257" y="256281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71" name="Chevron 33">
              <a:extLst>
                <a:ext uri="{FF2B5EF4-FFF2-40B4-BE49-F238E27FC236}">
                  <a16:creationId xmlns:a16="http://schemas.microsoft.com/office/drawing/2014/main" id="{840FE27F-5C10-4489-9DD0-FAD9B818EF4C}"/>
                </a:ext>
              </a:extLst>
            </p:cNvPr>
            <p:cNvSpPr/>
            <p:nvPr/>
          </p:nvSpPr>
          <p:spPr>
            <a:xfrm>
              <a:off x="7534257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Chevron 34">
              <a:extLst>
                <a:ext uri="{FF2B5EF4-FFF2-40B4-BE49-F238E27FC236}">
                  <a16:creationId xmlns:a16="http://schemas.microsoft.com/office/drawing/2014/main" id="{3FBCCA00-0E3B-4CBD-A6D1-D165399D1925}"/>
                </a:ext>
              </a:extLst>
            </p:cNvPr>
            <p:cNvSpPr/>
            <p:nvPr/>
          </p:nvSpPr>
          <p:spPr>
            <a:xfrm>
              <a:off x="7753002" y="256281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D0BEEA0-168F-499B-8F7E-48557607D8D7}"/>
              </a:ext>
            </a:extLst>
          </p:cNvPr>
          <p:cNvGrpSpPr/>
          <p:nvPr/>
        </p:nvGrpSpPr>
        <p:grpSpPr>
          <a:xfrm>
            <a:off x="3488570" y="2414926"/>
            <a:ext cx="447345" cy="320040"/>
            <a:chOff x="3926755" y="2552309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74" name="Chevron 35">
              <a:extLst>
                <a:ext uri="{FF2B5EF4-FFF2-40B4-BE49-F238E27FC236}">
                  <a16:creationId xmlns:a16="http://schemas.microsoft.com/office/drawing/2014/main" id="{B7445C85-AEE0-449B-8FCE-7C0CD70F024B}"/>
                </a:ext>
              </a:extLst>
            </p:cNvPr>
            <p:cNvSpPr/>
            <p:nvPr/>
          </p:nvSpPr>
          <p:spPr>
            <a:xfrm>
              <a:off x="3926755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Chevron 36">
              <a:extLst>
                <a:ext uri="{FF2B5EF4-FFF2-40B4-BE49-F238E27FC236}">
                  <a16:creationId xmlns:a16="http://schemas.microsoft.com/office/drawing/2014/main" id="{F7B048DE-4C2A-4F6C-AFB0-A2A18C797213}"/>
                </a:ext>
              </a:extLst>
            </p:cNvPr>
            <p:cNvSpPr/>
            <p:nvPr/>
          </p:nvSpPr>
          <p:spPr>
            <a:xfrm>
              <a:off x="4145500" y="2552309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9302391-09DA-41C0-8E9D-B20031AE014A}"/>
              </a:ext>
            </a:extLst>
          </p:cNvPr>
          <p:cNvGrpSpPr/>
          <p:nvPr/>
        </p:nvGrpSpPr>
        <p:grpSpPr>
          <a:xfrm>
            <a:off x="9910004" y="2408524"/>
            <a:ext cx="447345" cy="320040"/>
            <a:chOff x="9341058" y="2566852"/>
            <a:chExt cx="447345" cy="320040"/>
          </a:xfrm>
          <a:solidFill>
            <a:schemeClr val="bg1">
              <a:lumMod val="85000"/>
            </a:schemeClr>
          </a:solidFill>
        </p:grpSpPr>
        <p:sp>
          <p:nvSpPr>
            <p:cNvPr id="78" name="Chevron 29">
              <a:extLst>
                <a:ext uri="{FF2B5EF4-FFF2-40B4-BE49-F238E27FC236}">
                  <a16:creationId xmlns:a16="http://schemas.microsoft.com/office/drawing/2014/main" id="{94804C08-CF26-4342-8215-664582753BCF}"/>
                </a:ext>
              </a:extLst>
            </p:cNvPr>
            <p:cNvSpPr/>
            <p:nvPr/>
          </p:nvSpPr>
          <p:spPr>
            <a:xfrm>
              <a:off x="9341058" y="2566852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Chevron 30">
              <a:extLst>
                <a:ext uri="{FF2B5EF4-FFF2-40B4-BE49-F238E27FC236}">
                  <a16:creationId xmlns:a16="http://schemas.microsoft.com/office/drawing/2014/main" id="{BFC1C920-680B-4328-9A5D-D4D5480F3365}"/>
                </a:ext>
              </a:extLst>
            </p:cNvPr>
            <p:cNvSpPr/>
            <p:nvPr/>
          </p:nvSpPr>
          <p:spPr>
            <a:xfrm>
              <a:off x="9559803" y="2566852"/>
              <a:ext cx="228600" cy="320040"/>
            </a:xfrm>
            <a:prstGeom prst="chevron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92E14F3-C72A-438E-BD6A-45183A6A98DA}"/>
              </a:ext>
            </a:extLst>
          </p:cNvPr>
          <p:cNvSpPr txBox="1"/>
          <p:nvPr/>
        </p:nvSpPr>
        <p:spPr>
          <a:xfrm>
            <a:off x="7153713" y="2344113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Selection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2A573B-FE7F-4E09-BEE0-E4398D486255}"/>
              </a:ext>
            </a:extLst>
          </p:cNvPr>
          <p:cNvSpPr txBox="1"/>
          <p:nvPr/>
        </p:nvSpPr>
        <p:spPr>
          <a:xfrm>
            <a:off x="3909537" y="2289399"/>
            <a:ext cx="121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Problem </a:t>
            </a:r>
            <a:r>
              <a:rPr lang="en-US" sz="1200" b="1" dirty="0" err="1"/>
              <a:t>Identifica-tion</a:t>
            </a:r>
            <a:endParaRPr lang="en-US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EA965A-F4AD-4893-AAA8-3881A1CFBB90}"/>
              </a:ext>
            </a:extLst>
          </p:cNvPr>
          <p:cNvSpPr txBox="1"/>
          <p:nvPr/>
        </p:nvSpPr>
        <p:spPr>
          <a:xfrm>
            <a:off x="2348082" y="2345432"/>
            <a:ext cx="112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Data Acquisition</a:t>
            </a:r>
          </a:p>
        </p:txBody>
      </p:sp>
    </p:spTree>
    <p:extLst>
      <p:ext uri="{BB962C8B-B14F-4D97-AF65-F5344CB8AC3E}">
        <p14:creationId xmlns:p14="http://schemas.microsoft.com/office/powerpoint/2010/main" val="2290777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Appendix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15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3390283" cy="8431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DS Process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815637-4FE1-41FA-92E7-68A5F70D2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374240"/>
              </p:ext>
            </p:extLst>
          </p:nvPr>
        </p:nvGraphicFramePr>
        <p:xfrm>
          <a:off x="-377758" y="1738921"/>
          <a:ext cx="6681281" cy="417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D0907CB-E42C-4D3C-A481-C38A862313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712" y="0"/>
            <a:ext cx="4671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75597" y="2360053"/>
            <a:ext cx="4267200" cy="110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Our Approach to Data Science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815797" cy="40175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Science is a meticulous, detailed and well-executed experimentation on data</a:t>
            </a:r>
          </a:p>
          <a:p>
            <a:r>
              <a:rPr lang="en-US" dirty="0"/>
              <a:t>The objective is to mine the data available and learn patterns</a:t>
            </a:r>
          </a:p>
          <a:p>
            <a:r>
              <a:rPr lang="en-US" dirty="0"/>
              <a:t>The process contains 7 steps, which are shown in the workflow diagram to the right hand side.</a:t>
            </a:r>
          </a:p>
          <a:p>
            <a:r>
              <a:rPr lang="en-US" dirty="0"/>
              <a:t> The process would seem overwhelming for new learners. Hence we broke this workflow into 3 stages, introducing (and focusing on) a few key steps in each stage.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81A4841-362C-4110-B1C3-1960AE6A7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224154"/>
              </p:ext>
            </p:extLst>
          </p:nvPr>
        </p:nvGraphicFramePr>
        <p:xfrm>
          <a:off x="5361562" y="1901757"/>
          <a:ext cx="6681281" cy="417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130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Data Science Workflow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88136" y="2979318"/>
            <a:ext cx="1996225" cy="290632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Steps to Modeling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2 key steps that are essential to learn how to choose, design and apply a model.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25610" y="2979313"/>
            <a:ext cx="1996225" cy="29063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Steps to Optimization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Additional steps like EDA, Problem Identification get added to Modeling</a:t>
            </a:r>
          </a:p>
          <a:p>
            <a:r>
              <a:rPr lang="en-US" sz="1400" dirty="0">
                <a:solidFill>
                  <a:schemeClr val="tx1"/>
                </a:solidFill>
              </a:rPr>
              <a:t>stages.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63083" y="2979313"/>
            <a:ext cx="1996225" cy="29063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b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Steps to Data Science</a:t>
            </a:r>
          </a:p>
          <a:p>
            <a:pPr algn="ctr"/>
            <a:endParaRPr lang="en-US" sz="1400" u="sng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This phase adds Problem Statement, Data Acquisition and Production stages.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263695" y="4080721"/>
            <a:ext cx="682580" cy="6801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301170" y="4079812"/>
            <a:ext cx="682580" cy="6801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54728" y="2235643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7429678" y="2235643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6" name="Oval 15"/>
          <p:cNvSpPr/>
          <p:nvPr/>
        </p:nvSpPr>
        <p:spPr>
          <a:xfrm>
            <a:off x="4392202" y="2235639"/>
            <a:ext cx="1463040" cy="1463040"/>
          </a:xfrm>
          <a:prstGeom prst="ellipse">
            <a:avLst/>
          </a:prstGeom>
          <a:solidFill>
            <a:schemeClr val="bg1"/>
          </a:solidFill>
          <a:ln w="228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7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9564796" y="3317661"/>
            <a:ext cx="1746332" cy="1731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u="sng" dirty="0">
                <a:solidFill>
                  <a:srgbClr val="00B0F0"/>
                </a:solidFill>
              </a:rPr>
              <a:t>Click to see</a:t>
            </a:r>
          </a:p>
          <a:p>
            <a:endParaRPr lang="en-US" sz="1900" u="sng" dirty="0">
              <a:solidFill>
                <a:srgbClr val="00B0F0"/>
              </a:solidFill>
            </a:endParaRPr>
          </a:p>
          <a:p>
            <a:r>
              <a:rPr lang="en-US" sz="3200" dirty="0"/>
              <a:t>DS Process Flow</a:t>
            </a:r>
          </a:p>
        </p:txBody>
      </p:sp>
    </p:spTree>
    <p:extLst>
      <p:ext uri="{BB962C8B-B14F-4D97-AF65-F5344CB8AC3E}">
        <p14:creationId xmlns:p14="http://schemas.microsoft.com/office/powerpoint/2010/main" val="139738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Colaberry</a:t>
            </a:r>
            <a:r>
              <a:rPr lang="en-US" dirty="0"/>
              <a:t> Inc.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b="4182"/>
          <a:stretch>
            <a:fillRect/>
          </a:stretch>
        </p:blipFill>
        <p:spPr bwMode="auto">
          <a:xfrm>
            <a:off x="2013397" y="912253"/>
            <a:ext cx="79375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1277" y="2671338"/>
            <a:ext cx="4267200" cy="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058" tIns="41029" rIns="82058" bIns="41029"/>
          <a:lstStyle/>
          <a:p>
            <a:pPr algn="ctr" defTabSz="455613" eaLnBrk="0" hangingPunct="0"/>
            <a:r>
              <a:rPr lang="en-US" sz="3600" b="1" dirty="0">
                <a:solidFill>
                  <a:prstClr val="black"/>
                </a:solidFill>
                <a:latin typeface="Cambria" pitchFamily="18" charset="0"/>
                <a:ea typeface="MS PGothic" pitchFamily="34" charset="-128"/>
              </a:rPr>
              <a:t>2 Steps to Modeling</a:t>
            </a:r>
            <a:endParaRPr lang="en-US" sz="2000" b="1" dirty="0">
              <a:solidFill>
                <a:prstClr val="black"/>
              </a:solidFill>
              <a:latin typeface="Cambria" pitchFamily="18" charset="0"/>
              <a:ea typeface="MS PGothic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0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632B-59B1-471A-AC7F-C719263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226863" cy="1609344"/>
          </a:xfrm>
        </p:spPr>
        <p:txBody>
          <a:bodyPr/>
          <a:lstStyle/>
          <a:p>
            <a:r>
              <a:rPr lang="en-US" dirty="0"/>
              <a:t>The 2 Steps to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554D3-52E6-4EC7-AAA7-36123EB2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AB559-D65E-49E2-A7D8-3D1482E5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72793B-651F-4F78-A4EF-F66EEEB2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433" y="0"/>
            <a:ext cx="4662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8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Model Selection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Model Selection is the process of selecting a model or a group of applicable models for a given problem.</a:t>
            </a:r>
          </a:p>
          <a:p>
            <a:r>
              <a:rPr lang="en-IN" dirty="0"/>
              <a:t>Models can be effectively selected based on the below given criteria</a:t>
            </a:r>
          </a:p>
          <a:p>
            <a:pPr lvl="1"/>
            <a:r>
              <a:rPr lang="en-IN" dirty="0"/>
              <a:t>Expected outcome (including value, type etc.)</a:t>
            </a:r>
          </a:p>
          <a:p>
            <a:pPr lvl="1"/>
            <a:r>
              <a:rPr lang="en-IN" dirty="0"/>
              <a:t>Available data inputs (including nature, scale, etc.)</a:t>
            </a:r>
          </a:p>
          <a:p>
            <a:pPr lvl="1"/>
            <a:r>
              <a:rPr lang="en-IN" dirty="0"/>
              <a:t>Choice of machine learning approach</a:t>
            </a:r>
          </a:p>
          <a:p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3BAF72-FA72-4D66-9988-F46593D32C26}"/>
              </a:ext>
            </a:extLst>
          </p:cNvPr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7DA14B-4AFB-491D-BC55-CE2C8C144C82}"/>
              </a:ext>
            </a:extLst>
          </p:cNvPr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hevron 82">
            <a:extLst>
              <a:ext uri="{FF2B5EF4-FFF2-40B4-BE49-F238E27FC236}">
                <a16:creationId xmlns:a16="http://schemas.microsoft.com/office/drawing/2014/main" id="{F99D7E33-2596-4893-A467-EDD8A7AA7C58}"/>
              </a:ext>
            </a:extLst>
          </p:cNvPr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hevron 83">
            <a:extLst>
              <a:ext uri="{FF2B5EF4-FFF2-40B4-BE49-F238E27FC236}">
                <a16:creationId xmlns:a16="http://schemas.microsoft.com/office/drawing/2014/main" id="{52583D57-E99F-4955-AB9D-BC5B16D162D1}"/>
              </a:ext>
            </a:extLst>
          </p:cNvPr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50B3F5-9899-40D2-A54A-6AC85906950D}"/>
              </a:ext>
            </a:extLst>
          </p:cNvPr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Selection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82CEB6-A53F-4DB0-A378-29717C2092AB}"/>
              </a:ext>
            </a:extLst>
          </p:cNvPr>
          <p:cNvSpPr txBox="1"/>
          <p:nvPr/>
        </p:nvSpPr>
        <p:spPr>
          <a:xfrm>
            <a:off x="6622995" y="2551668"/>
            <a:ext cx="126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54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Model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Colaberry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9848" y="3726990"/>
            <a:ext cx="10058400" cy="2356147"/>
          </a:xfrm>
        </p:spPr>
        <p:txBody>
          <a:bodyPr>
            <a:normAutofit/>
          </a:bodyPr>
          <a:lstStyle/>
          <a:p>
            <a:r>
              <a:rPr lang="en-IN" dirty="0"/>
              <a:t>Model Application is the process of applying a model to processed features from a given dataset. </a:t>
            </a:r>
          </a:p>
          <a:p>
            <a:r>
              <a:rPr lang="en-IN" dirty="0"/>
              <a:t>Model Application generally involves the application of – </a:t>
            </a:r>
          </a:p>
          <a:p>
            <a:pPr lvl="1"/>
            <a:r>
              <a:rPr lang="en-IN" dirty="0"/>
              <a:t>fit() – The fit function is generally used to apply the model function to learn the patterns among the features of the dataset.</a:t>
            </a:r>
          </a:p>
          <a:p>
            <a:pPr lvl="1"/>
            <a:r>
              <a:rPr lang="en-IN" dirty="0"/>
              <a:t>predict() – The predict function is used to predict a few sample values of the target variable based on sample input values of the predictors.</a:t>
            </a:r>
          </a:p>
          <a:p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3BAF72-FA72-4D66-9988-F46593D32C26}"/>
              </a:ext>
            </a:extLst>
          </p:cNvPr>
          <p:cNvSpPr/>
          <p:nvPr/>
        </p:nvSpPr>
        <p:spPr>
          <a:xfrm>
            <a:off x="4199815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7DA14B-4AFB-491D-BC55-CE2C8C144C82}"/>
              </a:ext>
            </a:extLst>
          </p:cNvPr>
          <p:cNvSpPr/>
          <p:nvPr/>
        </p:nvSpPr>
        <p:spPr>
          <a:xfrm>
            <a:off x="6663257" y="2219434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7" name="Chevron 82">
            <a:extLst>
              <a:ext uri="{FF2B5EF4-FFF2-40B4-BE49-F238E27FC236}">
                <a16:creationId xmlns:a16="http://schemas.microsoft.com/office/drawing/2014/main" id="{F99D7E33-2596-4893-A467-EDD8A7AA7C58}"/>
              </a:ext>
            </a:extLst>
          </p:cNvPr>
          <p:cNvSpPr/>
          <p:nvPr/>
        </p:nvSpPr>
        <p:spPr>
          <a:xfrm>
            <a:off x="5712185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" name="Chevron 83">
            <a:extLst>
              <a:ext uri="{FF2B5EF4-FFF2-40B4-BE49-F238E27FC236}">
                <a16:creationId xmlns:a16="http://schemas.microsoft.com/office/drawing/2014/main" id="{52583D57-E99F-4955-AB9D-BC5B16D162D1}"/>
              </a:ext>
            </a:extLst>
          </p:cNvPr>
          <p:cNvSpPr/>
          <p:nvPr/>
        </p:nvSpPr>
        <p:spPr>
          <a:xfrm>
            <a:off x="5974706" y="2621428"/>
            <a:ext cx="364902" cy="497983"/>
          </a:xfrm>
          <a:prstGeom prst="chevro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350B3F5-9899-40D2-A54A-6AC85906950D}"/>
              </a:ext>
            </a:extLst>
          </p:cNvPr>
          <p:cNvSpPr txBox="1"/>
          <p:nvPr/>
        </p:nvSpPr>
        <p:spPr>
          <a:xfrm>
            <a:off x="4227848" y="2552184"/>
            <a:ext cx="1124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Selection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82CEB6-A53F-4DB0-A378-29717C2092AB}"/>
              </a:ext>
            </a:extLst>
          </p:cNvPr>
          <p:cNvSpPr txBox="1"/>
          <p:nvPr/>
        </p:nvSpPr>
        <p:spPr>
          <a:xfrm>
            <a:off x="6622995" y="2551668"/>
            <a:ext cx="126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Model Application</a:t>
            </a:r>
          </a:p>
        </p:txBody>
      </p:sp>
    </p:spTree>
    <p:extLst>
      <p:ext uri="{BB962C8B-B14F-4D97-AF65-F5344CB8AC3E}">
        <p14:creationId xmlns:p14="http://schemas.microsoft.com/office/powerpoint/2010/main" val="354336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AME" val="MANAGED"/>
  <p:tag name="IGNOREFONTNONCOMPLIANCE" val="0"/>
  <p:tag name="FONTNAME" val="Arial"/>
  <p:tag name="FONTSIZE" val="37"/>
  <p:tag name="FONTBOLD" val="0"/>
  <p:tag name="FONTITALIC" val="0"/>
  <p:tag name="FONTULINE" val="0"/>
  <p:tag name="FONTSHADOW" val="0"/>
  <p:tag name="FONTALIGNMENT" val="1"/>
  <p:tag name="FONTCOLOR" val="8421504"/>
  <p:tag name="FONT_COLOR_TYPE" val="1"/>
  <p:tag name="FONT_COLOR_SCHEME_INDEX" val="0"/>
  <p:tag name="IGNORECOLORLINESNONCOMPLIANCE" val="0"/>
  <p:tag name="FILLVISIBLE" val="0"/>
  <p:tag name="FILLCOLOR" val="3687680"/>
  <p:tag name="FILL_COLOR_SCHEME_INDEX" val="5"/>
  <p:tag name="FILL_COLOR_TYPE" val="2"/>
  <p:tag name="FILLCOLORING" val="No Fill"/>
  <p:tag name="LINEVISIBLE" val="0"/>
  <p:tag name="LINECOLOR" val="3687680"/>
  <p:tag name="LINE_COLOR_SCHEME_INDEX" val="2"/>
  <p:tag name="LINE_COLOR_TYPE" val="2"/>
  <p:tag name="LINECOLORING" val="No Line"/>
  <p:tag name="IGNOREPOSITIONNONCOMPLIANCE" val="0"/>
  <p:tag name="POSITIONTOP" val="197.875"/>
  <p:tag name="POSITIONLEFT" val="59"/>
  <p:tag name="IGNORESIZENONCOMPLIANCE" val="0"/>
  <p:tag name="SIZEWIDTH" val="696.75"/>
  <p:tag name="SIZEHEIGHT" val="8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69605</TotalTime>
  <Words>1424</Words>
  <Application>Microsoft Office PowerPoint</Application>
  <PresentationFormat>Widescreen</PresentationFormat>
  <Paragraphs>251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Bookman Old Style</vt:lpstr>
      <vt:lpstr>Calibri</vt:lpstr>
      <vt:lpstr>Cambria</vt:lpstr>
      <vt:lpstr>Century Gothic</vt:lpstr>
      <vt:lpstr>Wingdings</vt:lpstr>
      <vt:lpstr>Wood Type</vt:lpstr>
      <vt:lpstr>How to do Data Science?</vt:lpstr>
      <vt:lpstr>Agenda</vt:lpstr>
      <vt:lpstr>PowerPoint Presentation</vt:lpstr>
      <vt:lpstr>The Essence of Data Science</vt:lpstr>
      <vt:lpstr>Steps in Data Science Workflow</vt:lpstr>
      <vt:lpstr>PowerPoint Presentation</vt:lpstr>
      <vt:lpstr>The 2 Steps to Modeling</vt:lpstr>
      <vt:lpstr>Step 1 – Model Selection</vt:lpstr>
      <vt:lpstr>Step 2 – Model Application</vt:lpstr>
      <vt:lpstr>PowerPoint Presentation</vt:lpstr>
      <vt:lpstr>The 4 Steps to Optimization</vt:lpstr>
      <vt:lpstr>Step 1 – Problem Identification</vt:lpstr>
      <vt:lpstr>Step 2 – Exploratory Data Analysis</vt:lpstr>
      <vt:lpstr>Step 3 – Model Selection</vt:lpstr>
      <vt:lpstr>Step 4 – Model Application</vt:lpstr>
      <vt:lpstr>PowerPoint Presentation</vt:lpstr>
      <vt:lpstr>The 7 Steps to Data Science</vt:lpstr>
      <vt:lpstr>Step 1 – Problem Statement</vt:lpstr>
      <vt:lpstr>Step 2 – Data Acquisition</vt:lpstr>
      <vt:lpstr>Step 3 – Problem Identification</vt:lpstr>
      <vt:lpstr>Step 4 – Exploratory Data Analysis</vt:lpstr>
      <vt:lpstr>Step 5 – Model Selection</vt:lpstr>
      <vt:lpstr>Step 6 – Model Application</vt:lpstr>
      <vt:lpstr>Step 7 - Production</vt:lpstr>
      <vt:lpstr>PowerPoint Presentation</vt:lpstr>
      <vt:lpstr>DS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Data Science?</dc:title>
  <dc:creator>Sathwik Mohan Vangari</dc:creator>
  <cp:lastModifiedBy>Sathwik Mohan Vangari</cp:lastModifiedBy>
  <cp:revision>106</cp:revision>
  <dcterms:created xsi:type="dcterms:W3CDTF">2018-06-28T02:00:31Z</dcterms:created>
  <dcterms:modified xsi:type="dcterms:W3CDTF">2019-08-29T08:34:49Z</dcterms:modified>
</cp:coreProperties>
</file>