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65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8" d="100"/>
          <a:sy n="158" d="100"/>
        </p:scale>
        <p:origin x="-7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57438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3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367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Photos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894100"/>
            <a:ext cx="6047624" cy="40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Photos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:\DCIM\100CANON\IMG_12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5441782" cy="362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Live Demo</a:t>
            </a:r>
            <a:endParaRPr lang="en-US" sz="6000" b="1" dirty="0"/>
          </a:p>
        </p:txBody>
      </p:sp>
      <p:pic>
        <p:nvPicPr>
          <p:cNvPr id="4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1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2663" y="0"/>
            <a:ext cx="9448800" cy="607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8121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Project “</a:t>
            </a:r>
            <a:r>
              <a:rPr lang="en-GB" dirty="0" err="1"/>
              <a:t>iStopWatch</a:t>
            </a:r>
            <a:r>
              <a:rPr lang="en-GB" dirty="0"/>
              <a:t>”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738550" y="3561028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Team №1 - group 46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1212"/>
            <a:ext cx="2107212" cy="14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205" y="143300"/>
            <a:ext cx="1512575" cy="160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137" y="279900"/>
            <a:ext cx="3244374" cy="13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Table of content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GB" dirty="0"/>
              <a:t>What is </a:t>
            </a:r>
            <a:r>
              <a:rPr lang="en-GB" dirty="0" smtClean="0"/>
              <a:t>“</a:t>
            </a:r>
            <a:r>
              <a:rPr lang="en-GB" b="1" dirty="0" err="1"/>
              <a:t>iStopWatch</a:t>
            </a:r>
            <a:r>
              <a:rPr lang="en-GB" dirty="0" smtClean="0"/>
              <a:t>”</a:t>
            </a:r>
            <a:endParaRPr lang="en-GB" dirty="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dirty="0"/>
              <a:t>How to use it </a:t>
            </a:r>
            <a:r>
              <a:rPr lang="en-GB" dirty="0" smtClean="0"/>
              <a:t>– commands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dirty="0" smtClean="0"/>
              <a:t>How it works</a:t>
            </a:r>
            <a:endParaRPr lang="en-GB" dirty="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dirty="0"/>
              <a:t>How it looks like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dirty="0"/>
              <a:t>Why this project is better than the </a:t>
            </a:r>
            <a:r>
              <a:rPr lang="en-GB" dirty="0" smtClean="0"/>
              <a:t>others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dirty="0" smtClean="0"/>
              <a:t>Photos</a:t>
            </a:r>
          </a:p>
          <a:p>
            <a:pPr marL="457200" indent="-4191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GB" dirty="0"/>
              <a:t>Live demo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GB" dirty="0" smtClean="0"/>
          </a:p>
          <a:p>
            <a:pPr marL="38100"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GB" dirty="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“</a:t>
            </a:r>
            <a:r>
              <a:rPr lang="en-GB" sz="2800" dirty="0" err="1"/>
              <a:t>iStopWatch</a:t>
            </a:r>
            <a:r>
              <a:rPr lang="en-GB" smtClean="0"/>
              <a:t>” </a:t>
            </a:r>
            <a:r>
              <a:rPr lang="en-GB" dirty="0"/>
              <a:t>is simple stopwatch controlled by serial monitor of </a:t>
            </a:r>
            <a:r>
              <a:rPr lang="en-GB" dirty="0" err="1"/>
              <a:t>Arduino</a:t>
            </a:r>
            <a:r>
              <a:rPr lang="en-GB" dirty="0"/>
              <a:t>.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GB" sz="3000" b="0" dirty="0"/>
              <a:t>What is </a:t>
            </a:r>
            <a:r>
              <a:rPr lang="en-GB" sz="3000" b="0" dirty="0" smtClean="0"/>
              <a:t>“</a:t>
            </a:r>
            <a:r>
              <a:rPr lang="en-GB" sz="3200" dirty="0" err="1"/>
              <a:t>iStopWatch</a:t>
            </a:r>
            <a:r>
              <a:rPr lang="en-GB" sz="3000" b="0" dirty="0" smtClean="0"/>
              <a:t>” </a:t>
            </a:r>
            <a:r>
              <a:rPr lang="en-GB" sz="3000" b="0" dirty="0"/>
              <a:t>?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l="23842" t="17705" r="16402" b="21367"/>
          <a:stretch/>
        </p:blipFill>
        <p:spPr>
          <a:xfrm>
            <a:off x="2804750" y="2509225"/>
            <a:ext cx="3771898" cy="25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GB" sz="3000" b="0"/>
              <a:t>How to use it - commands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Command “s” - start stopwatch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Command “p” - pause stopwatch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Command “r” - reset stopwatch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400"/>
          </a:xfrm>
        </p:spPr>
        <p:txBody>
          <a:bodyPr/>
          <a:lstStyle/>
          <a:p>
            <a:pPr lvl="0"/>
            <a:r>
              <a:rPr lang="en-GB" dirty="0" smtClean="0"/>
              <a:t>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Shape 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:\11117846_1057830837579167_257672495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92" y="895350"/>
            <a:ext cx="5410200" cy="395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0"/>
              <a:t>How it looks like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550" y="1199225"/>
            <a:ext cx="1873756" cy="34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5">
            <a:alphaModFix/>
          </a:blip>
          <a:srcRect l="23222" t="14266" r="29824" b="19743"/>
          <a:stretch/>
        </p:blipFill>
        <p:spPr>
          <a:xfrm>
            <a:off x="2857618" y="1199224"/>
            <a:ext cx="3710253" cy="347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200150"/>
            <a:ext cx="2081300" cy="347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GB" sz="2700" b="0"/>
              <a:t>Why this project is better than the others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We have two external commands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chemeClr val="dk1"/>
                </a:solidFill>
              </a:rPr>
              <a:t>Command “w” - save time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GB" sz="2400">
                <a:solidFill>
                  <a:schemeClr val="dk1"/>
                </a:solidFill>
              </a:rPr>
              <a:t>Command “l” - list saved times</a:t>
            </a:r>
            <a:r>
              <a:rPr lang="en-GB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And second arduino project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0"/>
              <a:t>Second arduino project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92" y="205975"/>
            <a:ext cx="2081313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l="570" t="-9402" r="-569" b="33142"/>
          <a:stretch/>
        </p:blipFill>
        <p:spPr>
          <a:xfrm>
            <a:off x="714375" y="1003375"/>
            <a:ext cx="7715252" cy="392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136</Words>
  <Application>Microsoft Office PowerPoint</Application>
  <PresentationFormat>On-screen Show (16:9)</PresentationFormat>
  <Paragraphs>31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light-gradient</vt:lpstr>
      <vt:lpstr>Loading…</vt:lpstr>
      <vt:lpstr>Project “iStopWatch”</vt:lpstr>
      <vt:lpstr>Table of content</vt:lpstr>
      <vt:lpstr>What is “iStopWatch” ?</vt:lpstr>
      <vt:lpstr>How to use it - commands</vt:lpstr>
      <vt:lpstr>How it works</vt:lpstr>
      <vt:lpstr>How it looks like</vt:lpstr>
      <vt:lpstr>Why this project is better than the others</vt:lpstr>
      <vt:lpstr>Second arduino project</vt:lpstr>
      <vt:lpstr>Photos</vt:lpstr>
      <vt:lpstr>Photos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“iStopWatch”</dc:title>
  <dc:creator>Digital</dc:creator>
  <cp:lastModifiedBy>Digital</cp:lastModifiedBy>
  <cp:revision>6</cp:revision>
  <dcterms:modified xsi:type="dcterms:W3CDTF">2015-05-29T07:07:26Z</dcterms:modified>
</cp:coreProperties>
</file>