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A3F9816-E49F-4CE0-BAE4-66E99272D838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3779CFD-904D-449E-8F11-F019A2EEE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1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816-E49F-4CE0-BAE4-66E99272D838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9CFD-904D-449E-8F11-F019A2EEE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0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816-E49F-4CE0-BAE4-66E99272D838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9CFD-904D-449E-8F11-F019A2EEE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24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816-E49F-4CE0-BAE4-66E99272D838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9CFD-904D-449E-8F11-F019A2EEE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97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816-E49F-4CE0-BAE4-66E99272D838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9CFD-904D-449E-8F11-F019A2EEE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49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816-E49F-4CE0-BAE4-66E99272D838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9CFD-904D-449E-8F11-F019A2EEE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6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816-E49F-4CE0-BAE4-66E99272D838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9CFD-904D-449E-8F11-F019A2EEE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00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A3F9816-E49F-4CE0-BAE4-66E99272D838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9CFD-904D-449E-8F11-F019A2EEE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84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A3F9816-E49F-4CE0-BAE4-66E99272D838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9CFD-904D-449E-8F11-F019A2EEE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2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816-E49F-4CE0-BAE4-66E99272D838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9CFD-904D-449E-8F11-F019A2EEE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3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816-E49F-4CE0-BAE4-66E99272D838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9CFD-904D-449E-8F11-F019A2EEE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2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816-E49F-4CE0-BAE4-66E99272D838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9CFD-904D-449E-8F11-F019A2EEE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3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816-E49F-4CE0-BAE4-66E99272D838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9CFD-904D-449E-8F11-F019A2EEE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3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816-E49F-4CE0-BAE4-66E99272D838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9CFD-904D-449E-8F11-F019A2EEE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7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816-E49F-4CE0-BAE4-66E99272D838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9CFD-904D-449E-8F11-F019A2EEE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8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816-E49F-4CE0-BAE4-66E99272D838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9CFD-904D-449E-8F11-F019A2EEE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0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816-E49F-4CE0-BAE4-66E99272D838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9CFD-904D-449E-8F11-F019A2EEE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7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A3F9816-E49F-4CE0-BAE4-66E99272D838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3779CFD-904D-449E-8F11-F019A2EEE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1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nightcodes.com/.net/2016/05/25/logging-to-a-database-wth-nlo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spnet/core/fundamentals/logging/?view=aspnetcore-3.0#azure-application-insights-trace-logging" TargetMode="External"/><Relationship Id="rId3" Type="http://schemas.openxmlformats.org/officeDocument/2006/relationships/hyperlink" Target="https://docs.microsoft.com/en-us/aspnet/core/fundamentals/logging/?view=aspnetcore-3.0#debug-provider" TargetMode="External"/><Relationship Id="rId7" Type="http://schemas.openxmlformats.org/officeDocument/2006/relationships/hyperlink" Target="https://docs.microsoft.com/en-us/aspnet/core/fundamentals/logging/?view=aspnetcore-3.0#azure-app-service-provider" TargetMode="External"/><Relationship Id="rId2" Type="http://schemas.openxmlformats.org/officeDocument/2006/relationships/hyperlink" Target="https://docs.microsoft.com/en-us/aspnet/core/fundamentals/logging/?view=aspnetcore-3.0#console-provi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spnet/core/fundamentals/logging/?view=aspnetcore-3.0#tracesource-provider" TargetMode="External"/><Relationship Id="rId5" Type="http://schemas.openxmlformats.org/officeDocument/2006/relationships/hyperlink" Target="https://docs.microsoft.com/en-us/aspnet/core/fundamentals/logging/?view=aspnetcore-3.0#windows-eventlog-provider" TargetMode="External"/><Relationship Id="rId4" Type="http://schemas.openxmlformats.org/officeDocument/2006/relationships/hyperlink" Target="https://docs.microsoft.com/en-us/aspnet/core/fundamentals/logging/?view=aspnetcore-3.0#eventsource-provid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Logging in </a:t>
            </a:r>
            <a:r>
              <a:rPr lang="en-US" dirty="0" err="1" smtClean="0"/>
              <a:t>ASP.Net</a:t>
            </a:r>
            <a:r>
              <a:rPr lang="en-US" dirty="0" smtClean="0"/>
              <a:t> 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6613" y="5550479"/>
            <a:ext cx="3825667" cy="3546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Eswari Uma Ganesan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31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Errors in DB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https://knightcodes.com/.net/2016/05/25/logging-to-a-database-wth-nlog.html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7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.NET Core supports a logging API that works with a variety of built-in and third-party logging </a:t>
            </a:r>
            <a:r>
              <a:rPr lang="en-US" dirty="0" smtClean="0"/>
              <a:t>providers</a:t>
            </a:r>
          </a:p>
          <a:p>
            <a:r>
              <a:rPr lang="en-US" dirty="0"/>
              <a:t>A logging provider displays or stores logs.</a:t>
            </a:r>
            <a:endParaRPr lang="en-US" b="1" dirty="0" smtClean="0"/>
          </a:p>
          <a:p>
            <a:r>
              <a:rPr lang="en-US" dirty="0" smtClean="0"/>
              <a:t>Built-in </a:t>
            </a:r>
            <a:r>
              <a:rPr lang="en-US" dirty="0"/>
              <a:t>logging </a:t>
            </a:r>
            <a:r>
              <a:rPr lang="en-US" dirty="0" smtClean="0"/>
              <a:t>providers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Console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Debug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EventSource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EventLog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TraceSource</a:t>
            </a:r>
            <a:endParaRPr lang="en-US" dirty="0"/>
          </a:p>
          <a:p>
            <a:pPr lvl="1"/>
            <a:r>
              <a:rPr lang="en-US" dirty="0" err="1">
                <a:hlinkClick r:id="rId7"/>
              </a:rPr>
              <a:t>AzureAppServicesFile</a:t>
            </a:r>
            <a:endParaRPr lang="en-US" dirty="0"/>
          </a:p>
          <a:p>
            <a:pPr lvl="1"/>
            <a:r>
              <a:rPr lang="en-US" dirty="0" err="1">
                <a:hlinkClick r:id="rId7"/>
              </a:rPr>
              <a:t>AzureAppServicesBlob</a:t>
            </a:r>
            <a:endParaRPr lang="en-US" dirty="0"/>
          </a:p>
          <a:p>
            <a:pPr lvl="1"/>
            <a:r>
              <a:rPr lang="en-US" dirty="0" err="1">
                <a:hlinkClick r:id="rId8"/>
              </a:rPr>
              <a:t>ApplicationInsights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3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3862" y="2476362"/>
            <a:ext cx="1012107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CreateWebHostBuilder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=&gt;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.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ConfigureLogging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hostingContext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logging) =&gt;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{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1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logging.AddConfiguration(</a:t>
            </a:r>
            <a:r>
              <a:rPr lang="en-US" sz="11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hostingContext.Configuration.GetSection</a:t>
            </a:r>
            <a:r>
              <a:rPr lang="en-US" sz="11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("Logging"));</a:t>
            </a:r>
          </a:p>
          <a:p>
            <a:r>
              <a:rPr lang="en-US" sz="11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                logging.AddConsole();</a:t>
            </a:r>
          </a:p>
          <a:p>
            <a:r>
              <a:rPr lang="en-US" sz="11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                logging.AddDebug();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})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UseStartup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&lt;Startup&gt;();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941859" y="4399869"/>
            <a:ext cx="36175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"Logging"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"LogLevel"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"Default"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"Debug"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"System"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"Information"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"Microsoft"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"Information"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"Console"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"IncludeScopes"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859823" y="5184699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Appsettings.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27023" y="3077476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StartUpClass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– Log Errors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741" y="2426017"/>
            <a:ext cx="100143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HomeController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Controller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ILogger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_logger;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HomeController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ILogger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HomeController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logger)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_logger = logger;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Index()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logger.LogTrace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"log trace"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logger.LogDebug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"log debug"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logger.LogInformation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"log info"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logger.LogWarning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"log warning"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logger.LogError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"log error"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logger.LogCritical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"log critical"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View();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31406"/>
              </p:ext>
            </p:extLst>
          </p:nvPr>
        </p:nvGraphicFramePr>
        <p:xfrm>
          <a:off x="7334309" y="3599928"/>
          <a:ext cx="4219606" cy="2773680"/>
        </p:xfrm>
        <a:graphic>
          <a:graphicData uri="http://schemas.openxmlformats.org/drawingml/2006/table">
            <a:tbl>
              <a:tblPr/>
              <a:tblGrid>
                <a:gridCol w="2109803"/>
                <a:gridCol w="2109803"/>
              </a:tblGrid>
              <a:tr h="39624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Log Level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Prefix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Critical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crit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Error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fail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Warning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effectLst/>
                        </a:rPr>
                        <a:t>warn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Information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info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Debug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dbug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Trace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 err="1">
                          <a:effectLst/>
                        </a:rPr>
                        <a:t>trce</a:t>
                      </a:r>
                      <a:endParaRPr lang="en-US" sz="1800" dirty="0">
                        <a:effectLst/>
                      </a:endParaRP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79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– Logging with Scope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2206" y="2454916"/>
            <a:ext cx="1062969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HomeController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Controller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ILogger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_logger;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HomeController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ILogger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HomeController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logger)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_logger = logger;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Index()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   using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logger.BeginScope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"Log Scope Example"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logger.LogInformation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"Begin Scope"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logger.LogWarning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"Test Scope"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View();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/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6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Logging </a:t>
            </a:r>
            <a:r>
              <a:rPr lang="en-US" dirty="0" smtClean="0"/>
              <a:t>– </a:t>
            </a:r>
            <a:r>
              <a:rPr lang="en-US" dirty="0" err="1" smtClean="0"/>
              <a:t>Nlog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130" y="2287306"/>
            <a:ext cx="8825659" cy="3416300"/>
          </a:xfrm>
        </p:spPr>
        <p:txBody>
          <a:bodyPr/>
          <a:lstStyle/>
          <a:p>
            <a:r>
              <a:rPr lang="en-US" i="1" dirty="0" smtClean="0"/>
              <a:t>Logs exceptions to </a:t>
            </a:r>
            <a:r>
              <a:rPr lang="en-US" i="1" dirty="0" err="1" smtClean="0"/>
              <a:t>LogFile</a:t>
            </a:r>
            <a:endParaRPr lang="en-US" i="1" dirty="0" smtClean="0"/>
          </a:p>
          <a:p>
            <a:r>
              <a:rPr lang="en-US" i="1" dirty="0" smtClean="0"/>
              <a:t>Install </a:t>
            </a:r>
            <a:r>
              <a:rPr lang="en-US" i="1" dirty="0" err="1" smtClean="0"/>
              <a:t>Nlog</a:t>
            </a:r>
            <a:r>
              <a:rPr lang="en-US" i="1" dirty="0" smtClean="0"/>
              <a:t> Packages using </a:t>
            </a:r>
            <a:r>
              <a:rPr lang="en-US" i="1" dirty="0" err="1" smtClean="0"/>
              <a:t>Nuget</a:t>
            </a:r>
            <a:r>
              <a:rPr lang="en-US" i="1" dirty="0" smtClean="0"/>
              <a:t> Package Manager Console</a:t>
            </a:r>
          </a:p>
          <a:p>
            <a:pPr lvl="1"/>
            <a:r>
              <a:rPr lang="en-US" i="1" dirty="0" smtClean="0"/>
              <a:t>Install-Package </a:t>
            </a:r>
            <a:r>
              <a:rPr lang="en-US" i="1" dirty="0" err="1" smtClean="0"/>
              <a:t>Nlog</a:t>
            </a:r>
            <a:endParaRPr lang="en-US" i="1" dirty="0" smtClean="0"/>
          </a:p>
          <a:p>
            <a:pPr lvl="1"/>
            <a:r>
              <a:rPr lang="en-US" i="1" dirty="0" smtClean="0"/>
              <a:t>Install-Package </a:t>
            </a:r>
            <a:r>
              <a:rPr lang="en-US" i="1" dirty="0" err="1" smtClean="0"/>
              <a:t>NLog.Web.AspNetCore</a:t>
            </a:r>
            <a:endParaRPr lang="en-US" i="1" dirty="0" smtClean="0"/>
          </a:p>
          <a:p>
            <a:r>
              <a:rPr lang="en-US" i="1" dirty="0" smtClean="0"/>
              <a:t>Add </a:t>
            </a:r>
            <a:r>
              <a:rPr lang="en-US" i="1" dirty="0" err="1" smtClean="0"/>
              <a:t>NlogConfig</a:t>
            </a:r>
            <a:r>
              <a:rPr lang="en-US" i="1" dirty="0" smtClean="0"/>
              <a:t> file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9888" r="19872" b="14872"/>
          <a:stretch/>
        </p:blipFill>
        <p:spPr>
          <a:xfrm>
            <a:off x="5871423" y="3289374"/>
            <a:ext cx="4167555" cy="33127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8541" b="36449"/>
          <a:stretch/>
        </p:blipFill>
        <p:spPr>
          <a:xfrm>
            <a:off x="10200006" y="3289373"/>
            <a:ext cx="1718529" cy="331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Nlog.Config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9839" y="2261593"/>
            <a:ext cx="1150263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xml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encoding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utf-8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?&gt;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nlog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http://www.nlog-project.org/schemas/NLog.xsd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xmlns:xsi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http://www.w3.org/2001/XMLSchema-instance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autoReload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internalLogLevel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info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internalLogFile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internalLog.txt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extensions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assembly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NLog.Web.AspNetCore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extensions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targets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&lt;!--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write to file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--&gt;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target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xsi:type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File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alldata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fileName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LogBasic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-${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shortdate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}.log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layout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longdate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}|${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event-properties:item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EventId_Id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}|${uppercase:${level}}|${logger}|${message} ${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exception:format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tostring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&lt;!--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write to file. Uses some ASP.NET core renderers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--&gt;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target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xsi:type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RequiredInfo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fileName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LogDetails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-Specific-${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shortdate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}.log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layout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longdate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}|${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event-properties:item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EventId_Id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}|${uppercase:${level}}|${logger}|${message} ${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exception:format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}|url: ${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aspnet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-request-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url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}|action: ${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aspnet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mvc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-action}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targets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&lt;!--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rules to map from logger name to target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--&gt;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rules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logger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minlevel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writeTo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alldata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&lt;!--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Skip non-critical Microsoft logs and so log only own logs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--&gt;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logger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Microsoft.*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maxLevel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Info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final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logger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minlevel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writeTo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RequiredInfo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rules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nlog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938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Program.cs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4560" y="2337287"/>
            <a:ext cx="1219484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logger =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NLogBuilder.ConfigureNLog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nlog.config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").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GetCurrentClassLogger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try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logger.Debug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main function");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CreateWebHostBuilder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).Build().Run();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catch (Exception ex)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logger.Error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(ex, "Error in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   }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finally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NLog.LogManager.Shutdown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01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00" y="824198"/>
            <a:ext cx="8761413" cy="706964"/>
          </a:xfrm>
        </p:spPr>
        <p:txBody>
          <a:bodyPr/>
          <a:lstStyle/>
          <a:p>
            <a:r>
              <a:rPr lang="en-US" dirty="0" err="1" smtClean="0"/>
              <a:t>Program.cs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8714" y="2641772"/>
            <a:ext cx="114153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CreateWebHostBuilder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=&gt;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ConfigureLogging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hostingContext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logging) =&gt;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logging.AddConfiguration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hostingContext.Configuration.GetSection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"Logging"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logging.AddConsole();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logging.AddDebug();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})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UseNLog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UseStartup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3936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950</TotalTime>
  <Words>658</Words>
  <Application>Microsoft Office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Consolas</vt:lpstr>
      <vt:lpstr>Wingdings 3</vt:lpstr>
      <vt:lpstr>Ion Boardroom</vt:lpstr>
      <vt:lpstr>Logging in ASP.Net Core</vt:lpstr>
      <vt:lpstr>PowerPoint Presentation</vt:lpstr>
      <vt:lpstr>Configuration</vt:lpstr>
      <vt:lpstr>Controller – Log Errors</vt:lpstr>
      <vt:lpstr>Controller – Logging with Scope</vt:lpstr>
      <vt:lpstr>Third Party Logging – Nlog</vt:lpstr>
      <vt:lpstr>Nlog.Config</vt:lpstr>
      <vt:lpstr>Program.cs</vt:lpstr>
      <vt:lpstr>Program.cs</vt:lpstr>
      <vt:lpstr>Log Errors in DB</vt:lpstr>
    </vt:vector>
  </TitlesOfParts>
  <Company>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ESWARI UMA  GANESAN</dc:creator>
  <cp:lastModifiedBy>ESWARI UMA  GANESAN</cp:lastModifiedBy>
  <cp:revision>22</cp:revision>
  <dcterms:created xsi:type="dcterms:W3CDTF">2019-10-28T06:27:36Z</dcterms:created>
  <dcterms:modified xsi:type="dcterms:W3CDTF">2019-10-30T16:44:18Z</dcterms:modified>
</cp:coreProperties>
</file>