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72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0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AE59-B594-463C-A5E1-9A96406469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DD58A-C246-4358-B487-58ACD6A6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Bowling Alley near York University, 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Balaji Sundarrangan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young students of York University do not have a place to hang-out nearby their campus</a:t>
            </a:r>
          </a:p>
          <a:p>
            <a:r>
              <a:rPr lang="en-US" dirty="0" smtClean="0"/>
              <a:t>The Nearest bowling alley is about 10 kilometers</a:t>
            </a:r>
          </a:p>
          <a:p>
            <a:r>
              <a:rPr lang="en-US" dirty="0" smtClean="0"/>
              <a:t>Most of the food outlets close by 10 pm</a:t>
            </a:r>
          </a:p>
          <a:p>
            <a:r>
              <a:rPr lang="en-US" dirty="0" smtClean="0"/>
              <a:t>There is no Karaoke bar nearby to listen to foot-tapping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for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 to import Neighborhood data from a Wikipedia site</a:t>
            </a:r>
          </a:p>
          <a:p>
            <a:r>
              <a:rPr lang="en-US" dirty="0" smtClean="0"/>
              <a:t>Identify top most venues that draw crowd</a:t>
            </a:r>
          </a:p>
          <a:p>
            <a:r>
              <a:rPr lang="en-US" dirty="0" smtClean="0"/>
              <a:t>Explore the neighborhood</a:t>
            </a:r>
          </a:p>
          <a:p>
            <a:r>
              <a:rPr lang="en-US" dirty="0"/>
              <a:t>Use Data Science approach like K-Means for clustering the neighborhood</a:t>
            </a:r>
          </a:p>
          <a:p>
            <a:r>
              <a:rPr lang="en-US" dirty="0" smtClean="0"/>
              <a:t>Analyze the neighborhood to see what kind of activities are already present</a:t>
            </a:r>
          </a:p>
          <a:p>
            <a:r>
              <a:rPr lang="en-US" dirty="0" smtClean="0"/>
              <a:t>Examine the clusters</a:t>
            </a:r>
          </a:p>
          <a:p>
            <a:r>
              <a:rPr lang="en-US" dirty="0" smtClean="0"/>
              <a:t>Provide observations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 the data for a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17295"/>
              </p:ext>
            </p:extLst>
          </p:nvPr>
        </p:nvGraphicFramePr>
        <p:xfrm>
          <a:off x="677334" y="1270000"/>
          <a:ext cx="7975347" cy="5205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421"/>
                <a:gridCol w="940316"/>
                <a:gridCol w="889207"/>
                <a:gridCol w="3575579"/>
                <a:gridCol w="847681"/>
                <a:gridCol w="1175143"/>
              </a:tblGrid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PostalCode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Borough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Neighborhood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Latitude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Longitude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M3A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York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Parkwoods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43.753259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-79.329656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M4A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York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Victoria Village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43.725882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-79.315572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M6A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Lawrence Manor, Lawrence Heights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43.718518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-79.464763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M3B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 Mills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43.745906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-79.352188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M4B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Parkview Hill, Woodbine Gardens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43.706397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-79.309937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M6B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Glencairn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43.709577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-79.445073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M4H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Thorncliffe Park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43.705369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-79.349372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M2J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Fairview, Henry Farm, Oriole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43.778517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-79.346556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M3J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York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Northwood Park, York University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43.767980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-79.487262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>
                    <a:solidFill>
                      <a:srgbClr val="FFFF00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M4J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East Toronto, Broadview North (Old East York)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43.685347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-79.338106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Bayview</a:t>
                      </a:r>
                      <a:r>
                        <a:rPr lang="en-US" sz="1200" dirty="0">
                          <a:effectLst/>
                        </a:rPr>
                        <a:t> Village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43.786947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-79.385975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Downsview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43.737473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-79.464763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M2L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York Mills, Silver Hills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43.757490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-79.374714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M3L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Downsview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43.739015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-79.506944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3218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M6L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Park, Maple Leaf Park, </a:t>
                      </a:r>
                      <a:r>
                        <a:rPr lang="en-US" sz="1200" dirty="0" err="1">
                          <a:effectLst/>
                        </a:rPr>
                        <a:t>Upwood</a:t>
                      </a:r>
                      <a:r>
                        <a:rPr lang="en-US" sz="1200" dirty="0">
                          <a:effectLst/>
                        </a:rPr>
                        <a:t> Park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43.713756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-79.490074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M9L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Humber Summit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43.756303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-79.565963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M2M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Willowdale, Newtonbrook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43.789053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-79.408493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M3M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Downsview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43.728496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-79.495697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  <a:tr h="2447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M5M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York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Bedford Park, Lawrence Manor East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43.733283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-79.419750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4" marR="28874" marT="28874" marB="28874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52681" y="3499252"/>
            <a:ext cx="249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Choose York University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3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Neighborhoods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33842"/>
              </p:ext>
            </p:extLst>
          </p:nvPr>
        </p:nvGraphicFramePr>
        <p:xfrm>
          <a:off x="677334" y="1270000"/>
          <a:ext cx="8275597" cy="5340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976"/>
                <a:gridCol w="2006221"/>
                <a:gridCol w="2811439"/>
                <a:gridCol w="1078173"/>
                <a:gridCol w="1596788"/>
              </a:tblGrid>
              <a:tr h="87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Index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Name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Categories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Latitude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Longitude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MUSE Massage Spa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Massage Studio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43.765686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-79.489318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Carribean Heat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Caribbean Restaurant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43.764155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-79.490227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2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Bamiyan Kabob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Middle Eastern Restaurant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43.773769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-79.492741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3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Nino D'Aversa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Pizza Place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43.759913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-79.488885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Elite Restaurant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Restaurant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43.767935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-79.475379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5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Tim Hortons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Coffee Shop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43.764289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-79.488790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6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Tim </a:t>
                      </a:r>
                      <a:r>
                        <a:rPr lang="en-US" sz="1200" baseline="0" dirty="0" err="1">
                          <a:effectLst/>
                        </a:rPr>
                        <a:t>Hortons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Coffee Shop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43.768074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-79.472489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Walmart Supercentre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Furniture / Home Store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43.757860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-79.488981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8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Decorium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Furniture / Home Store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43.776867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-79.474017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Thai Express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Restaurant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43.773536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-79.501941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10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Dollarama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Discount Store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43.756249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-79.487950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11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Starbucks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43.766762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-79.475957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12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Aroma Espresso Bar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43.769918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-79.502217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13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Subway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Sandwich Place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43.767815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-79.469573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14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Oishi Sushi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Japanese Restaurant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43.763523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-79.490136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15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TD Canada Trust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Bank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43.762819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-79.490251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16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Tim Hortons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43.760737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-79.499224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Tim Hortons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43.774266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-79.493165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18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Tim Hortons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43.772286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-79.503403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19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Petro-Canada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Gas Station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43.760887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-79.499426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  <a:tr h="872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20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Tim Hortons (TEL Building)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Coffee Shop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</a:rPr>
                        <a:t>43.773197</a:t>
                      </a:r>
                      <a:endParaRPr lang="en-US" sz="1200" baseline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</a:rPr>
                        <a:t>-79.501292</a:t>
                      </a:r>
                      <a:endParaRPr lang="en-US" sz="1200" baseline="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20" marR="23520" marT="23520" marB="235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129"/>
            <a:ext cx="8596668" cy="3880773"/>
          </a:xfrm>
        </p:spPr>
        <p:txBody>
          <a:bodyPr/>
          <a:lstStyle/>
          <a:p>
            <a:r>
              <a:rPr lang="en-US" dirty="0" smtClean="0"/>
              <a:t>Run K-Means to cluster the neighborhoods into 5 clusters</a:t>
            </a:r>
          </a:p>
          <a:p>
            <a:r>
              <a:rPr lang="en-US" dirty="0" smtClean="0"/>
              <a:t>See below a sample of Cluster 1.0, that has most common venues displayed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176177"/>
            <a:ext cx="9053520" cy="39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US" dirty="0" smtClean="0"/>
              <a:t>Observations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6663"/>
            <a:ext cx="9067167" cy="4594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Observations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There are Coffee shops (Tim </a:t>
            </a:r>
            <a:r>
              <a:rPr lang="en-US" dirty="0" err="1" smtClean="0"/>
              <a:t>Hortons</a:t>
            </a:r>
            <a:r>
              <a:rPr lang="en-US" dirty="0" smtClean="0"/>
              <a:t>, Starbucks, Aroma Espresso Bar)</a:t>
            </a:r>
          </a:p>
          <a:p>
            <a:r>
              <a:rPr lang="en-US" dirty="0" smtClean="0"/>
              <a:t>There are pizza places (Pizza Nova, Domino’s Pizza, Pizza Pizza)</a:t>
            </a:r>
          </a:p>
          <a:p>
            <a:r>
              <a:rPr lang="en-US" dirty="0" smtClean="0"/>
              <a:t>None of the above are open beyond 10 pm</a:t>
            </a:r>
          </a:p>
          <a:p>
            <a:r>
              <a:rPr lang="en-US" dirty="0" smtClean="0"/>
              <a:t>Most frequented places are</a:t>
            </a:r>
          </a:p>
          <a:p>
            <a:pPr lvl="1"/>
            <a:r>
              <a:rPr lang="en-US" dirty="0" smtClean="0"/>
              <a:t>Cafeteria, Baseball Field, Park, Home Store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Recommendations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Humberlea</a:t>
            </a:r>
            <a:r>
              <a:rPr lang="en-US" dirty="0" smtClean="0"/>
              <a:t>, Emery (43.724766, </a:t>
            </a:r>
            <a:r>
              <a:rPr lang="en-US" dirty="0"/>
              <a:t>-</a:t>
            </a:r>
            <a:r>
              <a:rPr lang="en-US" dirty="0" smtClean="0"/>
              <a:t>79.532242)</a:t>
            </a:r>
          </a:p>
          <a:p>
            <a:pPr lvl="1"/>
            <a:r>
              <a:rPr lang="en-US" dirty="0" smtClean="0"/>
              <a:t>– For its proximity to Expressway 401 and other establishments.</a:t>
            </a:r>
          </a:p>
          <a:p>
            <a:r>
              <a:rPr lang="en-US" dirty="0" smtClean="0"/>
              <a:t>Weston (43.706876, </a:t>
            </a:r>
            <a:r>
              <a:rPr lang="en-US" dirty="0"/>
              <a:t>-</a:t>
            </a:r>
            <a:r>
              <a:rPr lang="en-US" dirty="0" smtClean="0"/>
              <a:t>79.518188)</a:t>
            </a:r>
          </a:p>
          <a:p>
            <a:pPr lvl="1"/>
            <a:r>
              <a:rPr lang="en-US" dirty="0" smtClean="0"/>
              <a:t>– For its proximity to Expressway 407 and other establishments.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626</Words>
  <Application>Microsoft Office PowerPoint</Application>
  <PresentationFormat>Widescreen</PresentationFormat>
  <Paragraphs>264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Bowling Alley near York University, Toronto</vt:lpstr>
      <vt:lpstr>Problem Statement</vt:lpstr>
      <vt:lpstr>Data Science for a Solution</vt:lpstr>
      <vt:lpstr>Scrape the data for a dataset</vt:lpstr>
      <vt:lpstr>Explore the Neighborhoods</vt:lpstr>
      <vt:lpstr>Cluster Neighborhoods</vt:lpstr>
      <vt:lpstr>Observations and Recommendations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Alley near York University, Toronto</dc:title>
  <dc:creator>EXI-Sundarrangan, Balaji</dc:creator>
  <cp:lastModifiedBy>EXI-Sundarrangan, Balaji</cp:lastModifiedBy>
  <cp:revision>10</cp:revision>
  <dcterms:created xsi:type="dcterms:W3CDTF">2020-06-24T01:10:14Z</dcterms:created>
  <dcterms:modified xsi:type="dcterms:W3CDTF">2020-06-24T07:24:59Z</dcterms:modified>
</cp:coreProperties>
</file>