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11/29/2020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11/29/2020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11/29/2020</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11/29/2020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11/29/2020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11/29/2020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11/29/2020</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tutorialspoint.com/" TargetMode="External"/><Relationship Id="rId5" Type="http://schemas.openxmlformats.org/officeDocument/2006/relationships/hyperlink" Target="https://www.youtube.com/" TargetMode="External"/><Relationship Id="rId4" Type="http://schemas.openxmlformats.org/officeDocument/2006/relationships/hyperlink" Target="https://stackoverflow.co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mansigupta54.github.io/Job_bridg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8382000" cy="2667000"/>
          </a:xfrm>
        </p:spPr>
        <p:txBody>
          <a:bodyPr>
            <a:normAutofit/>
          </a:bodyPr>
          <a:lstStyle/>
          <a:p>
            <a:r>
              <a:rPr lang="en-US" sz="8000" dirty="0" smtClean="0"/>
              <a:t>MINI PROJECT PRESENTATION</a:t>
            </a:r>
            <a:endParaRPr lang="en-US" sz="8000" dirty="0"/>
          </a:p>
        </p:txBody>
      </p:sp>
      <p:sp>
        <p:nvSpPr>
          <p:cNvPr id="3" name="Subtitle 2"/>
          <p:cNvSpPr>
            <a:spLocks noGrp="1"/>
          </p:cNvSpPr>
          <p:nvPr>
            <p:ph type="subTitle" idx="1"/>
          </p:nvPr>
        </p:nvSpPr>
        <p:spPr>
          <a:xfrm>
            <a:off x="533400" y="3228536"/>
            <a:ext cx="7854696" cy="3248464"/>
          </a:xfrm>
        </p:spPr>
        <p:txBody>
          <a:bodyPr>
            <a:normAutofit/>
          </a:bodyPr>
          <a:lstStyle/>
          <a:p>
            <a:r>
              <a:rPr lang="en-US" dirty="0" smtClean="0"/>
              <a:t>Submitted by</a:t>
            </a:r>
            <a:r>
              <a:rPr lang="en-US" dirty="0" smtClean="0"/>
              <a:t>: </a:t>
            </a:r>
            <a:endParaRPr lang="en-US" dirty="0" smtClean="0"/>
          </a:p>
          <a:p>
            <a:r>
              <a:rPr lang="en-US" dirty="0" err="1" smtClean="0"/>
              <a:t>Vishal</a:t>
            </a:r>
            <a:r>
              <a:rPr lang="en-US" dirty="0" smtClean="0"/>
              <a:t> Singh(181500809) </a:t>
            </a:r>
          </a:p>
          <a:p>
            <a:r>
              <a:rPr lang="en-US" dirty="0" smtClean="0"/>
              <a:t>Kush</a:t>
            </a:r>
            <a:r>
              <a:rPr lang="en-US" dirty="0" smtClean="0"/>
              <a:t> Sharma(181500250)</a:t>
            </a:r>
          </a:p>
          <a:p>
            <a:endParaRPr lang="en-US" dirty="0" smtClean="0"/>
          </a:p>
          <a:p>
            <a:pPr algn="just"/>
            <a:r>
              <a:rPr lang="en-US" dirty="0" smtClean="0"/>
              <a:t>Supervised </a:t>
            </a:r>
            <a:r>
              <a:rPr lang="en-US" dirty="0" smtClean="0"/>
              <a:t>By: - </a:t>
            </a:r>
          </a:p>
          <a:p>
            <a:pPr algn="just"/>
            <a:r>
              <a:rPr lang="en-US" dirty="0" smtClean="0"/>
              <a:t>Mr. </a:t>
            </a:r>
            <a:r>
              <a:rPr lang="en-US" dirty="0" smtClean="0"/>
              <a:t>Pankaj Kapoor</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GITHUB</a:t>
            </a:r>
            <a:endParaRPr lang="en-US" sz="7200" b="1"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GitHub</a:t>
            </a:r>
            <a:r>
              <a:rPr lang="en-US" dirty="0" smtClean="0">
                <a:latin typeface="Times New Roman" pitchFamily="18" charset="0"/>
                <a:cs typeface="Times New Roman" pitchFamily="18" charset="0"/>
              </a:rPr>
              <a:t>, Inc. is a subsidiary of Microsoft which provides hosting for software development and version control using </a:t>
            </a:r>
            <a:r>
              <a:rPr lang="en-US" dirty="0" err="1" smtClean="0">
                <a:latin typeface="Times New Roman" pitchFamily="18" charset="0"/>
                <a:cs typeface="Times New Roman" pitchFamily="18" charset="0"/>
              </a:rPr>
              <a:t>Git</a:t>
            </a:r>
            <a:r>
              <a:rPr lang="en-US" dirty="0" smtClean="0">
                <a:latin typeface="Times New Roman" pitchFamily="18" charset="0"/>
                <a:cs typeface="Times New Roman" pitchFamily="18" charset="0"/>
              </a:rPr>
              <a:t>. It offers the distributed version control and source code management (SCM) functionality of </a:t>
            </a:r>
            <a:r>
              <a:rPr lang="en-US" dirty="0" err="1" smtClean="0">
                <a:latin typeface="Times New Roman" pitchFamily="18" charset="0"/>
                <a:cs typeface="Times New Roman" pitchFamily="18" charset="0"/>
              </a:rPr>
              <a:t>Git</a:t>
            </a:r>
            <a:r>
              <a:rPr lang="en-US" dirty="0" smtClean="0">
                <a:latin typeface="Times New Roman" pitchFamily="18" charset="0"/>
                <a:cs typeface="Times New Roman" pitchFamily="18" charset="0"/>
              </a:rPr>
              <a:t>, plus its own features. It provides access control and several collaboration features such as bug tracking, feature requests, task management, continuous integration and wikis for every project. Headquartered in California, it has been a subsidiary of Microsoft since 2018.</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BIBLOGRAPHY</a:t>
            </a:r>
            <a:endParaRPr lang="en-US" sz="7200" b="1" dirty="0"/>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hlinkClick r:id="rId2"/>
              </a:rPr>
              <a:t>https://www.w3schools.com/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3"/>
              </a:rPr>
              <a:t>https://getbootstrap.com/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4"/>
              </a:rPr>
              <a:t>https://stackoverflow.com/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5"/>
              </a:rPr>
              <a:t>https://www.youtube.com/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a:t>
            </a:r>
            <a:r>
              <a:rPr lang="en-US" sz="2800" dirty="0" smtClean="0">
                <a:solidFill>
                  <a:srgbClr val="FFCC00"/>
                </a:solidFill>
                <a:latin typeface="Times New Roman" pitchFamily="18" charset="0"/>
                <a:cs typeface="Times New Roman" pitchFamily="18" charset="0"/>
                <a:hlinkClick r:id="rId6"/>
              </a:rPr>
              <a:t>https://www.tutorialspoint.com</a:t>
            </a:r>
            <a:r>
              <a:rPr lang="en-US" sz="2800" dirty="0" smtClean="0">
                <a:solidFill>
                  <a:srgbClr val="FFCC00"/>
                </a:solidFill>
                <a:latin typeface="Times New Roman" pitchFamily="18" charset="0"/>
                <a:cs typeface="Times New Roman" pitchFamily="18" charset="0"/>
                <a:hlinkClick r:id="rId6"/>
              </a:rPr>
              <a:t>/</a:t>
            </a:r>
            <a:endParaRPr lang="en-US" sz="2800" dirty="0" smtClean="0">
              <a:solidFill>
                <a:srgbClr val="FFCC00"/>
              </a:solidFill>
              <a:latin typeface="Times New Roman" pitchFamily="18" charset="0"/>
              <a:cs typeface="Times New Roman" pitchFamily="18" charset="0"/>
            </a:endParaRPr>
          </a:p>
          <a:p>
            <a:r>
              <a:rPr lang="en-US" sz="2800" dirty="0">
                <a:solidFill>
                  <a:srgbClr val="FFCC00"/>
                </a:solidFill>
                <a:latin typeface="Times New Roman" pitchFamily="18" charset="0"/>
                <a:cs typeface="Times New Roman" pitchFamily="18" charset="0"/>
              </a:rPr>
              <a:t>b</a:t>
            </a:r>
            <a:r>
              <a:rPr lang="en-US" sz="2800" dirty="0" smtClean="0">
                <a:solidFill>
                  <a:srgbClr val="FFCC00"/>
                </a:solidFill>
                <a:latin typeface="Times New Roman" pitchFamily="18" charset="0"/>
                <a:cs typeface="Times New Roman" pitchFamily="18" charset="0"/>
              </a:rPr>
              <a:t>etalabs.in</a:t>
            </a:r>
            <a:endParaRPr lang="en-US" sz="2800" dirty="0" smtClean="0">
              <a:solidFill>
                <a:srgbClr val="FFCC00"/>
              </a:solidFill>
              <a:latin typeface="Times New Roman" pitchFamily="18" charset="0"/>
              <a:cs typeface="Times New Roman" pitchFamily="18" charset="0"/>
            </a:endParaRPr>
          </a:p>
          <a:p>
            <a:endParaRPr lang="en-US" dirty="0" smtClean="0"/>
          </a:p>
          <a:p>
            <a:endParaRPr lang="en-US" dirty="0" smtClean="0"/>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 </a:t>
            </a:r>
            <a:r>
              <a:rPr lang="en-US" sz="7200" b="1" dirty="0" smtClean="0"/>
              <a:t>PROJECT</a:t>
            </a:r>
            <a:endParaRPr lang="en-US" sz="7200" b="1"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Created a website : </a:t>
            </a:r>
            <a:r>
              <a:rPr lang="en-US" sz="2800" dirty="0" smtClean="0">
                <a:latin typeface="Times New Roman" pitchFamily="18" charset="0"/>
                <a:cs typeface="Times New Roman" pitchFamily="18" charset="0"/>
              </a:rPr>
              <a:t>Pen Friend</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Our goal is to make an efficient and responsive website where students likely in 1st-3rd year can connect to the companies recruiters and with the college faculty to get the information and knowledge about the campus placements</a:t>
            </a:r>
          </a:p>
          <a:p>
            <a:pPr algn="just"/>
            <a:r>
              <a:rPr lang="en-US" sz="2800" dirty="0" err="1" smtClean="0">
                <a:latin typeface="Times New Roman" pitchFamily="18" charset="0"/>
                <a:cs typeface="Times New Roman" pitchFamily="18" charset="0"/>
              </a:rPr>
              <a:t>Link:</a:t>
            </a:r>
            <a:r>
              <a:rPr lang="en-US" sz="2800" u="sng" dirty="0" err="1" smtClean="0">
                <a:hlinkClick r:id="rId2"/>
              </a:rPr>
              <a:t>https</a:t>
            </a:r>
            <a:r>
              <a:rPr lang="en-US" sz="2800" u="sng" dirty="0" smtClean="0">
                <a:hlinkClick r:id="rId2"/>
              </a:rPr>
              <a:t>://mansigupta54.github.io/</a:t>
            </a:r>
            <a:r>
              <a:rPr lang="en-US" sz="2800" u="sng" dirty="0" err="1" smtClean="0">
                <a:hlinkClick r:id="rId2"/>
              </a:rPr>
              <a:t>Job_bridge</a:t>
            </a:r>
            <a:r>
              <a:rPr lang="en-US" sz="2800" u="sng" dirty="0" smtClean="0">
                <a:hlinkClick r:id="rId2"/>
              </a:rPr>
              <a:t>/</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3026664"/>
          </a:xfrm>
        </p:spPr>
        <p:txBody>
          <a:bodyPr/>
          <a:lstStyle/>
          <a:p>
            <a:pPr algn="r"/>
            <a:r>
              <a:rPr lang="en-US" sz="7200" dirty="0" smtClean="0"/>
              <a:t>THANK YOU</a:t>
            </a:r>
            <a:endParaRPr lang="en-US" sz="7200" dirty="0"/>
          </a:p>
        </p:txBody>
      </p:sp>
      <p:sp>
        <p:nvSpPr>
          <p:cNvPr id="3" name="Text Placeholder 2"/>
          <p:cNvSpPr>
            <a:spLocks noGrp="1"/>
          </p:cNvSpPr>
          <p:nvPr>
            <p:ph type="body" idx="1"/>
          </p:nvPr>
        </p:nvSpPr>
        <p:spPr>
          <a:xfrm>
            <a:off x="530352" y="6400800"/>
            <a:ext cx="7772400" cy="304799"/>
          </a:xfrm>
        </p:spPr>
        <p:txBody>
          <a:bodyPr>
            <a:normAutofit fontScale="77500" lnSpcReduction="20000"/>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INTRODUCTION</a:t>
            </a:r>
            <a:endParaRPr lang="en-US" sz="7200" b="1"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	</a:t>
            </a:r>
            <a:r>
              <a:rPr lang="en-US" dirty="0" smtClean="0">
                <a:latin typeface="Times New Roman" pitchFamily="18" charset="0"/>
                <a:cs typeface="Times New Roman" pitchFamily="18" charset="0"/>
              </a:rPr>
              <a:t>As the title suggests Job Bridge which means a bridge or a gateway that connects the college students to the upcoming opportunities ahead in their college life for the campus placements in the future. Our goal is to make an efficient and responsive website where students likely in 1st-3rd year can connect to the companies recruiters and with the college faculty to get the information and knowledge about the campus placements, skills in demand, different skills required by different companies, other professional skills that are required in an interview, moreover students can also communicate with their seniors who are currently giving these interviews for the campus placements that how they cleared the interview or why they got rejected so that students could get sufficient knowledge from the very first year and can continue their study accordingly so that more students can get placement offers from good companies.</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b="1" dirty="0" smtClean="0"/>
              <a:t>OBJECTIVE</a:t>
            </a:r>
            <a:endParaRPr lang="en-US" sz="7200" b="1" dirty="0"/>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t>	</a:t>
            </a:r>
            <a:r>
              <a:rPr lang="en-US" sz="3100" dirty="0" smtClean="0">
                <a:latin typeface="Times New Roman" pitchFamily="18" charset="0"/>
                <a:cs typeface="Times New Roman" pitchFamily="18" charset="0"/>
              </a:rPr>
              <a:t>Our objective is to make an efficient and responsive website where students likely in 1st-3rd year can connect to the companies recruiters and with the college faculty to get the information and knowledge about the campus placements, skills in demand, different skills required by different companies, other professional skills that are required in an interview, moreover students can also communicate with their seniors who are currently giving these interviews for the campus placements that how they cleared the interview or why they got rejected so that students could get sufficient knowledge from the very first year and can continue their study accordingly so that more students can get placement offers from good companies. Students can also use our website to download the study material required by the specific companies and can also download the previously studied subjects and practice sheets to prepare well for the placement drives and the interview.</a:t>
            </a:r>
            <a:endParaRPr lang="en-US" sz="31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AND WORKING</a:t>
            </a:r>
            <a:endParaRPr lang="en-US" dirty="0"/>
          </a:p>
        </p:txBody>
      </p:sp>
      <p:sp>
        <p:nvSpPr>
          <p:cNvPr id="3" name="Content Placeholder 2"/>
          <p:cNvSpPr>
            <a:spLocks noGrp="1"/>
          </p:cNvSpPr>
          <p:nvPr>
            <p:ph idx="1"/>
          </p:nvPr>
        </p:nvSpPr>
        <p:spPr/>
        <p:txBody>
          <a:bodyPr>
            <a:normAutofit/>
          </a:bodyPr>
          <a:lstStyle/>
          <a:p>
            <a:r>
              <a:rPr lang="en-US" dirty="0" smtClean="0"/>
              <a:t>Frontend- </a:t>
            </a:r>
          </a:p>
          <a:p>
            <a:pPr lvl="1"/>
            <a:r>
              <a:rPr lang="en-US" dirty="0" smtClean="0"/>
              <a:t>HTML</a:t>
            </a:r>
          </a:p>
          <a:p>
            <a:pPr lvl="1"/>
            <a:r>
              <a:rPr lang="en-US" dirty="0" smtClean="0"/>
              <a:t>CSS </a:t>
            </a:r>
          </a:p>
          <a:p>
            <a:pPr lvl="1"/>
            <a:r>
              <a:rPr lang="en-US" dirty="0" smtClean="0"/>
              <a:t>Bootstrap  </a:t>
            </a:r>
          </a:p>
          <a:p>
            <a:pPr lvl="1"/>
            <a:r>
              <a:rPr lang="en-US" dirty="0" smtClean="0"/>
              <a:t>JavaScript</a:t>
            </a:r>
          </a:p>
          <a:p>
            <a:r>
              <a:rPr lang="en-US" dirty="0" smtClean="0"/>
              <a:t>Platform</a:t>
            </a:r>
            <a:r>
              <a:rPr lang="en-US" dirty="0" smtClean="0"/>
              <a:t>: </a:t>
            </a:r>
          </a:p>
          <a:p>
            <a:pPr lvl="1"/>
            <a:r>
              <a:rPr lang="en-US" dirty="0" smtClean="0"/>
              <a:t>VS code </a:t>
            </a:r>
          </a:p>
          <a:p>
            <a:pPr lvl="1"/>
            <a:r>
              <a:rPr lang="en-US" dirty="0" smtClean="0"/>
              <a:t> </a:t>
            </a:r>
            <a:r>
              <a:rPr lang="en-US" dirty="0" err="1" smtClean="0"/>
              <a:t>github</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HTML</a:t>
            </a:r>
            <a:endParaRPr lang="en-US" sz="7200" b="1"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HTML stands for Hyper Text Markup Language. It is used to design the front end portion of web pages using markup language. HTML is the combination of Hypertext and Markup language. Hypertext defines the link between the web pages. The markup language is used to define the text documentation within tag which defines the structure of web pages.</a:t>
            </a:r>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CSS</a:t>
            </a:r>
            <a:endParaRPr lang="en-US" sz="7200" b="1"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Cascading Style Sheets, fondly referred to as CSS, is a simply designed language intended to simplify the process of making web pages presentable. CSS allows you to apply styles to web pages. More importantly, CSS enables you to do this independent of the HTML that makes up each web page</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b="1" dirty="0" smtClean="0"/>
              <a:t>BOOTSTRAP</a:t>
            </a:r>
            <a:endParaRPr lang="en-US" b="1"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Bootstrap is a free and open-source tool collection for creating responsive websites and web applications. It is the most popular HTML, CSS, and JavaScript framework for developing responsive, mobile-first web sites.</a:t>
            </a:r>
            <a:endParaRPr lang="en-US" sz="2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JAVASCRIPT</a:t>
            </a:r>
            <a:endParaRPr lang="en-US" sz="7200" b="1" dirty="0"/>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JavaScript is a famous scripting language used to create the magic on the sites to make the site interactive for the user. It is used to enhancing the functionality of a website to running cool games and web-based software.</a:t>
            </a:r>
            <a:endParaRPr lang="en-US"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t>VS CODE</a:t>
            </a:r>
            <a:endParaRPr lang="en-US" sz="7200" b="1" dirty="0"/>
          </a:p>
        </p:txBody>
      </p:sp>
      <p:sp>
        <p:nvSpPr>
          <p:cNvPr id="3" name="Content Placeholder 2"/>
          <p:cNvSpPr>
            <a:spLocks noGrp="1"/>
          </p:cNvSpPr>
          <p:nvPr>
            <p:ph idx="1"/>
          </p:nvPr>
        </p:nvSpPr>
        <p:spPr/>
        <p:txBody>
          <a:bodyPr/>
          <a:lstStyle/>
          <a:p>
            <a:pPr algn="just">
              <a:buNone/>
            </a:pPr>
            <a:r>
              <a:rPr lang="en-US" dirty="0" smtClean="0"/>
              <a:t>	</a:t>
            </a:r>
            <a:r>
              <a:rPr lang="en-US" sz="2800" dirty="0" smtClean="0">
                <a:latin typeface="Times New Roman" pitchFamily="18" charset="0"/>
                <a:cs typeface="Times New Roman" pitchFamily="18" charset="0"/>
              </a:rPr>
              <a:t>Visual Studio Code is a free source-code editor made by Microsoft for Windows, Linux and </a:t>
            </a:r>
            <a:r>
              <a:rPr lang="en-US" sz="2800" dirty="0" err="1" smtClean="0">
                <a:latin typeface="Times New Roman" pitchFamily="18" charset="0"/>
                <a:cs typeface="Times New Roman" pitchFamily="18" charset="0"/>
              </a:rPr>
              <a:t>macOS</a:t>
            </a:r>
            <a:r>
              <a:rPr lang="en-US" sz="2800" dirty="0" smtClean="0">
                <a:latin typeface="Times New Roman" pitchFamily="18" charset="0"/>
                <a:cs typeface="Times New Roman" pitchFamily="18" charset="0"/>
              </a:rPr>
              <a:t>. Features include support for debugging, syntax highlighting, intelligent code completion, snippets, code refactoring, and embedded </a:t>
            </a:r>
            <a:r>
              <a:rPr lang="en-US" sz="2800" dirty="0" err="1" smtClean="0">
                <a:latin typeface="Times New Roman" pitchFamily="18" charset="0"/>
                <a:cs typeface="Times New Roman" pitchFamily="18" charset="0"/>
              </a:rPr>
              <a:t>Git</a:t>
            </a:r>
            <a:r>
              <a:rPr lang="en-US" sz="2800" dirty="0" smtClean="0">
                <a:latin typeface="Times New Roman" pitchFamily="18" charset="0"/>
                <a:cs typeface="Times New Roman" pitchFamily="18" charset="0"/>
              </a:rPr>
              <a:t>. Users can change the theme, keyboard shortcuts, preferences, and install extensions that add additional functionality.</a:t>
            </a:r>
            <a:endParaRPr lang="en-US" sz="2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TotalTime>
  <Words>118</Words>
  <Application>Microsoft Office PowerPoint</Application>
  <PresentationFormat>On-screen Show (4:3)</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Constantia</vt:lpstr>
      <vt:lpstr>Times New Roman</vt:lpstr>
      <vt:lpstr>Wingdings 2</vt:lpstr>
      <vt:lpstr>Flow</vt:lpstr>
      <vt:lpstr>MINI PROJECT PRESENTATION</vt:lpstr>
      <vt:lpstr>INTRODUCTION</vt:lpstr>
      <vt:lpstr>OBJECTIVE</vt:lpstr>
      <vt:lpstr>TECHNOLOGY AND WORKING</vt:lpstr>
      <vt:lpstr>HTML</vt:lpstr>
      <vt:lpstr>CSS</vt:lpstr>
      <vt:lpstr>BOOTSTRAP</vt:lpstr>
      <vt:lpstr>JAVASCRIPT</vt:lpstr>
      <vt:lpstr>VS CODE</vt:lpstr>
      <vt:lpstr>GITHUB</vt:lpstr>
      <vt:lpstr>BIBLOGRAPHY</vt:lpstr>
      <vt:lpstr>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dc:title>
  <dc:creator>user</dc:creator>
  <cp:lastModifiedBy>Vishal Singh</cp:lastModifiedBy>
  <cp:revision>11</cp:revision>
  <dcterms:created xsi:type="dcterms:W3CDTF">2020-11-20T23:16:44Z</dcterms:created>
  <dcterms:modified xsi:type="dcterms:W3CDTF">2020-11-29T15:59:57Z</dcterms:modified>
</cp:coreProperties>
</file>