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9144000" cy="5143500"/>
  <p:embeddedFontLst>
    <p:embeddedFont>
      <p:font typeface="FNSBTP+ArialBlack" panose="020B0604020202020204"/>
      <p:regular r:id="rId10"/>
    </p:embeddedFont>
    <p:embeddedFont>
      <p:font typeface="HFGNSL+ArialMT" panose="020B0604020202020204"/>
      <p:regular r:id="rId11"/>
    </p:embeddedFont>
    <p:embeddedFont>
      <p:font typeface="IVRILB+LucidaSans" panose="020B0604020202020204"/>
      <p:regular r:id="rId12"/>
    </p:embeddedFont>
    <p:embeddedFont>
      <p:font typeface="RTNLMN+Arial-BoldMT" panose="020B0604020202020204"/>
      <p:regular r:id="rId13"/>
    </p:embeddedFont>
    <p:embeddedFont>
      <p:font typeface="SPFRHC+LucidaSans-Bold" panose="020B0604020202020204"/>
      <p:regular r:id="rId14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8A3330-7BAD-4133-AE59-6287AD197465}" v="90" dt="2025-09-29T14:21:35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89976" y="505402"/>
            <a:ext cx="5000240" cy="6301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6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FNSBTP+ArialBlack"/>
                <a:cs typeface="FNSBTP+ArialBlack"/>
              </a:rPr>
              <a:t>Centro Universitário de Excelência</a:t>
            </a:r>
          </a:p>
          <a:p>
            <a:pPr marL="751031" marR="0">
              <a:lnSpc>
                <a:spcPts val="2261"/>
              </a:lnSpc>
              <a:spcBef>
                <a:spcPts val="138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FNSBTP+ArialBlack"/>
                <a:cs typeface="FNSBTP+ArialBlack"/>
              </a:rPr>
              <a:t>Sistemas de Informação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81364" y="2128775"/>
            <a:ext cx="2410964" cy="555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7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000000"/>
                </a:solidFill>
                <a:latin typeface="FNSBTP+ArialBlack"/>
                <a:cs typeface="FNSBTP+ArialBlack"/>
              </a:rPr>
              <a:t>Big Price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8578" y="3517916"/>
            <a:ext cx="2274592" cy="20518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0" marR="0">
              <a:lnSpc>
                <a:spcPts val="1583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 err="1">
                <a:solidFill>
                  <a:srgbClr val="000000"/>
                </a:solidFill>
                <a:latin typeface="FNSBTP+ArialBlack"/>
                <a:cs typeface="FNSBTP+ArialBlack"/>
              </a:rPr>
              <a:t>Autores:Eric</a:t>
            </a:r>
            <a:r>
              <a:rPr sz="1400" dirty="0">
                <a:solidFill>
                  <a:srgbClr val="000000"/>
                </a:solidFill>
                <a:latin typeface="FNSBTP+ArialBlack"/>
                <a:cs typeface="FNSBTP+ArialBlack"/>
              </a:rPr>
              <a:t> Antunes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02755" y="3753988"/>
            <a:ext cx="1801555" cy="41036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ts val="1648"/>
              </a:lnSpc>
            </a:pPr>
            <a:r>
              <a:rPr sz="1400" dirty="0">
                <a:solidFill>
                  <a:srgbClr val="000000"/>
                </a:solidFill>
                <a:latin typeface="SPFRHC+LucidaSans-Bold"/>
                <a:cs typeface="SPFRHC+LucidaSans-Bold"/>
              </a:rPr>
              <a:t>Danilo</a:t>
            </a:r>
            <a:r>
              <a:rPr sz="1400" spc="70" dirty="0">
                <a:solidFill>
                  <a:srgbClr val="000000"/>
                </a:solidFill>
                <a:latin typeface="SPFRHC+LucidaSans-Bold"/>
                <a:cs typeface="SPFRHC+LucidaSans-Bold"/>
              </a:rPr>
              <a:t> </a:t>
            </a:r>
            <a:r>
              <a:rPr lang="pt-BR" sz="1400" dirty="0">
                <a:solidFill>
                  <a:srgbClr val="000000"/>
                </a:solidFill>
                <a:latin typeface="SPFRHC+LucidaSans-Bold"/>
                <a:cs typeface="SPFRHC+LucidaSans-Bold"/>
              </a:rPr>
              <a:t>A</a:t>
            </a:r>
            <a:r>
              <a:rPr lang="pt-BR" sz="1200" dirty="0">
                <a:solidFill>
                  <a:srgbClr val="000000"/>
                </a:solidFill>
                <a:latin typeface="SPFRHC+LucidaSans-Bold"/>
                <a:cs typeface="SPFRHC+LucidaSans-Bold"/>
              </a:rPr>
              <a:t>lexandre</a:t>
            </a:r>
            <a:endParaRPr lang="pt-BR" sz="12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marR="0">
              <a:lnSpc>
                <a:spcPts val="1648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solidFill>
                  <a:srgbClr val="000000"/>
                </a:solidFill>
                <a:latin typeface="SPFRHC+LucidaSans-Bold"/>
                <a:cs typeface="SPFRHC+LucidaSans-Bold"/>
              </a:rPr>
              <a:t>Valnei</a:t>
            </a:r>
            <a:r>
              <a:rPr sz="1200" spc="70" dirty="0">
                <a:solidFill>
                  <a:srgbClr val="000000"/>
                </a:solidFill>
                <a:latin typeface="SPFRHC+LucidaSans-Bold"/>
                <a:cs typeface="SPFRHC+LucidaSans-Bold"/>
              </a:rPr>
              <a:t> </a:t>
            </a:r>
            <a:r>
              <a:rPr sz="1200" dirty="0">
                <a:solidFill>
                  <a:srgbClr val="000000"/>
                </a:solidFill>
                <a:latin typeface="SPFRHC+LucidaSans-Bold"/>
                <a:cs typeface="SPFRHC+LucidaSans-Bold"/>
              </a:rPr>
              <a:t>Sous</a:t>
            </a:r>
            <a:r>
              <a:rPr sz="1400" dirty="0">
                <a:solidFill>
                  <a:srgbClr val="000000"/>
                </a:solidFill>
                <a:latin typeface="SPFRHC+LucidaSans-Bold"/>
                <a:cs typeface="SPFRHC+LucidaSans-Bold"/>
              </a:rPr>
              <a:t>a</a:t>
            </a:r>
            <a:endParaRPr lang="pt-BR">
              <a:ea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61039" y="4711122"/>
            <a:ext cx="2131193" cy="247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IVRILB+LucidaSans"/>
                <a:cs typeface="IVRILB+LucidaSans"/>
              </a:rPr>
              <a:t>Feira de Santana, 2025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64812" y="4782506"/>
            <a:ext cx="223031" cy="179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595959"/>
                </a:solidFill>
                <a:latin typeface="HFGNSL+ArialMT"/>
                <a:cs typeface="HFGNSL+ArialMT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7875" y="568722"/>
            <a:ext cx="2032769" cy="555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71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000000"/>
                </a:solidFill>
                <a:latin typeface="FNSBTP+ArialBlack"/>
                <a:cs typeface="FNSBTP+ArialBlack"/>
              </a:rPr>
              <a:t>Agenda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86817" y="646676"/>
            <a:ext cx="304800" cy="2104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57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FNSBTP+ArialBlack"/>
                <a:cs typeface="FNSBTP+ArialBlack"/>
              </a:rPr>
              <a:t>1.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67817" y="646676"/>
            <a:ext cx="1378611" cy="393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57"/>
              </a:lnSpc>
              <a:spcBef>
                <a:spcPts val="0"/>
              </a:spcBef>
              <a:spcAft>
                <a:spcPts val="0"/>
              </a:spcAft>
            </a:pPr>
            <a:r>
              <a:rPr sz="1200" spc="-24" dirty="0">
                <a:solidFill>
                  <a:srgbClr val="000000"/>
                </a:solidFill>
                <a:latin typeface="FNSBTP+ArialBlack"/>
                <a:cs typeface="FNSBTP+ArialBlack"/>
              </a:rPr>
              <a:t>Tela</a:t>
            </a:r>
            <a:r>
              <a:rPr sz="1200" spc="23" dirty="0">
                <a:solidFill>
                  <a:srgbClr val="000000"/>
                </a:solidFill>
                <a:latin typeface="FNSBTP+ArialBlack"/>
                <a:cs typeface="FNSBTP+ArialBlack"/>
              </a:rPr>
              <a:t> </a:t>
            </a:r>
            <a:r>
              <a:rPr sz="1200" dirty="0">
                <a:solidFill>
                  <a:srgbClr val="000000"/>
                </a:solidFill>
                <a:latin typeface="FNSBTP+ArialBlack"/>
                <a:cs typeface="FNSBTP+ArialBlack"/>
              </a:rPr>
              <a:t>inicial e</a:t>
            </a:r>
          </a:p>
          <a:p>
            <a:pPr marL="0" marR="0">
              <a:lnSpc>
                <a:spcPts val="1357"/>
              </a:lnSpc>
              <a:spcBef>
                <a:spcPts val="32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FNSBTP+ArialBlack"/>
                <a:cs typeface="FNSBTP+ArialBlack"/>
              </a:rPr>
              <a:t>Menu principal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64175" y="646674"/>
            <a:ext cx="1970835" cy="393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57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FNSBTP+ArialBlack"/>
                <a:cs typeface="FNSBTP+ArialBlack"/>
              </a:rPr>
              <a:t>4. Criação de Pedido</a:t>
            </a:r>
          </a:p>
          <a:p>
            <a:pPr marL="0" marR="0">
              <a:lnSpc>
                <a:spcPts val="1357"/>
              </a:lnSpc>
              <a:spcBef>
                <a:spcPts val="32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FNSBTP+ArialBlack"/>
                <a:cs typeface="FNSBTP+ArialBlack"/>
              </a:rPr>
              <a:t>e Adição de Desconto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651542" y="2083695"/>
            <a:ext cx="1657935" cy="2104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57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FNSBTP+ArialBlack"/>
                <a:cs typeface="FNSBTP+ArialBlack"/>
              </a:rPr>
              <a:t>2. Adição de Itens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48750" y="2073949"/>
            <a:ext cx="2204160" cy="2104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57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FNSBTP+ArialBlack"/>
                <a:cs typeface="FNSBTP+ArialBlack"/>
              </a:rPr>
              <a:t>5. Atualização de Pedido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519401" y="3413673"/>
            <a:ext cx="2150797" cy="393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57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FNSBTP+ArialBlack"/>
                <a:cs typeface="FNSBTP+ArialBlack"/>
              </a:rPr>
              <a:t>3. Atualização e</a:t>
            </a:r>
          </a:p>
          <a:p>
            <a:pPr marL="0" marR="0">
              <a:lnSpc>
                <a:spcPts val="1357"/>
              </a:lnSpc>
              <a:spcBef>
                <a:spcPts val="32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FNSBTP+ArialBlack"/>
                <a:cs typeface="FNSBTP+ArialBlack"/>
              </a:rPr>
              <a:t>Gerenciamento de itens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394700" y="3496324"/>
            <a:ext cx="1958644" cy="2104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57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FNSBTP+ArialBlack"/>
                <a:cs typeface="FNSBTP+ArialBlack"/>
              </a:rPr>
              <a:t>6. Consulta de Pedido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864812" y="4782506"/>
            <a:ext cx="223031" cy="179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595959"/>
                </a:solidFill>
                <a:latin typeface="HFGNSL+ArialMT"/>
                <a:cs typeface="HFGNSL+ArialMT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5374" y="396243"/>
            <a:ext cx="2609497" cy="4976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618"/>
              </a:lnSpc>
              <a:spcBef>
                <a:spcPts val="0"/>
              </a:spcBef>
              <a:spcAft>
                <a:spcPts val="0"/>
              </a:spcAft>
            </a:pPr>
            <a:r>
              <a:rPr sz="3200" spc="-49" dirty="0">
                <a:solidFill>
                  <a:srgbClr val="000000"/>
                </a:solidFill>
                <a:latin typeface="FNSBTP+ArialBlack"/>
                <a:cs typeface="FNSBTP+ArialBlack"/>
              </a:rPr>
              <a:t>Tela</a:t>
            </a:r>
            <a:r>
              <a:rPr sz="3200" spc="44" dirty="0">
                <a:solidFill>
                  <a:srgbClr val="000000"/>
                </a:solidFill>
                <a:latin typeface="FNSBTP+ArialBlack"/>
                <a:cs typeface="FNSBTP+ArialBlack"/>
              </a:rPr>
              <a:t> </a:t>
            </a:r>
            <a:r>
              <a:rPr sz="3200" dirty="0">
                <a:solidFill>
                  <a:srgbClr val="000000"/>
                </a:solidFill>
                <a:latin typeface="FNSBTP+ArialBlack"/>
                <a:cs typeface="FNSBTP+ArialBlack"/>
              </a:rPr>
              <a:t>Inicial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1093" y="1043041"/>
            <a:ext cx="2702167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RTNLMN+Arial-BoldMT"/>
                <a:cs typeface="RTNLMN+Arial-BoldMT"/>
              </a:rPr>
              <a:t>Menu</a:t>
            </a:r>
            <a:r>
              <a:rPr sz="1800" spc="48" dirty="0">
                <a:solidFill>
                  <a:srgbClr val="000000"/>
                </a:solidFill>
                <a:latin typeface="RTNLMN+Arial-BoldMT"/>
                <a:cs typeface="RTNLMN+Arial-BoldMT"/>
              </a:rPr>
              <a:t> </a:t>
            </a:r>
            <a:r>
              <a:rPr sz="1800" dirty="0">
                <a:solidFill>
                  <a:srgbClr val="000000"/>
                </a:solidFill>
                <a:latin typeface="RTNLMN+Arial-BoldMT"/>
                <a:cs typeface="RTNLMN+Arial-BoldMT"/>
              </a:rPr>
              <a:t>principal:</a:t>
            </a:r>
            <a:r>
              <a:rPr sz="1800" spc="50" dirty="0">
                <a:solidFill>
                  <a:srgbClr val="000000"/>
                </a:solidFill>
                <a:latin typeface="RTNLMN+Arial-BoldMT"/>
                <a:cs typeface="RTNLMN+Arial-BoldMT"/>
              </a:rPr>
              <a:t> </a:t>
            </a:r>
            <a:r>
              <a:rPr sz="1800" dirty="0">
                <a:solidFill>
                  <a:srgbClr val="000000"/>
                </a:solidFill>
                <a:latin typeface="RTNLMN+Arial-BoldMT"/>
                <a:cs typeface="RTNLMN+Arial-BoldMT"/>
              </a:rPr>
              <a:t>PrintLn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11881" y="4726232"/>
            <a:ext cx="885314" cy="247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IVRILB+LucidaSans"/>
                <a:cs typeface="IVRILB+LucidaSans"/>
              </a:rPr>
              <a:t>Big Price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64812" y="4785011"/>
            <a:ext cx="223031" cy="179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595959"/>
                </a:solidFill>
                <a:latin typeface="HFGNSL+ArialMT"/>
                <a:cs typeface="HFGNSL+ArialMT"/>
              </a:rPr>
              <a:t>3</a:t>
            </a:r>
          </a:p>
        </p:txBody>
      </p:sp>
      <p:pic>
        <p:nvPicPr>
          <p:cNvPr id="9" name="Imagem 8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37B80E28-F32F-DB26-C26F-55A459F62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342" y="398972"/>
            <a:ext cx="4172676" cy="42485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9288" y="180862"/>
            <a:ext cx="5781703" cy="368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</a:pPr>
            <a:r>
              <a:rPr sz="2300" dirty="0">
                <a:solidFill>
                  <a:srgbClr val="000000"/>
                </a:solidFill>
                <a:latin typeface="FNSBTP+ArialBlack"/>
                <a:cs typeface="FNSBTP+ArialBlack"/>
              </a:rPr>
              <a:t>Consulta e Gerenciamento de itens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5023" y="736327"/>
            <a:ext cx="1840188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RTNLMN+Arial-BoldMT"/>
                <a:cs typeface="RTNLMN+Arial-BoldMT"/>
              </a:rPr>
              <a:t>Adição</a:t>
            </a:r>
            <a:r>
              <a:rPr sz="1800" spc="48" dirty="0">
                <a:solidFill>
                  <a:srgbClr val="000000"/>
                </a:solidFill>
                <a:latin typeface="RTNLMN+Arial-BoldMT"/>
                <a:cs typeface="RTNLMN+Arial-BoldMT"/>
              </a:rPr>
              <a:t> </a:t>
            </a:r>
            <a:r>
              <a:rPr sz="1800" dirty="0">
                <a:solidFill>
                  <a:srgbClr val="000000"/>
                </a:solidFill>
                <a:latin typeface="RTNLMN+Arial-BoldMT"/>
                <a:cs typeface="RTNLMN+Arial-BoldMT"/>
              </a:rPr>
              <a:t>de</a:t>
            </a:r>
            <a:r>
              <a:rPr sz="1800" spc="50" dirty="0">
                <a:solidFill>
                  <a:srgbClr val="000000"/>
                </a:solidFill>
                <a:latin typeface="RTNLMN+Arial-BoldMT"/>
                <a:cs typeface="RTNLMN+Arial-BoldMT"/>
              </a:rPr>
              <a:t> </a:t>
            </a:r>
            <a:r>
              <a:rPr sz="1800" dirty="0">
                <a:solidFill>
                  <a:srgbClr val="000000"/>
                </a:solidFill>
                <a:latin typeface="RTNLMN+Arial-BoldMT"/>
                <a:cs typeface="RTNLMN+Arial-BoldMT"/>
              </a:rPr>
              <a:t>itens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12706" y="4711757"/>
            <a:ext cx="885314" cy="247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IVRILB+LucidaSans"/>
                <a:cs typeface="IVRILB+LucidaSans"/>
              </a:rPr>
              <a:t>Big Price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64812" y="4785011"/>
            <a:ext cx="223031" cy="179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595959"/>
                </a:solidFill>
                <a:latin typeface="HFGNSL+ArialMT"/>
                <a:cs typeface="HFGNSL+ArialMT"/>
              </a:rPr>
              <a:t>4</a:t>
            </a:r>
          </a:p>
        </p:txBody>
      </p:sp>
      <p:pic>
        <p:nvPicPr>
          <p:cNvPr id="7" name="Imagem 6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626B605E-1A80-3D48-3094-642F15F70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45" y="1041100"/>
            <a:ext cx="4971152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9300" y="180871"/>
            <a:ext cx="5781704" cy="368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</a:pPr>
            <a:r>
              <a:rPr sz="2300" dirty="0">
                <a:solidFill>
                  <a:srgbClr val="000000"/>
                </a:solidFill>
                <a:latin typeface="FNSBTP+ArialBlack"/>
                <a:cs typeface="FNSBTP+ArialBlack"/>
              </a:rPr>
              <a:t>Consulta e Gerenciamento de itens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5025" y="678310"/>
            <a:ext cx="3097259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RTNLMN+Arial-BoldMT"/>
                <a:cs typeface="RTNLMN+Arial-BoldMT"/>
              </a:rPr>
              <a:t>Atualização/Busca</a:t>
            </a:r>
            <a:r>
              <a:rPr sz="1800" spc="49" dirty="0">
                <a:solidFill>
                  <a:srgbClr val="000000"/>
                </a:solidFill>
                <a:latin typeface="RTNLMN+Arial-BoldMT"/>
                <a:cs typeface="RTNLMN+Arial-BoldMT"/>
              </a:rPr>
              <a:t> </a:t>
            </a:r>
            <a:r>
              <a:rPr sz="1800" dirty="0">
                <a:solidFill>
                  <a:srgbClr val="000000"/>
                </a:solidFill>
                <a:latin typeface="RTNLMN+Arial-BoldMT"/>
                <a:cs typeface="RTNLMN+Arial-BoldMT"/>
              </a:rPr>
              <a:t>de</a:t>
            </a:r>
            <a:r>
              <a:rPr sz="1800" spc="50" dirty="0">
                <a:solidFill>
                  <a:srgbClr val="000000"/>
                </a:solidFill>
                <a:latin typeface="RTNLMN+Arial-BoldMT"/>
                <a:cs typeface="RTNLMN+Arial-BoldMT"/>
              </a:rPr>
              <a:t> </a:t>
            </a:r>
            <a:r>
              <a:rPr sz="1800" dirty="0">
                <a:solidFill>
                  <a:srgbClr val="000000"/>
                </a:solidFill>
                <a:latin typeface="RTNLMN+Arial-BoldMT"/>
                <a:cs typeface="RTNLMN+Arial-BoldMT"/>
              </a:rPr>
              <a:t>itens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12706" y="4711757"/>
            <a:ext cx="885314" cy="247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IVRILB+LucidaSans"/>
                <a:cs typeface="IVRILB+LucidaSans"/>
              </a:rPr>
              <a:t>Big Price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64812" y="4785011"/>
            <a:ext cx="223031" cy="179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595959"/>
                </a:solidFill>
                <a:latin typeface="HFGNSL+ArialMT"/>
                <a:cs typeface="HFGNSL+ArialMT"/>
              </a:rPr>
              <a:t>5</a:t>
            </a:r>
          </a:p>
        </p:txBody>
      </p:sp>
      <p:pic>
        <p:nvPicPr>
          <p:cNvPr id="7" name="Imagem 6" descr="Texto&#10;&#10;O conteúdo gerado por IA pode estar incorreto.">
            <a:extLst>
              <a:ext uri="{FF2B5EF4-FFF2-40B4-BE49-F238E27FC236}">
                <a16:creationId xmlns:a16="http://schemas.microsoft.com/office/drawing/2014/main" id="{2D09CC41-9B02-F235-CCE8-E48E0F523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840" y="549934"/>
            <a:ext cx="5173414" cy="41622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9300" y="180871"/>
            <a:ext cx="5781704" cy="368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</a:pPr>
            <a:r>
              <a:rPr sz="2300" dirty="0">
                <a:solidFill>
                  <a:srgbClr val="000000"/>
                </a:solidFill>
                <a:latin typeface="FNSBTP+ArialBlack"/>
                <a:cs typeface="FNSBTP+ArialBlack"/>
              </a:rPr>
              <a:t>Consulta e Gerenciamento de itens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5025" y="678310"/>
            <a:ext cx="4585603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RTNLMN+Arial-BoldMT"/>
                <a:cs typeface="RTNLMN+Arial-BoldMT"/>
              </a:rPr>
              <a:t>Criação</a:t>
            </a:r>
            <a:r>
              <a:rPr sz="1800" spc="47" dirty="0">
                <a:solidFill>
                  <a:srgbClr val="000000"/>
                </a:solidFill>
                <a:latin typeface="RTNLMN+Arial-BoldMT"/>
                <a:cs typeface="RTNLMN+Arial-BoldMT"/>
              </a:rPr>
              <a:t> </a:t>
            </a:r>
            <a:r>
              <a:rPr sz="1800" dirty="0">
                <a:solidFill>
                  <a:srgbClr val="000000"/>
                </a:solidFill>
                <a:latin typeface="RTNLMN+Arial-BoldMT"/>
                <a:cs typeface="RTNLMN+Arial-BoldMT"/>
              </a:rPr>
              <a:t>de</a:t>
            </a:r>
            <a:r>
              <a:rPr sz="1800" spc="50" dirty="0">
                <a:solidFill>
                  <a:srgbClr val="000000"/>
                </a:solidFill>
                <a:latin typeface="RTNLMN+Arial-BoldMT"/>
                <a:cs typeface="RTNLMN+Arial-BoldMT"/>
              </a:rPr>
              <a:t> </a:t>
            </a:r>
            <a:r>
              <a:rPr sz="1800" dirty="0">
                <a:solidFill>
                  <a:srgbClr val="000000"/>
                </a:solidFill>
                <a:latin typeface="RTNLMN+Arial-BoldMT"/>
                <a:cs typeface="RTNLMN+Arial-BoldMT"/>
              </a:rPr>
              <a:t>Pedido</a:t>
            </a:r>
            <a:r>
              <a:rPr sz="1800" spc="48" dirty="0">
                <a:solidFill>
                  <a:srgbClr val="000000"/>
                </a:solidFill>
                <a:latin typeface="RTNLMN+Arial-BoldMT"/>
                <a:cs typeface="RTNLMN+Arial-BoldMT"/>
              </a:rPr>
              <a:t> </a:t>
            </a:r>
            <a:r>
              <a:rPr sz="1800" dirty="0">
                <a:solidFill>
                  <a:srgbClr val="000000"/>
                </a:solidFill>
                <a:latin typeface="RTNLMN+Arial-BoldMT"/>
                <a:cs typeface="RTNLMN+Arial-BoldMT"/>
              </a:rPr>
              <a:t>e</a:t>
            </a:r>
            <a:r>
              <a:rPr sz="1800" spc="-17" dirty="0">
                <a:solidFill>
                  <a:srgbClr val="000000"/>
                </a:solidFill>
                <a:latin typeface="RTNLMN+Arial-BoldMT"/>
                <a:cs typeface="RTNLMN+Arial-BoldMT"/>
              </a:rPr>
              <a:t> </a:t>
            </a:r>
            <a:r>
              <a:rPr sz="1800" dirty="0">
                <a:solidFill>
                  <a:srgbClr val="000000"/>
                </a:solidFill>
                <a:latin typeface="RTNLMN+Arial-BoldMT"/>
                <a:cs typeface="RTNLMN+Arial-BoldMT"/>
              </a:rPr>
              <a:t>Adição</a:t>
            </a:r>
            <a:r>
              <a:rPr sz="1800" spc="48" dirty="0">
                <a:solidFill>
                  <a:srgbClr val="000000"/>
                </a:solidFill>
                <a:latin typeface="RTNLMN+Arial-BoldMT"/>
                <a:cs typeface="RTNLMN+Arial-BoldMT"/>
              </a:rPr>
              <a:t> </a:t>
            </a:r>
            <a:r>
              <a:rPr sz="1800" dirty="0">
                <a:solidFill>
                  <a:srgbClr val="000000"/>
                </a:solidFill>
                <a:latin typeface="RTNLMN+Arial-BoldMT"/>
                <a:cs typeface="RTNLMN+Arial-BoldMT"/>
              </a:rPr>
              <a:t>de</a:t>
            </a:r>
            <a:r>
              <a:rPr sz="1800" spc="50" dirty="0">
                <a:solidFill>
                  <a:srgbClr val="000000"/>
                </a:solidFill>
                <a:latin typeface="RTNLMN+Arial-BoldMT"/>
                <a:cs typeface="RTNLMN+Arial-BoldMT"/>
              </a:rPr>
              <a:t> </a:t>
            </a:r>
            <a:r>
              <a:rPr sz="1800" dirty="0">
                <a:solidFill>
                  <a:srgbClr val="000000"/>
                </a:solidFill>
                <a:latin typeface="RTNLMN+Arial-BoldMT"/>
                <a:cs typeface="RTNLMN+Arial-BoldMT"/>
              </a:rPr>
              <a:t>Desconto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12706" y="4711757"/>
            <a:ext cx="885314" cy="247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IVRILB+LucidaSans"/>
                <a:cs typeface="IVRILB+LucidaSans"/>
              </a:rPr>
              <a:t>Big Price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64812" y="4785011"/>
            <a:ext cx="223031" cy="179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595959"/>
                </a:solidFill>
                <a:latin typeface="HFGNSL+ArialMT"/>
                <a:cs typeface="HFGNSL+ArialMT"/>
              </a:rPr>
              <a:t>6</a:t>
            </a:r>
          </a:p>
        </p:txBody>
      </p:sp>
      <p:pic>
        <p:nvPicPr>
          <p:cNvPr id="7" name="Imagem 6" descr="Texto&#10;&#10;O conteúdo gerado por IA pode estar incorreto.">
            <a:extLst>
              <a:ext uri="{FF2B5EF4-FFF2-40B4-BE49-F238E27FC236}">
                <a16:creationId xmlns:a16="http://schemas.microsoft.com/office/drawing/2014/main" id="{AB73D723-6DD9-36A0-465A-8B835887E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123" y="549934"/>
            <a:ext cx="4015752" cy="41622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9300" y="180871"/>
            <a:ext cx="5781704" cy="368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</a:pPr>
            <a:r>
              <a:rPr sz="2300" dirty="0">
                <a:solidFill>
                  <a:srgbClr val="000000"/>
                </a:solidFill>
                <a:latin typeface="FNSBTP+ArialBlack"/>
                <a:cs typeface="FNSBTP+ArialBlack"/>
              </a:rPr>
              <a:t>Consulta e Gerenciamento de itens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5025" y="678310"/>
            <a:ext cx="2576209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RTNLMN+Arial-BoldMT"/>
                <a:cs typeface="RTNLMN+Arial-BoldMT"/>
              </a:rPr>
              <a:t>Atualização</a:t>
            </a:r>
            <a:r>
              <a:rPr sz="1800" spc="48" dirty="0">
                <a:solidFill>
                  <a:srgbClr val="000000"/>
                </a:solidFill>
                <a:latin typeface="RTNLMN+Arial-BoldMT"/>
                <a:cs typeface="RTNLMN+Arial-BoldMT"/>
              </a:rPr>
              <a:t> </a:t>
            </a:r>
            <a:r>
              <a:rPr sz="1800" dirty="0">
                <a:solidFill>
                  <a:srgbClr val="000000"/>
                </a:solidFill>
                <a:latin typeface="RTNLMN+Arial-BoldMT"/>
                <a:cs typeface="RTNLMN+Arial-BoldMT"/>
              </a:rPr>
              <a:t>de</a:t>
            </a:r>
            <a:r>
              <a:rPr sz="1800" spc="50" dirty="0">
                <a:solidFill>
                  <a:srgbClr val="000000"/>
                </a:solidFill>
                <a:latin typeface="RTNLMN+Arial-BoldMT"/>
                <a:cs typeface="RTNLMN+Arial-BoldMT"/>
              </a:rPr>
              <a:t> </a:t>
            </a:r>
            <a:r>
              <a:rPr sz="1800" dirty="0">
                <a:solidFill>
                  <a:srgbClr val="000000"/>
                </a:solidFill>
                <a:latin typeface="RTNLMN+Arial-BoldMT"/>
                <a:cs typeface="RTNLMN+Arial-BoldMT"/>
              </a:rPr>
              <a:t>Pedido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12706" y="4711757"/>
            <a:ext cx="885314" cy="247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IVRILB+LucidaSans"/>
                <a:cs typeface="IVRILB+LucidaSans"/>
              </a:rPr>
              <a:t>Big Price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64812" y="4785011"/>
            <a:ext cx="223031" cy="179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595959"/>
                </a:solidFill>
                <a:latin typeface="HFGNSL+ArialMT"/>
                <a:cs typeface="HFGNSL+ArialMT"/>
              </a:rPr>
              <a:t>7</a:t>
            </a:r>
          </a:p>
        </p:txBody>
      </p:sp>
      <p:pic>
        <p:nvPicPr>
          <p:cNvPr id="7" name="Imagem 6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32BBC22F-50BC-9413-8D88-77A031309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475" y="544003"/>
            <a:ext cx="5892740" cy="41525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9300" y="180871"/>
            <a:ext cx="5781704" cy="368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00"/>
              </a:lnSpc>
              <a:spcBef>
                <a:spcPts val="0"/>
              </a:spcBef>
              <a:spcAft>
                <a:spcPts val="0"/>
              </a:spcAft>
            </a:pPr>
            <a:r>
              <a:rPr sz="2300" dirty="0">
                <a:solidFill>
                  <a:srgbClr val="000000"/>
                </a:solidFill>
                <a:latin typeface="FNSBTP+ArialBlack"/>
                <a:cs typeface="FNSBTP+ArialBlack"/>
              </a:rPr>
              <a:t>Consulta e Gerenciamento de itens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5025" y="678310"/>
            <a:ext cx="2283829" cy="293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RTNLMN+Arial-BoldMT"/>
                <a:cs typeface="RTNLMN+Arial-BoldMT"/>
              </a:rPr>
              <a:t>Consulta</a:t>
            </a:r>
            <a:r>
              <a:rPr sz="1800" spc="49" dirty="0">
                <a:solidFill>
                  <a:srgbClr val="000000"/>
                </a:solidFill>
                <a:latin typeface="RTNLMN+Arial-BoldMT"/>
                <a:cs typeface="RTNLMN+Arial-BoldMT"/>
              </a:rPr>
              <a:t> </a:t>
            </a:r>
            <a:r>
              <a:rPr sz="1800" dirty="0">
                <a:solidFill>
                  <a:srgbClr val="000000"/>
                </a:solidFill>
                <a:latin typeface="RTNLMN+Arial-BoldMT"/>
                <a:cs typeface="RTNLMN+Arial-BoldMT"/>
              </a:rPr>
              <a:t>de</a:t>
            </a:r>
            <a:r>
              <a:rPr sz="1800" spc="50" dirty="0">
                <a:solidFill>
                  <a:srgbClr val="000000"/>
                </a:solidFill>
                <a:latin typeface="RTNLMN+Arial-BoldMT"/>
                <a:cs typeface="RTNLMN+Arial-BoldMT"/>
              </a:rPr>
              <a:t> </a:t>
            </a:r>
            <a:r>
              <a:rPr sz="1800" dirty="0">
                <a:solidFill>
                  <a:srgbClr val="000000"/>
                </a:solidFill>
                <a:latin typeface="RTNLMN+Arial-BoldMT"/>
                <a:cs typeface="RTNLMN+Arial-BoldMT"/>
              </a:rPr>
              <a:t>Pedido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12706" y="4711757"/>
            <a:ext cx="885314" cy="247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8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000000"/>
                </a:solidFill>
                <a:latin typeface="IVRILB+LucidaSans"/>
                <a:cs typeface="IVRILB+LucidaSans"/>
              </a:rPr>
              <a:t>Big Price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64812" y="4785011"/>
            <a:ext cx="223031" cy="1799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17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595959"/>
                </a:solidFill>
                <a:latin typeface="HFGNSL+ArialMT"/>
                <a:cs typeface="HFGNSL+ArialMT"/>
              </a:rPr>
              <a:t>8</a:t>
            </a:r>
          </a:p>
        </p:txBody>
      </p:sp>
      <p:pic>
        <p:nvPicPr>
          <p:cNvPr id="7" name="Imagem 6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3A9D1F3D-0A1C-2666-840B-565C1AE4A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08" y="1102294"/>
            <a:ext cx="6928990" cy="33271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Apresentação na tela (16:9)</PresentationFormat>
  <Slides>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Theme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doc2pdf</dc:creator>
  <cp:lastModifiedBy>doc2pdf</cp:lastModifiedBy>
  <cp:revision>56</cp:revision>
  <dcterms:modified xsi:type="dcterms:W3CDTF">2025-09-29T14:22:00Z</dcterms:modified>
</cp:coreProperties>
</file>