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9144000" cy="5143500"/>
  <p:embeddedFontLst>
    <p:embeddedFont>
      <p:font typeface="FNSBTP+ArialBlack" panose="020B0604020202020204"/>
      <p:regular r:id="rId11"/>
    </p:embeddedFont>
    <p:embeddedFont>
      <p:font typeface="HFGNSL+ArialMT" panose="020B0604020202020204"/>
      <p:regular r:id="rId12"/>
    </p:embeddedFont>
    <p:embeddedFont>
      <p:font typeface="IVRILB+LucidaSans" panose="020B0604020202020204"/>
      <p:regular r:id="rId13"/>
    </p:embeddedFont>
    <p:embeddedFont>
      <p:font typeface="RTNLMN+Arial-BoldMT" panose="020B0604020202020204"/>
      <p:regular r:id="rId14"/>
    </p:embeddedFont>
    <p:embeddedFont>
      <p:font typeface="SPFRHC+LucidaSans-Bold" panose="020B0604020202020204"/>
      <p:regular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7206A-74AA-4BAB-BAD9-A9F5730C04A2}" v="60" dt="2025-10-04T22:43:50.732"/>
    <p1510:client id="{6AD99F5A-C116-7660-B416-D5B067E9123B}" v="32" dt="2025-10-04T22:40:0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9976" y="505402"/>
            <a:ext cx="5000240" cy="63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6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NSBTP+ArialBlack"/>
                <a:cs typeface="FNSBTP+ArialBlack"/>
              </a:rPr>
              <a:t>Centro Universitário de Excelência</a:t>
            </a:r>
          </a:p>
          <a:p>
            <a:pPr marL="751031" marR="0">
              <a:lnSpc>
                <a:spcPts val="2261"/>
              </a:lnSpc>
              <a:spcBef>
                <a:spcPts val="138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NSBTP+ArialBlack"/>
                <a:cs typeface="FNSBTP+ArialBlack"/>
              </a:rPr>
              <a:t>Sistemas de Informação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1364" y="2128775"/>
            <a:ext cx="2410964" cy="555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0000"/>
                </a:solidFill>
                <a:latin typeface="FNSBTP+ArialBlack"/>
                <a:cs typeface="FNSBTP+ArialBlack"/>
              </a:rPr>
              <a:t>Big Price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8578" y="3517916"/>
            <a:ext cx="2274592" cy="2051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583"/>
              </a:lnSpc>
            </a:pPr>
            <a:r>
              <a:rPr sz="1400" dirty="0">
                <a:solidFill>
                  <a:srgbClr val="000000"/>
                </a:solidFill>
                <a:latin typeface="FNSBTP+ArialBlack"/>
                <a:cs typeface="FNSBTP+ArialBlack"/>
              </a:rPr>
              <a:t>Autores</a:t>
            </a:r>
            <a:r>
              <a:rPr lang="pt-BR" sz="1400" dirty="0">
                <a:solidFill>
                  <a:srgbClr val="000000"/>
                </a:solidFill>
                <a:latin typeface="FNSBTP+ArialBlack"/>
                <a:cs typeface="FNSBTP+ArialBlack"/>
              </a:rPr>
              <a:t> </a:t>
            </a:r>
            <a:r>
              <a:rPr sz="1400" dirty="0">
                <a:solidFill>
                  <a:srgbClr val="000000"/>
                </a:solidFill>
                <a:latin typeface="FNSBTP+ArialBlack"/>
                <a:cs typeface="FNSBTP+ArialBlack"/>
              </a:rPr>
              <a:t>:Eric Antunes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2755" y="3753988"/>
            <a:ext cx="1801555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648"/>
              </a:lnSpc>
            </a:pPr>
            <a:r>
              <a:rPr sz="14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Danilo</a:t>
            </a:r>
            <a:r>
              <a:rPr sz="1400" spc="7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A</a:t>
            </a:r>
            <a:r>
              <a:rPr lang="pt-BR" sz="12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lexandre</a:t>
            </a:r>
            <a:endParaRPr lang="pt-BR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Valnei</a:t>
            </a:r>
            <a:r>
              <a:rPr sz="1200" spc="7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Sous</a:t>
            </a:r>
            <a:r>
              <a:rPr sz="14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a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1039" y="4711122"/>
            <a:ext cx="2131193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Feira de Santana, 2025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64812" y="4782506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875" y="568722"/>
            <a:ext cx="2032769" cy="555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0000"/>
                </a:solidFill>
                <a:latin typeface="FNSBTP+ArialBlack"/>
                <a:cs typeface="FNSBTP+ArialBlack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6817" y="646676"/>
            <a:ext cx="304800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67817" y="646676"/>
            <a:ext cx="1378611" cy="39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4" dirty="0">
                <a:solidFill>
                  <a:srgbClr val="000000"/>
                </a:solidFill>
                <a:latin typeface="FNSBTP+ArialBlack"/>
                <a:cs typeface="FNSBTP+ArialBlack"/>
              </a:rPr>
              <a:t>Tela</a:t>
            </a:r>
            <a:r>
              <a:rPr sz="1200" spc="23" dirty="0">
                <a:solidFill>
                  <a:srgbClr val="000000"/>
                </a:solidFill>
                <a:latin typeface="FNSBTP+ArialBlack"/>
                <a:cs typeface="FNSBTP+ArialBlack"/>
              </a:rPr>
              <a:t> </a:t>
            </a: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inicial e</a:t>
            </a:r>
          </a:p>
          <a:p>
            <a:pPr marL="0" marR="0">
              <a:lnSpc>
                <a:spcPts val="1357"/>
              </a:lnSpc>
              <a:spcBef>
                <a:spcPts val="3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Menu principal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4175" y="646674"/>
            <a:ext cx="1970835" cy="39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4. Criação de Pedido</a:t>
            </a:r>
          </a:p>
          <a:p>
            <a:pPr marL="0" marR="0">
              <a:lnSpc>
                <a:spcPts val="1357"/>
              </a:lnSpc>
              <a:spcBef>
                <a:spcPts val="3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e Adição de Desconto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1542" y="2083695"/>
            <a:ext cx="1657935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2. Adição de Itens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750" y="2073949"/>
            <a:ext cx="2204160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5. Atualização de Pedido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19401" y="3413673"/>
            <a:ext cx="2150797" cy="39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3. Atualização e</a:t>
            </a:r>
          </a:p>
          <a:p>
            <a:pPr marL="0" marR="0">
              <a:lnSpc>
                <a:spcPts val="1357"/>
              </a:lnSpc>
              <a:spcBef>
                <a:spcPts val="3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Gerenciamento de itens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94700" y="3496324"/>
            <a:ext cx="1958644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6. Consulta de Pedido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64812" y="4782506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5374" y="396243"/>
            <a:ext cx="2609497" cy="497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18"/>
              </a:lnSpc>
              <a:spcBef>
                <a:spcPts val="0"/>
              </a:spcBef>
              <a:spcAft>
                <a:spcPts val="0"/>
              </a:spcAft>
            </a:pPr>
            <a:r>
              <a:rPr sz="3200" spc="-49" dirty="0">
                <a:solidFill>
                  <a:srgbClr val="000000"/>
                </a:solidFill>
                <a:latin typeface="FNSBTP+ArialBlack"/>
                <a:cs typeface="FNSBTP+ArialBlack"/>
              </a:rPr>
              <a:t>Tela</a:t>
            </a:r>
            <a:r>
              <a:rPr sz="3200" spc="44" dirty="0">
                <a:solidFill>
                  <a:srgbClr val="000000"/>
                </a:solidFill>
                <a:latin typeface="FNSBTP+ArialBlack"/>
                <a:cs typeface="FNSBTP+ArialBlack"/>
              </a:rPr>
              <a:t> </a:t>
            </a:r>
            <a:r>
              <a:rPr sz="3200" dirty="0">
                <a:solidFill>
                  <a:srgbClr val="000000"/>
                </a:solidFill>
                <a:latin typeface="FNSBTP+ArialBlack"/>
                <a:cs typeface="FNSBTP+ArialBlack"/>
              </a:rPr>
              <a:t>Inicial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093" y="1043041"/>
            <a:ext cx="270216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Menu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principal: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PrintLn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1881" y="4726232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3</a:t>
            </a:r>
          </a:p>
        </p:txBody>
      </p:sp>
      <p:pic>
        <p:nvPicPr>
          <p:cNvPr id="9" name="Imagem 8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7B80E28-F32F-DB26-C26F-55A459F6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42" y="398972"/>
            <a:ext cx="4172676" cy="4248511"/>
          </a:xfrm>
          <a:prstGeom prst="rect">
            <a:avLst/>
          </a:prstGeom>
        </p:spPr>
      </p:pic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3104D01C-9F54-BE20-F9B0-07E4BBC3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9" y="1501895"/>
            <a:ext cx="3442657" cy="3271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288" y="180862"/>
            <a:ext cx="5781703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3" y="736327"/>
            <a:ext cx="1840188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Adição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itens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4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626B605E-1A80-3D48-3094-642F15F7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" y="1041100"/>
            <a:ext cx="4971152" cy="3600450"/>
          </a:xfrm>
          <a:prstGeom prst="rect">
            <a:avLst/>
          </a:prstGeom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D8EF3B9-FFBE-DF7C-2CB2-B4B3E1AB2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62" y="1045218"/>
            <a:ext cx="3498910" cy="3589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309725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Atualização/Busca</a:t>
            </a:r>
            <a:r>
              <a:rPr sz="1800" spc="49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itens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5</a:t>
            </a: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2D09CC41-9B02-F235-CCE8-E48E0F52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40" y="549934"/>
            <a:ext cx="5173414" cy="4162247"/>
          </a:xfrm>
          <a:prstGeom prst="rect">
            <a:avLst/>
          </a:prstGeom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F1F19B1-0118-9B91-9962-601F0D931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3" y="1168700"/>
            <a:ext cx="3485381" cy="3543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4585603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Criação</a:t>
            </a:r>
            <a:r>
              <a:rPr sz="1800" spc="47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e</a:t>
            </a:r>
            <a:r>
              <a:rPr sz="1800" spc="-17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Adição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Desconto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72031" y="4718643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6</a:t>
            </a: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AB73D723-6DD9-36A0-465A-8B835887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23" y="887326"/>
            <a:ext cx="4015752" cy="4162246"/>
          </a:xfrm>
          <a:prstGeom prst="rect">
            <a:avLst/>
          </a:prstGeom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58C2C749-F818-4B50-BA72-2376CB390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2" y="1207609"/>
            <a:ext cx="4004633" cy="32589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257620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Atualização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7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2BBC22F-50BC-9413-8D88-77A03130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475" y="544003"/>
            <a:ext cx="5892740" cy="4152541"/>
          </a:xfrm>
          <a:prstGeom prst="rect">
            <a:avLst/>
          </a:prstGeom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3184315-A901-AE14-C416-52FB3BA1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8" y="1142642"/>
            <a:ext cx="3255902" cy="3289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228382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Consulta</a:t>
            </a:r>
            <a:r>
              <a:rPr sz="1800" spc="49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8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A9D1F3D-0A1C-2666-840B-565C1AE4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8" y="972898"/>
            <a:ext cx="7381876" cy="3596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361F5F-921A-8EDC-2EF8-0133C008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062DC03-75FA-657A-06CB-30FB8C698766}"/>
              </a:ext>
            </a:extLst>
          </p:cNvPr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C6B6799-D703-6F17-7F71-A2E0901F5D81}"/>
              </a:ext>
            </a:extLst>
          </p:cNvPr>
          <p:cNvSpPr txBox="1"/>
          <p:nvPr/>
        </p:nvSpPr>
        <p:spPr>
          <a:xfrm>
            <a:off x="575025" y="678310"/>
            <a:ext cx="228382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srgbClr val="000000"/>
                </a:solidFill>
                <a:latin typeface="RTNLMN+Arial-BoldMT"/>
                <a:cs typeface="RTNLMN+Arial-BoldMT"/>
              </a:rPr>
              <a:t>Consulta</a:t>
            </a:r>
            <a:r>
              <a:rPr sz="1800" spc="49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F4136A-B989-627A-D69B-9ED45830952A}"/>
              </a:ext>
            </a:extLst>
          </p:cNvPr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D252D93-D0FC-262F-3700-E9CAE3F35149}"/>
              </a:ext>
            </a:extLst>
          </p:cNvPr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595959"/>
                </a:solidFill>
                <a:latin typeface="HFGNSL+ArialMT"/>
                <a:cs typeface="HFGNSL+ArialMT"/>
              </a:rPr>
              <a:t>8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53C759CF-4E0D-9F02-EC27-D477ECCD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2" y="1095088"/>
            <a:ext cx="4369099" cy="30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8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Apresentação na tela (16:9)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Theme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doc2pdf</cp:lastModifiedBy>
  <cp:revision>106</cp:revision>
  <dcterms:modified xsi:type="dcterms:W3CDTF">2025-10-04T23:12:37Z</dcterms:modified>
</cp:coreProperties>
</file>