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52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9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6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3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8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44935D-25A4-48B1-8801-94BAE830D920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4D15-D6B9-413A-B012-1FF332AF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53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5book.ru/" TargetMode="External"/><Relationship Id="rId3" Type="http://schemas.openxmlformats.org/officeDocument/2006/relationships/hyperlink" Target="https://logomak.com/ru/logo-creation/" TargetMode="External"/><Relationship Id="rId7" Type="http://schemas.openxmlformats.org/officeDocument/2006/relationships/hyperlink" Target="http://htmlbook.ru/" TargetMode="External"/><Relationship Id="rId2" Type="http://schemas.openxmlformats.org/officeDocument/2006/relationships/hyperlink" Target="https://www.youtube.com/?gl=RU&amp;hl=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boss.ru/beginner" TargetMode="External"/><Relationship Id="rId11" Type="http://schemas.openxmlformats.org/officeDocument/2006/relationships/hyperlink" Target="https://photos.google.com/" TargetMode="External"/><Relationship Id="rId5" Type="http://schemas.openxmlformats.org/officeDocument/2006/relationships/hyperlink" Target="http://uroki-html.ru/" TargetMode="External"/><Relationship Id="rId10" Type="http://schemas.openxmlformats.org/officeDocument/2006/relationships/hyperlink" Target="https://www.chaynikam.info/wwwhtmlbookru.html" TargetMode="External"/><Relationship Id="rId4" Type="http://schemas.openxmlformats.org/officeDocument/2006/relationships/hyperlink" Target="https://yandex.ru/portal/video?redircnt=1555613450.1&amp;stream_channel=100020&amp;stream_active=storefront" TargetMode="External"/><Relationship Id="rId9" Type="http://schemas.openxmlformats.org/officeDocument/2006/relationships/hyperlink" Target="http://htmlbook.na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gomak.com/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A56AD-E2E0-4578-83D2-D747320F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330" y="2106168"/>
            <a:ext cx="9939765" cy="33295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Введение в основы языка разметки сайта - </a:t>
            </a:r>
            <a:r>
              <a:rPr lang="en-US" b="1" dirty="0"/>
              <a:t>HTML</a:t>
            </a:r>
            <a:r>
              <a:rPr lang="ru-RU" b="1" dirty="0"/>
              <a:t> и</a:t>
            </a:r>
            <a:br>
              <a:rPr lang="ru-RU" dirty="0"/>
            </a:br>
            <a:r>
              <a:rPr lang="ru-RU" b="1" dirty="0"/>
              <a:t>Введение в основы </a:t>
            </a:r>
            <a:r>
              <a:rPr lang="ru-RU" b="1" dirty="0" err="1"/>
              <a:t>JavaScript’а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3A0DF-2545-4072-B2AD-2F378AB0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331" y="5996580"/>
            <a:ext cx="8825658" cy="861420"/>
          </a:xfrm>
        </p:spPr>
        <p:txBody>
          <a:bodyPr/>
          <a:lstStyle/>
          <a:p>
            <a:r>
              <a:rPr lang="ru-RU" dirty="0"/>
              <a:t>Выполнил </a:t>
            </a:r>
            <a:r>
              <a:rPr lang="ru-RU" dirty="0" err="1"/>
              <a:t>учиник</a:t>
            </a:r>
            <a:r>
              <a:rPr lang="ru-RU" dirty="0"/>
              <a:t> 11 «А» класса</a:t>
            </a:r>
            <a:br>
              <a:rPr lang="ru-RU" dirty="0"/>
            </a:br>
            <a:r>
              <a:rPr lang="ru-RU" dirty="0"/>
              <a:t>Авраменко Дима</a:t>
            </a:r>
          </a:p>
        </p:txBody>
      </p:sp>
    </p:spTree>
    <p:extLst>
      <p:ext uri="{BB962C8B-B14F-4D97-AF65-F5344CB8AC3E}">
        <p14:creationId xmlns:p14="http://schemas.microsoft.com/office/powerpoint/2010/main" val="213048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6358-48DA-4BC8-8517-A01076C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ресурсы: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B98F5-B4BA-4BDC-A5D4-A52B8896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9928"/>
            <a:ext cx="8946541" cy="4538471"/>
          </a:xfrm>
        </p:spPr>
        <p:txBody>
          <a:bodyPr>
            <a:normAutofit lnSpcReduction="10000"/>
          </a:bodyPr>
          <a:lstStyle/>
          <a:p>
            <a:r>
              <a:rPr lang="ru-RU" u="sng" dirty="0">
                <a:hlinkClick r:id="rId2"/>
              </a:rPr>
              <a:t>https://www.youtube.com/?gl=RU&amp;hl=ru</a:t>
            </a:r>
            <a:endParaRPr lang="ru-RU" dirty="0"/>
          </a:p>
          <a:p>
            <a:r>
              <a:rPr lang="ru-RU" dirty="0"/>
              <a:t>	</a:t>
            </a:r>
            <a:r>
              <a:rPr lang="ru-RU" u="sng" dirty="0">
                <a:hlinkClick r:id="rId3"/>
              </a:rPr>
              <a:t>https://logomak.com/ru/logo-creation/</a:t>
            </a:r>
            <a:endParaRPr lang="ru-RU" dirty="0"/>
          </a:p>
          <a:p>
            <a:r>
              <a:rPr lang="ru-RU" u="sng" dirty="0">
                <a:hlinkClick r:id="rId4"/>
              </a:rPr>
              <a:t>https://yandex.ru/portal/video?redircnt=1555613450.1&amp;stream_channel=100020&amp;stream_active=storefront</a:t>
            </a:r>
            <a:endParaRPr lang="ru-RU" dirty="0"/>
          </a:p>
          <a:p>
            <a:r>
              <a:rPr lang="ru-RU" u="sng" dirty="0">
                <a:hlinkClick r:id="rId5"/>
              </a:rPr>
              <a:t>http://uroki-html.ru</a:t>
            </a:r>
            <a:endParaRPr lang="ru-RU" dirty="0"/>
          </a:p>
          <a:p>
            <a:r>
              <a:rPr lang="ru-RU" u="sng" dirty="0">
                <a:hlinkClick r:id="rId6"/>
              </a:rPr>
              <a:t>http://htmlboss.ru/beginner</a:t>
            </a:r>
            <a:endParaRPr lang="ru-RU" dirty="0"/>
          </a:p>
          <a:p>
            <a:r>
              <a:rPr lang="ru-RU" u="sng" dirty="0">
                <a:hlinkClick r:id="rId7"/>
              </a:rPr>
              <a:t>http://htmlbook.ru</a:t>
            </a:r>
            <a:endParaRPr lang="ru-RU" dirty="0"/>
          </a:p>
          <a:p>
            <a:r>
              <a:rPr lang="ru-RU" u="sng" dirty="0">
                <a:hlinkClick r:id="rId8"/>
              </a:rPr>
              <a:t>https://html5book.ru</a:t>
            </a:r>
            <a:r>
              <a:rPr lang="ru-RU" dirty="0"/>
              <a:t> </a:t>
            </a:r>
          </a:p>
          <a:p>
            <a:r>
              <a:rPr lang="ru-RU" u="sng" dirty="0">
                <a:hlinkClick r:id="rId9"/>
              </a:rPr>
              <a:t>http://htmlbook.name</a:t>
            </a:r>
            <a:endParaRPr lang="ru-RU" dirty="0"/>
          </a:p>
          <a:p>
            <a:r>
              <a:rPr lang="ru-RU" u="sng" dirty="0">
                <a:hlinkClick r:id="rId10"/>
              </a:rPr>
              <a:t>https://www.chaynikam.info/wwwhtmlbookru.html</a:t>
            </a:r>
            <a:endParaRPr lang="ru-RU" dirty="0"/>
          </a:p>
          <a:p>
            <a:r>
              <a:rPr lang="en-US" u="sng" dirty="0">
                <a:hlinkClick r:id="rId11"/>
              </a:rPr>
              <a:t>https://photos.google.com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5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CB66-CD04-43D6-9ECF-D3D9C4FC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целей и задач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F9689-E8E2-478E-84E2-90A7CAE4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Собрать текстовую информацию по теме: основы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JavaScript</a:t>
            </a:r>
            <a:endParaRPr lang="ru-RU" dirty="0"/>
          </a:p>
          <a:p>
            <a:pPr lvl="0"/>
            <a:r>
              <a:rPr lang="ru-RU" dirty="0"/>
              <a:t>Собрать видеоматериалы, помогающие в познание данной темы</a:t>
            </a:r>
          </a:p>
          <a:p>
            <a:pPr lvl="0"/>
            <a:r>
              <a:rPr lang="ru-RU" dirty="0"/>
              <a:t>Создать некоторое число тестов, для проверки усвоенного матерела</a:t>
            </a:r>
          </a:p>
          <a:p>
            <a:pPr lvl="0"/>
            <a:r>
              <a:rPr lang="ru-RU" dirty="0"/>
              <a:t>Систематизировать собранную информацию, разобрать дизайн для сайта: продумать композицию, цветовую гамму, расположение элементов на страницах</a:t>
            </a:r>
          </a:p>
          <a:p>
            <a:pPr lvl="0"/>
            <a:r>
              <a:rPr lang="ru-RU" dirty="0"/>
              <a:t>Создать макет страницы в текстовом редакторе </a:t>
            </a:r>
          </a:p>
          <a:p>
            <a:pPr lvl="0"/>
            <a:r>
              <a:rPr lang="ru-RU" dirty="0"/>
              <a:t>Пользуясь знаниями и не знанием, в частности, языка </a:t>
            </a:r>
            <a:r>
              <a:rPr lang="en-US" dirty="0"/>
              <a:t>HTML</a:t>
            </a:r>
            <a:r>
              <a:rPr lang="ru-RU" dirty="0"/>
              <a:t>, создать, протестировать и отладить код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1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0C086-C4D6-49B7-9706-8F6FAB8A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D707D-D736-41BD-B5DA-6266C4A9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работы: создать сайт с удобным интерфейсом и строгим дизайном предназначенный для преподавателей и школьников, учащих делать сайты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5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E8B3-E3DE-4640-84F4-B0030C76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11596-9ADF-446C-A1B4-54B036C0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dirty="0"/>
              <a:t>Вёрстка</a:t>
            </a:r>
          </a:p>
          <a:p>
            <a:pPr lvl="2"/>
            <a:r>
              <a:rPr lang="en-US" dirty="0"/>
              <a:t>CSS</a:t>
            </a:r>
            <a:endParaRPr lang="ru-RU" dirty="0"/>
          </a:p>
          <a:p>
            <a:pPr lvl="2"/>
            <a:r>
              <a:rPr lang="en-US" dirty="0"/>
              <a:t>JS</a:t>
            </a:r>
            <a:endParaRPr lang="ru-RU" dirty="0"/>
          </a:p>
          <a:p>
            <a:pPr lvl="2"/>
            <a:r>
              <a:rPr lang="ru-RU" dirty="0"/>
              <a:t>Работа с текстом</a:t>
            </a:r>
          </a:p>
          <a:p>
            <a:pPr lvl="2"/>
            <a:r>
              <a:rPr lang="ru-RU" dirty="0"/>
              <a:t>Работа с изображений</a:t>
            </a:r>
          </a:p>
          <a:p>
            <a:pPr lvl="2"/>
            <a:r>
              <a:rPr lang="ru-RU" dirty="0"/>
              <a:t>Работа с приложениями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1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D3A6C-2145-49F1-AE3B-632380D8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Вёрстка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3ECD3-A923-41D9-A414-0B86445D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своего сайта я выбрал блочную вёрстку сайта(</a:t>
            </a:r>
            <a:r>
              <a:rPr lang="en-US" dirty="0"/>
              <a:t>div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Одним из решающих моментов при выборе данного типа был меньший объём кода, чем у табличной и как в следствии более быстрая загрузка сайта, так как основная часть описания визуального вида выносится в </a:t>
            </a:r>
            <a:r>
              <a:rPr lang="en-US" dirty="0" err="1"/>
              <a:t>css</a:t>
            </a:r>
            <a:r>
              <a:rPr lang="ru-RU" dirty="0"/>
              <a:t>-файлы, которые загружаются одноразово, и поэтому просто кэшируется браузером.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3C1B1-062B-4C3E-AEB7-9E2097A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A101B-F1D0-4CB8-AB83-A47D2420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своего сайта я выбрал последний способ, так как его можно создать один раз и контролировать сразу несколько </a:t>
            </a:r>
            <a:r>
              <a:rPr lang="en-US" dirty="0"/>
              <a:t>HTML</a:t>
            </a:r>
            <a:r>
              <a:rPr lang="ru-RU" dirty="0"/>
              <a:t>-страниц. Кроме того, данный способ значительно сокращает </a:t>
            </a:r>
            <a:r>
              <a:rPr lang="en-US" dirty="0"/>
              <a:t>HTML</a:t>
            </a:r>
            <a:r>
              <a:rPr lang="ru-RU" dirty="0"/>
              <a:t>-код. Чтобы подключить таблицу внешнюю таблицу стилей, в заголовке документа нужно прописать: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/main.css"&gt;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61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24BA4-6CB2-42E0-B257-26A33D9E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35D8A-2696-4B38-B58D-B585E6C0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Текстовая информация заключается в тэги &lt;</a:t>
            </a:r>
            <a:r>
              <a:rPr lang="en-US" dirty="0"/>
              <a:t>div</a:t>
            </a:r>
            <a:r>
              <a:rPr lang="ru-RU" dirty="0"/>
              <a:t>&gt; и &lt;</a:t>
            </a:r>
            <a:r>
              <a:rPr lang="en-US" dirty="0"/>
              <a:t>span</a:t>
            </a:r>
            <a:r>
              <a:rPr lang="ru-RU" dirty="0"/>
              <a:t>&gt;, параметры которых настроены с помощью каскадной таблицы стилей </a:t>
            </a:r>
            <a:r>
              <a:rPr lang="en-US" dirty="0"/>
              <a:t>CSS</a:t>
            </a:r>
            <a:r>
              <a:rPr lang="ru-RU" dirty="0"/>
              <a:t>.	</a:t>
            </a:r>
          </a:p>
          <a:p>
            <a:r>
              <a:rPr lang="ru-RU" dirty="0"/>
              <a:t>Для тэга &lt;</a:t>
            </a:r>
            <a:r>
              <a:rPr lang="en-US" dirty="0"/>
              <a:t>pre</a:t>
            </a:r>
            <a:r>
              <a:rPr lang="ru-RU" dirty="0"/>
              <a:t>&gt; использовался шрифты: </a:t>
            </a:r>
            <a:r>
              <a:rPr lang="ru-RU" i="1" dirty="0" err="1"/>
              <a:t>Consolas</a:t>
            </a:r>
            <a:r>
              <a:rPr lang="ru-RU" i="1" dirty="0"/>
              <a:t>, </a:t>
            </a:r>
            <a:r>
              <a:rPr lang="ru-RU" i="1" dirty="0" err="1"/>
              <a:t>Monaco</a:t>
            </a:r>
            <a:r>
              <a:rPr lang="ru-RU" i="1" dirty="0"/>
              <a:t>, '</a:t>
            </a:r>
            <a:r>
              <a:rPr lang="ru-RU" i="1" dirty="0" err="1"/>
              <a:t>Andale</a:t>
            </a:r>
            <a:r>
              <a:rPr lang="ru-RU" i="1" dirty="0"/>
              <a:t> </a:t>
            </a:r>
            <a:r>
              <a:rPr lang="ru-RU" i="1" dirty="0" err="1"/>
              <a:t>Mono</a:t>
            </a:r>
            <a:r>
              <a:rPr lang="ru-RU" i="1" dirty="0"/>
              <a:t>', '</a:t>
            </a:r>
            <a:r>
              <a:rPr lang="ru-RU" i="1" dirty="0" err="1"/>
              <a:t>Ubuntu</a:t>
            </a:r>
            <a:r>
              <a:rPr lang="ru-RU" i="1" dirty="0"/>
              <a:t> </a:t>
            </a:r>
            <a:r>
              <a:rPr lang="ru-RU" i="1" dirty="0" err="1"/>
              <a:t>Mono</a:t>
            </a:r>
            <a:r>
              <a:rPr lang="ru-RU" i="1" dirty="0"/>
              <a:t>’ </a:t>
            </a:r>
          </a:p>
          <a:p>
            <a:r>
              <a:rPr lang="ru-RU" dirty="0"/>
              <a:t>Для тэга &lt;</a:t>
            </a:r>
            <a:r>
              <a:rPr lang="en-US" dirty="0"/>
              <a:t>a</a:t>
            </a:r>
            <a:r>
              <a:rPr lang="ru-RU" dirty="0"/>
              <a:t>&gt; использовался шрифт</a:t>
            </a:r>
            <a:r>
              <a:rPr lang="ru-RU" i="1" dirty="0"/>
              <a:t> </a:t>
            </a:r>
            <a:r>
              <a:rPr lang="ru-RU" i="1" dirty="0" err="1"/>
              <a:t>Lora</a:t>
            </a:r>
            <a:r>
              <a:rPr lang="ru-RU" i="1" dirty="0"/>
              <a:t> </a:t>
            </a:r>
            <a:r>
              <a:rPr lang="ru-RU" dirty="0"/>
              <a:t>	</a:t>
            </a:r>
          </a:p>
          <a:p>
            <a:r>
              <a:rPr lang="ru-RU" dirty="0"/>
              <a:t>Для тэга &lt;</a:t>
            </a:r>
            <a:r>
              <a:rPr lang="en-US" dirty="0" err="1"/>
              <a:t>kbd</a:t>
            </a:r>
            <a:r>
              <a:rPr lang="ru-RU" dirty="0"/>
              <a:t>&gt; использовался шрифты:</a:t>
            </a:r>
            <a:r>
              <a:rPr lang="ru-RU" i="1" dirty="0"/>
              <a:t> </a:t>
            </a:r>
            <a:r>
              <a:rPr lang="ru-RU" i="1" dirty="0" err="1"/>
              <a:t>Consolas</a:t>
            </a:r>
            <a:r>
              <a:rPr lang="ru-RU" i="1" dirty="0"/>
              <a:t>, </a:t>
            </a:r>
            <a:r>
              <a:rPr lang="ru-RU" i="1" dirty="0" err="1"/>
              <a:t>Monaco</a:t>
            </a:r>
            <a:r>
              <a:rPr lang="ru-RU" i="1" dirty="0"/>
              <a:t>, '</a:t>
            </a:r>
            <a:r>
              <a:rPr lang="ru-RU" i="1" dirty="0" err="1"/>
              <a:t>Andale</a:t>
            </a:r>
            <a:r>
              <a:rPr lang="ru-RU" i="1" dirty="0"/>
              <a:t> </a:t>
            </a:r>
            <a:r>
              <a:rPr lang="ru-RU" i="1" dirty="0" err="1"/>
              <a:t>Mono</a:t>
            </a:r>
            <a:r>
              <a:rPr lang="ru-RU" i="1" dirty="0"/>
              <a:t>', '</a:t>
            </a:r>
            <a:r>
              <a:rPr lang="ru-RU" i="1" dirty="0" err="1"/>
              <a:t>Ubuntu</a:t>
            </a:r>
            <a:r>
              <a:rPr lang="ru-RU" i="1" dirty="0"/>
              <a:t> </a:t>
            </a:r>
            <a:r>
              <a:rPr lang="ru-RU" i="1" dirty="0" err="1"/>
              <a:t>Mono</a:t>
            </a:r>
            <a:r>
              <a:rPr lang="ru-RU" i="1" dirty="0"/>
              <a:t>'</a:t>
            </a:r>
            <a:r>
              <a:rPr lang="ru-RU" dirty="0"/>
              <a:t> </a:t>
            </a:r>
          </a:p>
          <a:p>
            <a:r>
              <a:rPr lang="ru-RU" dirty="0"/>
              <a:t>Для тэга &lt;</a:t>
            </a:r>
            <a:r>
              <a:rPr lang="en-US" dirty="0" err="1"/>
              <a:t>figcaption</a:t>
            </a:r>
            <a:r>
              <a:rPr lang="ru-RU" dirty="0"/>
              <a:t>&gt; использовался шрифт </a:t>
            </a:r>
            <a:r>
              <a:rPr lang="ru-RU" i="1" dirty="0" err="1"/>
              <a:t>FontAwesome</a:t>
            </a:r>
            <a:r>
              <a:rPr lang="ru-RU" dirty="0"/>
              <a:t> </a:t>
            </a:r>
          </a:p>
          <a:p>
            <a:r>
              <a:rPr lang="ru-RU" dirty="0"/>
              <a:t>Для всего </a:t>
            </a:r>
            <a:r>
              <a:rPr lang="ru-RU" dirty="0" err="1"/>
              <a:t>остольного</a:t>
            </a:r>
            <a:r>
              <a:rPr lang="ru-RU" dirty="0"/>
              <a:t> шрифт </a:t>
            </a:r>
            <a:r>
              <a:rPr lang="ru-RU" i="1" dirty="0" err="1"/>
              <a:t>Arial</a:t>
            </a:r>
            <a:r>
              <a:rPr lang="ru-RU" i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02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E1B2-0382-4860-9574-BC67E6B5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изображениями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20B02-7A57-45A5-AAA1-3AB0BFB1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Изображения на сайте были взяты из интернета и не как не обработаны, по мимо размера( ширина и высота) </a:t>
            </a:r>
            <a:br>
              <a:rPr lang="ru-RU" dirty="0"/>
            </a:br>
            <a:r>
              <a:rPr lang="ru-RU" dirty="0"/>
              <a:t>	Логотип сайта делался на сайте </a:t>
            </a:r>
            <a:r>
              <a:rPr lang="ru-RU" dirty="0" err="1"/>
              <a:t>Логомак</a:t>
            </a:r>
            <a:r>
              <a:rPr lang="ru-RU" dirty="0"/>
              <a:t> (</a:t>
            </a:r>
            <a:r>
              <a:rPr lang="ru-RU" u="sng" dirty="0">
                <a:hlinkClick r:id="rId2"/>
              </a:rPr>
              <a:t>https://logomak.com/ru/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6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24E4E-C5B5-41CD-A49B-A69DE331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Работа с видеофайлами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D4F95-0D7B-4820-B4EA-592BD3ED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учебные материалы взяты с видео-хостинга </a:t>
            </a:r>
            <a:r>
              <a:rPr lang="en-US" dirty="0"/>
              <a:t>YouTube </a:t>
            </a:r>
            <a:r>
              <a:rPr lang="ru-RU" dirty="0"/>
              <a:t>и </a:t>
            </a:r>
            <a:r>
              <a:rPr lang="ru-RU" dirty="0" err="1"/>
              <a:t>Яндекс.Видео</a:t>
            </a:r>
            <a:br>
              <a:rPr lang="ru-RU" dirty="0"/>
            </a:br>
            <a:r>
              <a:rPr lang="ru-RU" dirty="0"/>
              <a:t>и размещены на сайте с помощью тэга &lt;</a:t>
            </a:r>
            <a:r>
              <a:rPr lang="en-US" dirty="0"/>
              <a:t>video</a:t>
            </a:r>
            <a:r>
              <a:rPr lang="ru-RU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9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312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Введение в основы языка разметки сайта - HTML и Введение в основы JavaScript’а</vt:lpstr>
      <vt:lpstr>Постановка целей и задач </vt:lpstr>
      <vt:lpstr>Презентация PowerPoint</vt:lpstr>
      <vt:lpstr>Использованные технологии </vt:lpstr>
      <vt:lpstr>Вёрстка</vt:lpstr>
      <vt:lpstr> CSS</vt:lpstr>
      <vt:lpstr>Работа с текстом </vt:lpstr>
      <vt:lpstr>Работа с изображениями</vt:lpstr>
      <vt:lpstr> Работа с видеофайлами  </vt:lpstr>
      <vt:lpstr>Используемые ресурсы: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основы языка разметки сайта - HTML и Введение в основы JavaScript’а</dc:title>
  <dc:creator>Авраменко Дима</dc:creator>
  <cp:lastModifiedBy>Авраменко Дима</cp:lastModifiedBy>
  <cp:revision>1</cp:revision>
  <dcterms:created xsi:type="dcterms:W3CDTF">2019-04-23T15:38:52Z</dcterms:created>
  <dcterms:modified xsi:type="dcterms:W3CDTF">2019-04-23T15:45:31Z</dcterms:modified>
</cp:coreProperties>
</file>