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4949"/>
    <a:srgbClr val="04324E"/>
    <a:srgbClr val="3E52A0"/>
    <a:srgbClr val="2E2C2D"/>
    <a:srgbClr val="47627F"/>
    <a:srgbClr val="04105A"/>
    <a:srgbClr val="ED613E"/>
    <a:srgbClr val="BF3C48"/>
    <a:srgbClr val="856E45"/>
    <a:srgbClr val="6F2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0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6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7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9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7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3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7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7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" y="366"/>
            <a:ext cx="9143024" cy="685726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815E-F7B8-4E93-9F6C-89F6C3C8DBB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5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9774" y="2186749"/>
            <a:ext cx="5777948" cy="2387600"/>
          </a:xfrm>
        </p:spPr>
        <p:txBody>
          <a:bodyPr>
            <a:normAutofit/>
          </a:bodyPr>
          <a:lstStyle/>
          <a:p>
            <a:r>
              <a:rPr lang="ru-RU" sz="66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F54949"/>
                </a:solidFill>
                <a:effectLst>
                  <a:outerShdw dist="38100" dir="2700000" algn="bl" rotWithShape="0">
                    <a:srgbClr val="04324E"/>
                  </a:outerShdw>
                </a:effectLst>
                <a:latin typeface="+mn-lt"/>
              </a:rPr>
              <a:t>Сайтостроение</a:t>
            </a:r>
            <a:endParaRPr lang="en-US" sz="66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F54949"/>
              </a:solidFill>
              <a:effectLst>
                <a:outerShdw dist="38100" dir="2700000" algn="bl" rotWithShape="0">
                  <a:srgbClr val="04324E"/>
                </a:outerShdw>
              </a:effectLst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3106" y="4574349"/>
            <a:ext cx="4992624" cy="1655762"/>
          </a:xfrm>
        </p:spPr>
        <p:txBody>
          <a:bodyPr/>
          <a:lstStyle/>
          <a:p>
            <a:r>
              <a:rPr lang="ru-RU" dirty="0" err="1">
                <a:solidFill>
                  <a:srgbClr val="04324E"/>
                </a:solidFill>
              </a:rPr>
              <a:t>Кодяков</a:t>
            </a:r>
            <a:r>
              <a:rPr lang="ru-RU" dirty="0">
                <a:solidFill>
                  <a:srgbClr val="04324E"/>
                </a:solidFill>
              </a:rPr>
              <a:t> Кирилл</a:t>
            </a:r>
            <a:endParaRPr lang="en-US" dirty="0">
              <a:solidFill>
                <a:srgbClr val="0432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43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9774" y="2186749"/>
            <a:ext cx="5777948" cy="2387600"/>
          </a:xfrm>
        </p:spPr>
        <p:txBody>
          <a:bodyPr>
            <a:normAutofit/>
          </a:bodyPr>
          <a:lstStyle/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54949"/>
                </a:solidFill>
                <a:effectLst>
                  <a:outerShdw dist="38100" dir="2700000" algn="bl" rotWithShape="0">
                    <a:srgbClr val="04324E"/>
                  </a:outerShdw>
                </a:effectLst>
                <a:latin typeface="+mn-lt"/>
              </a:rPr>
              <a:t>Введение</a:t>
            </a:r>
            <a:endParaRPr lang="en-US" sz="66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F54949"/>
              </a:solidFill>
              <a:effectLst>
                <a:outerShdw dist="38100" dir="2700000" algn="bl" rotWithShape="0">
                  <a:srgbClr val="04324E"/>
                </a:outerShdw>
              </a:effectLst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3106" y="4574349"/>
            <a:ext cx="4992624" cy="1655762"/>
          </a:xfrm>
        </p:spPr>
        <p:txBody>
          <a:bodyPr/>
          <a:lstStyle/>
          <a:p>
            <a:endParaRPr lang="en-US" dirty="0">
              <a:solidFill>
                <a:srgbClr val="0432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245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730" y="66958"/>
            <a:ext cx="7016670" cy="896209"/>
          </a:xfrm>
        </p:spPr>
        <p:txBody>
          <a:bodyPr/>
          <a:lstStyle/>
          <a:p>
            <a:r>
              <a:rPr lang="ru-RU" b="1" dirty="0">
                <a:solidFill>
                  <a:srgbClr val="F54949"/>
                </a:solidFill>
              </a:rPr>
              <a:t>Цель</a:t>
            </a:r>
            <a:endParaRPr lang="en-US" b="1" dirty="0">
              <a:solidFill>
                <a:srgbClr val="F54949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8A87F9F-4E2B-43E1-ACEB-5E69D9481556}"/>
              </a:ext>
            </a:extLst>
          </p:cNvPr>
          <p:cNvSpPr/>
          <p:nvPr/>
        </p:nvSpPr>
        <p:spPr>
          <a:xfrm>
            <a:off x="1199321" y="2736502"/>
            <a:ext cx="67453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04324E"/>
                </a:solidFill>
              </a:rPr>
              <a:t>Создать учебно-методическое пособие, содержащее базовую информацию о </a:t>
            </a:r>
            <a:r>
              <a:rPr lang="ru-RU" sz="2800" dirty="0" err="1">
                <a:solidFill>
                  <a:srgbClr val="04324E"/>
                </a:solidFill>
              </a:rPr>
              <a:t>сайтостроении</a:t>
            </a:r>
            <a:endParaRPr lang="en-US" dirty="0">
              <a:solidFill>
                <a:srgbClr val="0432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66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730" y="66958"/>
            <a:ext cx="7016670" cy="896209"/>
          </a:xfrm>
        </p:spPr>
        <p:txBody>
          <a:bodyPr/>
          <a:lstStyle/>
          <a:p>
            <a:r>
              <a:rPr lang="ru-RU" b="1" dirty="0">
                <a:solidFill>
                  <a:srgbClr val="F54949"/>
                </a:solidFill>
              </a:rPr>
              <a:t>Задачи</a:t>
            </a:r>
            <a:endParaRPr lang="en-US" b="1" dirty="0">
              <a:solidFill>
                <a:srgbClr val="F54949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8A87F9F-4E2B-43E1-ACEB-5E69D9481556}"/>
              </a:ext>
            </a:extLst>
          </p:cNvPr>
          <p:cNvSpPr/>
          <p:nvPr/>
        </p:nvSpPr>
        <p:spPr>
          <a:xfrm>
            <a:off x="1199321" y="1874728"/>
            <a:ext cx="674535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4324E"/>
                </a:solidFill>
              </a:rPr>
              <a:t>Разработать макет сайта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4324E"/>
                </a:solidFill>
              </a:rPr>
              <a:t>Сверстать главную страницу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4324E"/>
                </a:solidFill>
              </a:rPr>
              <a:t>Написать текст уроков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4324E"/>
                </a:solidFill>
              </a:rPr>
              <a:t>Сверстать страницы уроков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4324E"/>
                </a:solidFill>
              </a:rPr>
              <a:t>Добавить тесты к каждому блоку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4324E"/>
                </a:solidFill>
              </a:rPr>
              <a:t>Придумать, снять и внедрить в сайт видеоролики</a:t>
            </a:r>
          </a:p>
        </p:txBody>
      </p:sp>
    </p:spTree>
    <p:extLst>
      <p:ext uri="{BB962C8B-B14F-4D97-AF65-F5344CB8AC3E}">
        <p14:creationId xmlns:p14="http://schemas.microsoft.com/office/powerpoint/2010/main" val="259512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9774" y="2186749"/>
            <a:ext cx="5777948" cy="2387600"/>
          </a:xfrm>
        </p:spPr>
        <p:txBody>
          <a:bodyPr>
            <a:normAutofit/>
          </a:bodyPr>
          <a:lstStyle/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54949"/>
                </a:solidFill>
                <a:effectLst>
                  <a:outerShdw dist="38100" dir="2700000" algn="bl" rotWithShape="0">
                    <a:srgbClr val="04324E"/>
                  </a:outerShdw>
                </a:effectLst>
                <a:latin typeface="+mn-lt"/>
              </a:rPr>
              <a:t>О сайте</a:t>
            </a:r>
            <a:endParaRPr lang="en-US" sz="66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F54949"/>
              </a:solidFill>
              <a:effectLst>
                <a:outerShdw dist="38100" dir="2700000" algn="bl" rotWithShape="0">
                  <a:srgbClr val="04324E"/>
                </a:outerShdw>
              </a:effectLst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3106" y="4574349"/>
            <a:ext cx="4992624" cy="1655762"/>
          </a:xfrm>
        </p:spPr>
        <p:txBody>
          <a:bodyPr/>
          <a:lstStyle/>
          <a:p>
            <a:endParaRPr lang="en-US" dirty="0">
              <a:solidFill>
                <a:srgbClr val="0432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4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9774" y="2186749"/>
            <a:ext cx="5777948" cy="2387600"/>
          </a:xfrm>
        </p:spPr>
        <p:txBody>
          <a:bodyPr>
            <a:normAutofit/>
          </a:bodyPr>
          <a:lstStyle/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54949"/>
                </a:solidFill>
                <a:effectLst>
                  <a:outerShdw dist="38100" dir="2700000" algn="bl" rotWithShape="0">
                    <a:srgbClr val="04324E"/>
                  </a:outerShdw>
                </a:effectLst>
                <a:latin typeface="+mn-lt"/>
              </a:rPr>
              <a:t>Заключение</a:t>
            </a:r>
            <a:endParaRPr lang="en-US" sz="66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F54949"/>
              </a:solidFill>
              <a:effectLst>
                <a:outerShdw dist="38100" dir="2700000" algn="bl" rotWithShape="0">
                  <a:srgbClr val="04324E"/>
                </a:outerShdw>
              </a:effectLst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3106" y="4574349"/>
            <a:ext cx="4992624" cy="1655762"/>
          </a:xfrm>
        </p:spPr>
        <p:txBody>
          <a:bodyPr/>
          <a:lstStyle/>
          <a:p>
            <a:endParaRPr lang="en-US" dirty="0">
              <a:solidFill>
                <a:srgbClr val="0432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7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730" y="66958"/>
            <a:ext cx="7016670" cy="896209"/>
          </a:xfrm>
        </p:spPr>
        <p:txBody>
          <a:bodyPr/>
          <a:lstStyle/>
          <a:p>
            <a:r>
              <a:rPr lang="ru-RU" b="1" dirty="0">
                <a:solidFill>
                  <a:srgbClr val="F54949"/>
                </a:solidFill>
              </a:rPr>
              <a:t>Источники</a:t>
            </a:r>
            <a:endParaRPr lang="en-US" b="1" dirty="0">
              <a:solidFill>
                <a:srgbClr val="F54949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8A87F9F-4E2B-43E1-ACEB-5E69D9481556}"/>
              </a:ext>
            </a:extLst>
          </p:cNvPr>
          <p:cNvSpPr/>
          <p:nvPr/>
        </p:nvSpPr>
        <p:spPr>
          <a:xfrm>
            <a:off x="1199321" y="2090172"/>
            <a:ext cx="67453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4324E"/>
                </a:solidFill>
              </a:rPr>
              <a:t>html5book.ru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4324E"/>
                </a:solidFill>
              </a:rPr>
              <a:t>puzzleweb.ru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4324E"/>
                </a:solidFill>
              </a:rPr>
              <a:t>learn.javascript.ru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4324E"/>
                </a:solidFill>
              </a:rPr>
              <a:t>hi-blog.ru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4324E"/>
                </a:solidFill>
              </a:rPr>
              <a:t>nisnom.com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4324E"/>
                </a:solidFill>
              </a:rPr>
              <a:t>codepen.io</a:t>
            </a:r>
            <a:endParaRPr lang="ru-RU" sz="2800" dirty="0">
              <a:solidFill>
                <a:srgbClr val="0432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7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64</Words>
  <Application>Microsoft Office PowerPoint</Application>
  <PresentationFormat>Экран 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Сайтостроение</vt:lpstr>
      <vt:lpstr>Введение</vt:lpstr>
      <vt:lpstr>Цель</vt:lpstr>
      <vt:lpstr>Задачи</vt:lpstr>
      <vt:lpstr>О сайте</vt:lpstr>
      <vt:lpstr>Заключение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Кирилл</cp:lastModifiedBy>
  <cp:revision>33</cp:revision>
  <dcterms:created xsi:type="dcterms:W3CDTF">2018-09-04T12:10:47Z</dcterms:created>
  <dcterms:modified xsi:type="dcterms:W3CDTF">2019-04-24T18:56:05Z</dcterms:modified>
</cp:coreProperties>
</file>