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2f13d82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12f13d82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12f13d82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12f13d82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12f13d82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12f13d82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12f13d82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12f13d82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12f13d82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12f13d82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12f13d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12f13d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12f13d82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12f13d82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12f13d82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12f13d82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12f13d82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12f13d82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12f13d82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12f13d82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12f13d82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12f13d82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12f13d82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12f13d82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12f13d82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12f13d82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2.png"/><Relationship Id="rId8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040427" y="1088225"/>
            <a:ext cx="6303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/>
              <a:t>Math+</a:t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Подготовка к ЕГЭ по математике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040425" y="3503225"/>
            <a:ext cx="6303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Выполнил ученик 11 “А” класса Лазунин Иван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Картинки по запросу react" id="124" name="Google Shape;124;p22"/>
          <p:cNvPicPr preferRelativeResize="0"/>
          <p:nvPr/>
        </p:nvPicPr>
        <p:blipFill>
          <a:blip r:embed="rId3">
            <a:alphaModFix amt="62000"/>
          </a:blip>
          <a:stretch>
            <a:fillRect/>
          </a:stretch>
        </p:blipFill>
        <p:spPr>
          <a:xfrm>
            <a:off x="-2299350" y="763400"/>
            <a:ext cx="7938100" cy="79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Преимущества React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4471375" y="1103700"/>
            <a:ext cx="40329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ru" sz="1400">
                <a:solidFill>
                  <a:srgbClr val="24292E"/>
                </a:solidFill>
              </a:rPr>
              <a:t>Простота и интуитивность синтаксиса.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ru" sz="1400">
                <a:solidFill>
                  <a:srgbClr val="24292E"/>
                </a:solidFill>
              </a:rPr>
              <a:t>Принцип ООП в создания веб страниц.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ru" sz="1400">
                <a:solidFill>
                  <a:srgbClr val="24292E"/>
                </a:solidFill>
              </a:rPr>
              <a:t>Простая масштабируемость.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ru" sz="1400">
                <a:solidFill>
                  <a:srgbClr val="24292E"/>
                </a:solidFill>
              </a:rPr>
              <a:t>Особый подход к прорисовке WEB компонентов позволяет не загружать информацию об элементах не обновляющихся при загрузке страницы.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ru" sz="1400">
                <a:solidFill>
                  <a:srgbClr val="24292E"/>
                </a:solidFill>
              </a:rPr>
              <a:t>Востребованная технология полезна для изучения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Дизайн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573075" y="1386975"/>
            <a:ext cx="38913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Концепция Material дизайна разработанная Google.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Форма и цвет наделяют объект мнимыми свойствами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Единый стиль и правила для всех элементов сайта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Библиотека - MATERIAL-UI</a:t>
            </a:r>
            <a:endParaRPr/>
          </a:p>
        </p:txBody>
      </p:sp>
      <p:pic>
        <p:nvPicPr>
          <p:cNvPr descr="Картинки по запросу google"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125" y="2731125"/>
            <a:ext cx="2194100" cy="2194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ки по запросу material design logo"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7625" y="290075"/>
            <a:ext cx="2469350" cy="24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025" y="264525"/>
            <a:ext cx="4740025" cy="46954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Условная Структура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Сильные стороны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591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ru" sz="1400">
                <a:solidFill>
                  <a:srgbClr val="24292E"/>
                </a:solidFill>
              </a:rPr>
              <a:t>Малое количество кода. Который генерируется автоматически в зависимости от содержимого.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ru" sz="1400">
                <a:solidFill>
                  <a:srgbClr val="24292E"/>
                </a:solidFill>
              </a:rPr>
              <a:t>Легкая масштабируемость под новые данные и функционал.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ru" sz="1400">
                <a:solidFill>
                  <a:srgbClr val="24292E"/>
                </a:solidFill>
              </a:rPr>
              <a:t>Единая концепция дизайна используемая дизайнерами по всему миру, что создает удобный и практичный интерфейс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ru" sz="1400">
                <a:solidFill>
                  <a:srgbClr val="24292E"/>
                </a:solidFill>
              </a:rPr>
              <a:t>Использование сервисов авторизации и баз данных что обеспечивает надежное их хранение и надежную работу.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ru" sz="1400">
                <a:solidFill>
                  <a:srgbClr val="24292E"/>
                </a:solidFill>
              </a:rPr>
              <a:t>Использование современных технологий и библиотек. Это позволяет сохранять поддержку сайта более длительное время.</a:t>
            </a:r>
            <a:endParaRPr sz="14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1194975"/>
            <a:ext cx="85206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Спасибо за внимание!</a:t>
            </a:r>
            <a:endParaRPr sz="3600"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3806325"/>
            <a:ext cx="85206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3000"/>
              <a:t>@wibbn</a:t>
            </a:r>
            <a:endParaRPr b="1" sz="3000"/>
          </a:p>
        </p:txBody>
      </p:sp>
      <p:pic>
        <p:nvPicPr>
          <p:cNvPr descr="Картинки по запросу github png"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825" y="2655350"/>
            <a:ext cx="1045300" cy="104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ки по запросу vk" id="154" name="Google Shape;1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3375" y="2771150"/>
            <a:ext cx="813700" cy="813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ки по запросу telegram" id="155" name="Google Shape;15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0603" y="2738950"/>
            <a:ext cx="878118" cy="878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ки по запросу twitter circle logo" id="156" name="Google Shape;15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2238" y="2738925"/>
            <a:ext cx="878125" cy="878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ки по запросу instagram circle" id="157" name="Google Shape;157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3900" y="2738962"/>
            <a:ext cx="878051" cy="87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проекте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Математика важна и нужна!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Большая часть современной жизни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Требуется всем техническим специалистам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Двигает науку и прогресс в целом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Просто есть на ЕГЭ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2846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980900" y="1914225"/>
            <a:ext cx="3851400" cy="22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ru" sz="1400">
                <a:solidFill>
                  <a:srgbClr val="24292E"/>
                </a:solidFill>
              </a:rPr>
              <a:t>Создать удобное и функциональное методическое пособие.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ru" sz="1400">
                <a:solidFill>
                  <a:srgbClr val="24292E"/>
                </a:solidFill>
              </a:rPr>
              <a:t>Предоставить пользователю возможность отслеживать свой прогресс.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ru" sz="1400">
                <a:solidFill>
                  <a:srgbClr val="24292E"/>
                </a:solidFill>
              </a:rPr>
              <a:t>Построить структуру сайта подготовленную для простой модификации и расширения функционала.</a:t>
            </a:r>
            <a:endParaRPr sz="14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25" y="1506225"/>
            <a:ext cx="3586500" cy="3024000"/>
          </a:xfrm>
          <a:prstGeom prst="roundRect">
            <a:avLst>
              <a:gd fmla="val 127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33600" y="1291625"/>
            <a:ext cx="38514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rabicPeriod"/>
            </a:pPr>
            <a:r>
              <a:rPr lang="ru" sz="1200">
                <a:solidFill>
                  <a:srgbClr val="24292E"/>
                </a:solidFill>
              </a:rPr>
              <a:t>Собрать необходимую информацию.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rabicPeriod"/>
            </a:pPr>
            <a:r>
              <a:rPr lang="ru" sz="1200">
                <a:solidFill>
                  <a:srgbClr val="24292E"/>
                </a:solidFill>
              </a:rPr>
              <a:t>Структурировать и обработать полученную информацию.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rabicPeriod"/>
            </a:pPr>
            <a:r>
              <a:rPr lang="ru" sz="1200">
                <a:solidFill>
                  <a:srgbClr val="24292E"/>
                </a:solidFill>
              </a:rPr>
              <a:t>Определить парадигму дизайна сайта.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rabicPeriod"/>
            </a:pPr>
            <a:r>
              <a:rPr lang="ru" sz="1200">
                <a:solidFill>
                  <a:srgbClr val="24292E"/>
                </a:solidFill>
              </a:rPr>
              <a:t>Продумать удобную и функциональную структура сайта.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rabicPeriod"/>
            </a:pPr>
            <a:r>
              <a:rPr lang="ru" sz="1200">
                <a:solidFill>
                  <a:srgbClr val="24292E"/>
                </a:solidFill>
              </a:rPr>
              <a:t>Определить инструменты и технологии для создания сайта.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rabicPeriod"/>
            </a:pPr>
            <a:r>
              <a:rPr lang="ru" sz="1200">
                <a:solidFill>
                  <a:srgbClr val="24292E"/>
                </a:solidFill>
              </a:rPr>
              <a:t>Разработать основу сайта.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rabicPeriod"/>
            </a:pPr>
            <a:r>
              <a:rPr lang="ru" sz="1200">
                <a:solidFill>
                  <a:srgbClr val="24292E"/>
                </a:solidFill>
              </a:rPr>
              <a:t>Обеспечить сайт разработанным ранее дизайном и наделить задуманным функционалом.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rabicPeriod"/>
            </a:pPr>
            <a:r>
              <a:rPr lang="ru" sz="1200">
                <a:solidFill>
                  <a:srgbClr val="24292E"/>
                </a:solidFill>
              </a:rPr>
              <a:t>Наполнить сайт необходимой информацией.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rabicPeriod"/>
            </a:pPr>
            <a:r>
              <a:rPr lang="ru" sz="1200">
                <a:solidFill>
                  <a:srgbClr val="24292E"/>
                </a:solidFill>
              </a:rPr>
              <a:t>Доработать сайт для возможности будущей модификации.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1625" y="1431900"/>
            <a:ext cx="4143900" cy="2364300"/>
          </a:xfrm>
          <a:prstGeom prst="roundRect">
            <a:avLst>
              <a:gd fmla="val 1516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1012125" y="1591125"/>
            <a:ext cx="2160000" cy="26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React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SCSS и 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Firebase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NPM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Github</a:t>
            </a:r>
            <a:endParaRPr/>
          </a:p>
        </p:txBody>
      </p:sp>
      <p:pic>
        <p:nvPicPr>
          <p:cNvPr descr="Картинки по запросу html"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438" y="3241250"/>
            <a:ext cx="17526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ки по запросу css"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1175" y="2639875"/>
            <a:ext cx="1248116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ки по запросу js"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4650" y="3205850"/>
            <a:ext cx="17526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ки по запросу firebase" id="86" name="Google Shape;86;p17"/>
          <p:cNvPicPr preferRelativeResize="0"/>
          <p:nvPr/>
        </p:nvPicPr>
        <p:blipFill rotWithShape="1">
          <a:blip r:embed="rId6">
            <a:alphaModFix/>
          </a:blip>
          <a:srcRect b="9374" l="24960" r="22235" t="8028"/>
          <a:stretch/>
        </p:blipFill>
        <p:spPr>
          <a:xfrm>
            <a:off x="7382525" y="598050"/>
            <a:ext cx="1340899" cy="1573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ки по запросу npm" id="87" name="Google Shape;87;p17"/>
          <p:cNvPicPr preferRelativeResize="0"/>
          <p:nvPr/>
        </p:nvPicPr>
        <p:blipFill rotWithShape="1">
          <a:blip r:embed="rId7">
            <a:alphaModFix/>
          </a:blip>
          <a:srcRect b="27602" l="0" r="0" t="24954"/>
          <a:stretch/>
        </p:blipFill>
        <p:spPr>
          <a:xfrm>
            <a:off x="5688075" y="445025"/>
            <a:ext cx="1613100" cy="76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ки по запросу react" id="88" name="Google Shape;8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15925" y="1272975"/>
            <a:ext cx="1905625" cy="1905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ки по запросу github png" id="89" name="Google Shape;89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38300" y="1386987"/>
            <a:ext cx="1677625" cy="167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 использовались на самом деле</a:t>
            </a:r>
            <a:endParaRPr/>
          </a:p>
        </p:txBody>
      </p:sp>
      <p:pic>
        <p:nvPicPr>
          <p:cNvPr descr="Картинки по запросу html"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550" y="1386925"/>
            <a:ext cx="2815225" cy="2815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ки по запросу css"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0750" y="1564500"/>
            <a:ext cx="1751975" cy="2460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ки по запросу js"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300" y="1549650"/>
            <a:ext cx="2595450" cy="25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Вспомогательные</a:t>
            </a:r>
            <a:r>
              <a:rPr lang="ru"/>
              <a:t> технологии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573075" y="1386975"/>
            <a:ext cx="38913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NPM</a:t>
            </a:r>
            <a:r>
              <a:rPr lang="ru"/>
              <a:t> - менеджер пакетов. Позволяет удобно подключать дополнительные модули и готовить код к загрузке на сервер.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/>
              <a:t>GitHub </a:t>
            </a:r>
            <a:r>
              <a:rPr lang="ru"/>
              <a:t>- система контроля версий проекта. Позволяет легко разместить код в интернете.</a:t>
            </a:r>
            <a:endParaRPr/>
          </a:p>
        </p:txBody>
      </p:sp>
      <p:pic>
        <p:nvPicPr>
          <p:cNvPr descr="Картинки по запросу npm" id="104" name="Google Shape;104;p19"/>
          <p:cNvPicPr preferRelativeResize="0"/>
          <p:nvPr/>
        </p:nvPicPr>
        <p:blipFill rotWithShape="1">
          <a:blip r:embed="rId3">
            <a:alphaModFix/>
          </a:blip>
          <a:srcRect b="27602" l="0" r="0" t="24954"/>
          <a:stretch/>
        </p:blipFill>
        <p:spPr>
          <a:xfrm>
            <a:off x="5044250" y="1386975"/>
            <a:ext cx="2267203" cy="1075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ки по запросу github png"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1875" y="2571750"/>
            <a:ext cx="2062800" cy="20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Хранение данных - Firebase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478850" y="1680525"/>
            <a:ext cx="4060500" cy="32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Firebase - разработанный Google веб сервис. Он позволяет: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Интегрировать в сайт пользовательскую систему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Создать быструю базу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Разместить сайт на хостинге бесплатно</a:t>
            </a:r>
            <a:endParaRPr/>
          </a:p>
        </p:txBody>
      </p:sp>
      <p:pic>
        <p:nvPicPr>
          <p:cNvPr descr="Картинки по запросу firebase" id="112" name="Google Shape;112;p20"/>
          <p:cNvPicPr preferRelativeResize="0"/>
          <p:nvPr/>
        </p:nvPicPr>
        <p:blipFill rotWithShape="1">
          <a:blip r:embed="rId3">
            <a:alphaModFix/>
          </a:blip>
          <a:srcRect b="9374" l="24960" r="22235" t="8028"/>
          <a:stretch/>
        </p:blipFill>
        <p:spPr>
          <a:xfrm>
            <a:off x="1177800" y="1475350"/>
            <a:ext cx="2642675" cy="310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Основа проекта - React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67350" y="1895350"/>
            <a:ext cx="3664500" cy="20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React - это JavaScript библиотека разработанная Facebook для создания пользовательских интерфейсов.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React  = HTML + JS + Magic</a:t>
            </a:r>
            <a:endParaRPr/>
          </a:p>
        </p:txBody>
      </p:sp>
      <p:pic>
        <p:nvPicPr>
          <p:cNvPr descr="Картинки по запросу react"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800" y="933375"/>
            <a:ext cx="3810775" cy="381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