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b46813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b46813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b46813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b46813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b46813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b46813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b46813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b46813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b468139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b468139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b46813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b46813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b468139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b468139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b46813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b46813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Итоговая работа по теме: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“Подготовка к ЕГЭ по русскому языку (теоретическая часть)”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15500" y="3106150"/>
            <a:ext cx="3416700" cy="14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ученик 11 “А” класса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Ухин Никита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11450" y="593500"/>
            <a:ext cx="6318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Введение</a:t>
            </a:r>
            <a:endParaRPr b="1" sz="3000"/>
          </a:p>
        </p:txBody>
      </p:sp>
      <p:sp>
        <p:nvSpPr>
          <p:cNvPr id="61" name="Google Shape;61;p14"/>
          <p:cNvSpPr/>
          <p:nvPr/>
        </p:nvSpPr>
        <p:spPr>
          <a:xfrm>
            <a:off x="411450" y="1780500"/>
            <a:ext cx="83211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В настоящее время знания в области русского языка являются необходимым условием успешной сдачи ЕГЭ и, как следствие, поступления в ВУЗ, а также являются признаком образованности человека. Поэтому я считаю свою работу, предназначенной для обучения орфографическим нормам русского языка, актуальной.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83300" y="185450"/>
            <a:ext cx="532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Основная часть</a:t>
            </a:r>
            <a:endParaRPr b="1" sz="3000"/>
          </a:p>
        </p:txBody>
      </p:sp>
      <p:sp>
        <p:nvSpPr>
          <p:cNvPr id="67" name="Google Shape;67;p15"/>
          <p:cNvSpPr/>
          <p:nvPr/>
        </p:nvSpPr>
        <p:spPr>
          <a:xfrm>
            <a:off x="383300" y="1132300"/>
            <a:ext cx="73692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Цель: </a:t>
            </a:r>
            <a:r>
              <a:rPr lang="ru" sz="1800">
                <a:solidFill>
                  <a:schemeClr val="dk1"/>
                </a:solidFill>
              </a:rPr>
              <a:t>создать удобное и эффективное учебно-методическое пособие по теме “Орфография” русского языка в виде сайта.</a:t>
            </a:r>
            <a:endParaRPr sz="1800"/>
          </a:p>
        </p:txBody>
      </p:sp>
      <p:sp>
        <p:nvSpPr>
          <p:cNvPr id="68" name="Google Shape;68;p15"/>
          <p:cNvSpPr/>
          <p:nvPr/>
        </p:nvSpPr>
        <p:spPr>
          <a:xfrm>
            <a:off x="383300" y="1911100"/>
            <a:ext cx="81357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Задачи: </a:t>
            </a:r>
            <a:r>
              <a:rPr lang="ru" sz="1800">
                <a:solidFill>
                  <a:schemeClr val="dk1"/>
                </a:solidFill>
              </a:rPr>
              <a:t>1.Собрать информацию по заданной теме.</a:t>
            </a:r>
            <a:endParaRPr sz="1800">
              <a:solidFill>
                <a:schemeClr val="dk1"/>
              </a:solidFill>
            </a:endParaRPr>
          </a:p>
          <a:p>
            <a:pPr indent="-228600" lvl="0" marL="1130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2.Структурировать и обработать полученную информацию.</a:t>
            </a:r>
            <a:endParaRPr sz="1800">
              <a:solidFill>
                <a:schemeClr val="dk1"/>
              </a:solidFill>
            </a:endParaRPr>
          </a:p>
          <a:p>
            <a:pPr indent="-228600" lvl="0" marL="1130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3.Спроектировать дизайн сайта.</a:t>
            </a:r>
            <a:endParaRPr sz="1800">
              <a:solidFill>
                <a:schemeClr val="dk1"/>
              </a:solidFill>
            </a:endParaRPr>
          </a:p>
          <a:p>
            <a:pPr indent="-228600" lvl="0" marL="1130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4.Создать «каркас» сайта, используя язык гипертекстовой разметки HTML.</a:t>
            </a:r>
            <a:endParaRPr sz="1800">
              <a:solidFill>
                <a:schemeClr val="dk1"/>
              </a:solidFill>
            </a:endParaRPr>
          </a:p>
          <a:p>
            <a:pPr indent="-228600" lvl="0" marL="1130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5.Заполнить сайт информацией по теме.</a:t>
            </a:r>
            <a:endParaRPr sz="1800">
              <a:solidFill>
                <a:schemeClr val="dk1"/>
              </a:solidFill>
            </a:endParaRPr>
          </a:p>
          <a:p>
            <a:pPr indent="-228600" lvl="0" marL="1130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6.Выполнить дизайн сайта, используя каскадные таблицы стилей CSS.</a:t>
            </a:r>
            <a:endParaRPr sz="1800">
              <a:solidFill>
                <a:schemeClr val="dk1"/>
              </a:solidFill>
            </a:endParaRPr>
          </a:p>
          <a:p>
            <a:pPr indent="-228600" lvl="0" marL="1130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7.Реализовать функционал сайта при помощи JavaScript.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708225" y="605825"/>
            <a:ext cx="46332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Реализация проекта</a:t>
            </a:r>
            <a:endParaRPr b="1" sz="3000"/>
          </a:p>
        </p:txBody>
      </p:sp>
      <p:sp>
        <p:nvSpPr>
          <p:cNvPr id="74" name="Google Shape;74;p16"/>
          <p:cNvSpPr/>
          <p:nvPr/>
        </p:nvSpPr>
        <p:spPr>
          <a:xfrm>
            <a:off x="1128600" y="1842150"/>
            <a:ext cx="68868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673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1.Определение проблемы и её актуальности.</a:t>
            </a:r>
            <a:endParaRPr sz="1800">
              <a:solidFill>
                <a:schemeClr val="dk1"/>
              </a:solidFill>
            </a:endParaRPr>
          </a:p>
          <a:p>
            <a:pPr indent="-228600" lvl="0" marL="673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2.Сбор и систематизация информации по теме.</a:t>
            </a:r>
            <a:endParaRPr sz="1800">
              <a:solidFill>
                <a:schemeClr val="dk1"/>
              </a:solidFill>
            </a:endParaRPr>
          </a:p>
          <a:p>
            <a:pPr indent="-228600" lvl="0" marL="673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3.Оформление проекта.</a:t>
            </a:r>
            <a:endParaRPr sz="1800">
              <a:solidFill>
                <a:schemeClr val="dk1"/>
              </a:solidFill>
            </a:endParaRPr>
          </a:p>
          <a:p>
            <a:pPr indent="-228600" lvl="0" marL="673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4.Подготовка публичного выступления и защита    проекта.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605850" y="284375"/>
            <a:ext cx="6960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Технологии создания сайта</a:t>
            </a:r>
            <a:endParaRPr b="1" sz="3000"/>
          </a:p>
        </p:txBody>
      </p:sp>
      <p:sp>
        <p:nvSpPr>
          <p:cNvPr id="80" name="Google Shape;80;p17"/>
          <p:cNvSpPr txBox="1"/>
          <p:nvPr/>
        </p:nvSpPr>
        <p:spPr>
          <a:xfrm>
            <a:off x="322550" y="1285875"/>
            <a:ext cx="2780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HTML</a:t>
            </a:r>
            <a:endParaRPr sz="18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7442" l="0" r="16541" t="9021"/>
          <a:stretch/>
        </p:blipFill>
        <p:spPr>
          <a:xfrm>
            <a:off x="322600" y="2151350"/>
            <a:ext cx="2780800" cy="18293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622538" y="1285863"/>
            <a:ext cx="2003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CSS</a:t>
            </a:r>
            <a:endParaRPr sz="18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10704" l="0" r="63471" t="10293"/>
          <a:stretch/>
        </p:blipFill>
        <p:spPr>
          <a:xfrm>
            <a:off x="3622538" y="2151350"/>
            <a:ext cx="2003099" cy="24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144925" y="1248825"/>
            <a:ext cx="2720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JS и JQ</a:t>
            </a:r>
            <a:endParaRPr sz="18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6996" l="0" r="46771" t="10009"/>
          <a:stretch/>
        </p:blipFill>
        <p:spPr>
          <a:xfrm>
            <a:off x="6145025" y="2176949"/>
            <a:ext cx="2720099" cy="2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66550" y="602375"/>
            <a:ext cx="5279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Особенности сайта</a:t>
            </a:r>
            <a:endParaRPr sz="1800"/>
          </a:p>
        </p:txBody>
      </p:sp>
      <p:sp>
        <p:nvSpPr>
          <p:cNvPr id="91" name="Google Shape;91;p18"/>
          <p:cNvSpPr txBox="1"/>
          <p:nvPr/>
        </p:nvSpPr>
        <p:spPr>
          <a:xfrm>
            <a:off x="1314625" y="1322975"/>
            <a:ext cx="29880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Навигационное меню сайта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4999175" y="1322975"/>
            <a:ext cx="29880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Небольшие тесты по темам</a:t>
            </a:r>
            <a:endParaRPr sz="1800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5252" l="0" r="38893" t="9749"/>
          <a:stretch/>
        </p:blipFill>
        <p:spPr>
          <a:xfrm>
            <a:off x="1314625" y="2253575"/>
            <a:ext cx="2988101" cy="2453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15805" l="46516" r="4698" t="12933"/>
          <a:stretch/>
        </p:blipFill>
        <p:spPr>
          <a:xfrm>
            <a:off x="4999175" y="2253574"/>
            <a:ext cx="2988101" cy="24538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593475" y="272000"/>
            <a:ext cx="4945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Вёрстка страницы</a:t>
            </a:r>
            <a:endParaRPr b="1" sz="3000"/>
          </a:p>
        </p:txBody>
      </p:sp>
      <p:sp>
        <p:nvSpPr>
          <p:cNvPr id="100" name="Google Shape;100;p19"/>
          <p:cNvSpPr txBox="1"/>
          <p:nvPr/>
        </p:nvSpPr>
        <p:spPr>
          <a:xfrm>
            <a:off x="754225" y="1199325"/>
            <a:ext cx="7393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Для создания страниц использовалась блочная вёрстка.</a:t>
            </a:r>
            <a:endParaRPr sz="1800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6948" l="10955" r="10846" t="16773"/>
          <a:stretch/>
        </p:blipFill>
        <p:spPr>
          <a:xfrm>
            <a:off x="2099100" y="1859691"/>
            <a:ext cx="4945799" cy="292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630575" y="333825"/>
            <a:ext cx="6651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Взаимное расположение страниц</a:t>
            </a:r>
            <a:endParaRPr sz="1800"/>
          </a:p>
        </p:txBody>
      </p:sp>
      <p:sp>
        <p:nvSpPr>
          <p:cNvPr id="107" name="Google Shape;107;p20"/>
          <p:cNvSpPr/>
          <p:nvPr/>
        </p:nvSpPr>
        <p:spPr>
          <a:xfrm>
            <a:off x="3490200" y="1359975"/>
            <a:ext cx="2163600" cy="70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Главная страница</a:t>
            </a:r>
            <a:endParaRPr sz="1800"/>
          </a:p>
        </p:txBody>
      </p:sp>
      <p:sp>
        <p:nvSpPr>
          <p:cNvPr id="108" name="Google Shape;108;p20"/>
          <p:cNvSpPr/>
          <p:nvPr/>
        </p:nvSpPr>
        <p:spPr>
          <a:xfrm>
            <a:off x="824250" y="2462338"/>
            <a:ext cx="2163600" cy="70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Правописание гласных</a:t>
            </a:r>
            <a:endParaRPr sz="1800"/>
          </a:p>
        </p:txBody>
      </p:sp>
      <p:sp>
        <p:nvSpPr>
          <p:cNvPr id="109" name="Google Shape;109;p20"/>
          <p:cNvSpPr/>
          <p:nvPr/>
        </p:nvSpPr>
        <p:spPr>
          <a:xfrm>
            <a:off x="6136400" y="2398600"/>
            <a:ext cx="2163600" cy="70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Правописание согласных</a:t>
            </a:r>
            <a:endParaRPr sz="1800"/>
          </a:p>
        </p:txBody>
      </p:sp>
      <p:sp>
        <p:nvSpPr>
          <p:cNvPr id="110" name="Google Shape;110;p20"/>
          <p:cNvSpPr/>
          <p:nvPr/>
        </p:nvSpPr>
        <p:spPr>
          <a:xfrm>
            <a:off x="3490200" y="3539900"/>
            <a:ext cx="2163600" cy="70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Обучающие видео</a:t>
            </a:r>
            <a:endParaRPr sz="1800"/>
          </a:p>
        </p:txBody>
      </p:sp>
      <p:cxnSp>
        <p:nvCxnSpPr>
          <p:cNvPr id="111" name="Google Shape;111;p20"/>
          <p:cNvCxnSpPr>
            <a:endCxn id="108" idx="0"/>
          </p:cNvCxnSpPr>
          <p:nvPr/>
        </p:nvCxnSpPr>
        <p:spPr>
          <a:xfrm flipH="1">
            <a:off x="1906050" y="1730938"/>
            <a:ext cx="1593000" cy="7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>
            <a:endCxn id="109" idx="0"/>
          </p:cNvCxnSpPr>
          <p:nvPr/>
        </p:nvCxnSpPr>
        <p:spPr>
          <a:xfrm>
            <a:off x="5662700" y="1731100"/>
            <a:ext cx="1555500" cy="6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>
            <a:endCxn id="110" idx="0"/>
          </p:cNvCxnSpPr>
          <p:nvPr/>
        </p:nvCxnSpPr>
        <p:spPr>
          <a:xfrm flipH="1">
            <a:off x="4572000" y="2077100"/>
            <a:ext cx="15000" cy="14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>
            <a:endCxn id="110" idx="1"/>
          </p:cNvCxnSpPr>
          <p:nvPr/>
        </p:nvCxnSpPr>
        <p:spPr>
          <a:xfrm>
            <a:off x="1916400" y="3189950"/>
            <a:ext cx="1573800" cy="7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endCxn id="110" idx="3"/>
          </p:cNvCxnSpPr>
          <p:nvPr/>
        </p:nvCxnSpPr>
        <p:spPr>
          <a:xfrm flipH="1">
            <a:off x="5653800" y="3140450"/>
            <a:ext cx="1566900" cy="7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791300" y="284375"/>
            <a:ext cx="4785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Заключение</a:t>
            </a:r>
            <a:endParaRPr b="1" sz="3000"/>
          </a:p>
        </p:txBody>
      </p:sp>
      <p:sp>
        <p:nvSpPr>
          <p:cNvPr id="121" name="Google Shape;121;p21"/>
          <p:cNvSpPr txBox="1"/>
          <p:nvPr/>
        </p:nvSpPr>
        <p:spPr>
          <a:xfrm>
            <a:off x="788550" y="1638300"/>
            <a:ext cx="75669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В процессе создания сайта я отточил свои умения и навыки в области Web дизайна, научился отбирать и обрабатывать информацию. Разработанное мной учебно-методическое пособие может использоваться учениками и учителями для подготовки в этой области.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