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7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40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51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3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5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18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14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0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62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6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33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0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F166-17C9-457D-9DCC-7052C9FEC9AB}" type="datetimeFigureOut">
              <a:rPr lang="ru-RU" smtClean="0"/>
              <a:t>26.4.19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DF62-AB26-4A89-A451-44D1C7D0B2C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66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ge.maximumtest.r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132856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Итоговая работа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3140968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Тема : Подготовка </a:t>
            </a:r>
            <a:r>
              <a:rPr lang="ru-RU" sz="2400" dirty="0"/>
              <a:t>к заданию №24 в ЕГЭ по физике с элементами астрофизики</a:t>
            </a:r>
            <a:r>
              <a:rPr lang="ru-RU" sz="2400" b="1" dirty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5157192"/>
            <a:ext cx="259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 ученик 11 класса </a:t>
            </a:r>
            <a:r>
              <a:rPr lang="en-US" dirty="0" smtClean="0"/>
              <a:t>“</a:t>
            </a:r>
            <a:r>
              <a:rPr lang="ru-RU" dirty="0" smtClean="0"/>
              <a:t>А</a:t>
            </a:r>
            <a:r>
              <a:rPr lang="en-US" dirty="0" smtClean="0"/>
              <a:t>”</a:t>
            </a:r>
            <a:r>
              <a:rPr lang="ru-RU" dirty="0" smtClean="0"/>
              <a:t> Юдин. Д </a:t>
            </a:r>
          </a:p>
          <a:p>
            <a:r>
              <a:rPr lang="ru-RU" dirty="0" smtClean="0"/>
              <a:t>Научный руководитель: Демина Е.В.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4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412776"/>
            <a:ext cx="4464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/>
              <a:t>Введение</a:t>
            </a:r>
            <a:endParaRPr lang="ru-RU" sz="6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5081">
            <a:off x="5977592" y="2594243"/>
            <a:ext cx="23907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1666">
            <a:off x="1176160" y="2626928"/>
            <a:ext cx="2575081" cy="345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4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1520" y="980728"/>
                <a:ext cx="889248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 smtClean="0"/>
                  <a:t>Цель</a:t>
                </a:r>
                <a:r>
                  <a:rPr lang="ru-RU" sz="2800" dirty="0" smtClean="0"/>
                  <a:t>: создать </a:t>
                </a:r>
                <a:r>
                  <a:rPr lang="ru-RU" sz="2800" dirty="0"/>
                  <a:t>видеоролики, содержащие базовую информацию об астрофизике и решение задач.</a:t>
                </a:r>
              </a:p>
              <a:p>
                <a:r>
                  <a:rPr lang="ru-RU" sz="2800" b="1" dirty="0" smtClean="0"/>
                  <a:t>Задачи</a:t>
                </a:r>
                <a:r>
                  <a:rPr lang="ru-RU" sz="2800" dirty="0" smtClean="0"/>
                  <a:t>: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/>
                        <a:ea typeface="Cambria Math"/>
                      </a:rPr>
                      <m:t>      </m:t>
                    </m:r>
                    <m:r>
                      <a:rPr lang="ru-RU" sz="28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ru-RU" sz="2800" dirty="0" smtClean="0"/>
                  <a:t>Найти и изучить информацию о астрофизике </a:t>
                </a:r>
              </a:p>
              <a:p>
                <a:r>
                  <a:rPr lang="ru-RU" sz="28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ru-RU" sz="2800" dirty="0" smtClean="0"/>
                  <a:t>Сгруппировать информацию для видео</a:t>
                </a:r>
              </a:p>
              <a:p>
                <a:r>
                  <a:rPr lang="ru-RU" sz="2800" dirty="0"/>
                  <a:t> </a:t>
                </a:r>
                <a:r>
                  <a:rPr lang="ru-RU" sz="28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ru-RU" sz="2800" dirty="0" smtClean="0"/>
                  <a:t>Сделать видеоролики</a:t>
                </a:r>
                <a:endParaRPr lang="ru-RU" sz="2800" dirty="0"/>
              </a:p>
              <a:p>
                <a:endParaRPr lang="ru-RU" sz="2800" dirty="0"/>
              </a:p>
              <a:p>
                <a:endParaRPr lang="ru-RU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8892480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1371" t="-1765" r="-8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2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peluchinga.com/uploads/posts/images/835e5b196efd735c0610796fbced22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1184558"/>
            <a:ext cx="6218600" cy="32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476672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Используемые технологии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6" name="Picture 8" descr="http://annenkov.moy.su/content_powerpoint_icon_remake_by_windowsuser9000-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86" y="1484784"/>
            <a:ext cx="2767880" cy="2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77072"/>
            <a:ext cx="2269885" cy="221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9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Используемые источники</a:t>
            </a:r>
          </a:p>
          <a:p>
            <a:r>
              <a:rPr lang="en-US" dirty="0">
                <a:hlinkClick r:id="rId2"/>
              </a:rPr>
              <a:t>https://ege.maximumtest.ru – </a:t>
            </a:r>
            <a:r>
              <a:rPr lang="ru-RU" dirty="0">
                <a:hlinkClick r:id="rId2"/>
              </a:rPr>
              <a:t>сайт с информацией по астрофизике</a:t>
            </a:r>
          </a:p>
          <a:p>
            <a:r>
              <a:rPr lang="ru-RU" i="1" dirty="0"/>
              <a:t>Сборник Экзаменационных вариантов по физике Демидова М. 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1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92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 udin</dc:creator>
  <cp:lastModifiedBy>teacher</cp:lastModifiedBy>
  <cp:revision>3</cp:revision>
  <dcterms:created xsi:type="dcterms:W3CDTF">2019-04-25T19:04:58Z</dcterms:created>
  <dcterms:modified xsi:type="dcterms:W3CDTF">2019-04-26T05:22:49Z</dcterms:modified>
</cp:coreProperties>
</file>