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0"/>
  </p:notesMasterIdLst>
  <p:handoutMasterIdLst>
    <p:handoutMasterId r:id="rId11"/>
  </p:handoutMasterIdLst>
  <p:sldIdLst>
    <p:sldId id="257" r:id="rId5"/>
    <p:sldId id="389" r:id="rId6"/>
    <p:sldId id="392" r:id="rId7"/>
    <p:sldId id="317" r:id="rId8"/>
    <p:sldId id="39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725" autoAdjust="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 fontScale="90000"/>
          </a:bodyPr>
          <a:lstStyle/>
          <a:p>
            <a:r>
              <a:rPr lang="en-US" dirty="0"/>
              <a:t>Resume skill match with requirements.	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Vivek Kumar Singh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n-US" dirty="0"/>
              <a:t>Upload resume to directory in pdf form ( can be of docx type too)</a:t>
            </a:r>
          </a:p>
          <a:p>
            <a:r>
              <a:rPr lang="en-US" dirty="0"/>
              <a:t>Run the program</a:t>
            </a:r>
          </a:p>
          <a:p>
            <a:r>
              <a:rPr lang="en-US" dirty="0"/>
              <a:t>Match the skills extracted to the skills required.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668" y="895490"/>
            <a:ext cx="3565525" cy="3415519"/>
          </a:xfrm>
        </p:spPr>
        <p:txBody>
          <a:bodyPr/>
          <a:lstStyle/>
          <a:p>
            <a:r>
              <a:rPr lang="en-US" dirty="0"/>
              <a:t>Upload resume to directory in pdf form ( can be of docx type too)</a:t>
            </a:r>
          </a:p>
          <a:p>
            <a:r>
              <a:rPr lang="en-US" dirty="0"/>
              <a:t>After running the program.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7349C3-DCBF-4380-BB63-18F6382AE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8535" y="2249471"/>
            <a:ext cx="8440328" cy="26768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344DF1-A13F-45F8-824C-035CFF6A4206}"/>
              </a:ext>
            </a:extLst>
          </p:cNvPr>
          <p:cNvSpPr txBox="1"/>
          <p:nvPr/>
        </p:nvSpPr>
        <p:spPr>
          <a:xfrm>
            <a:off x="2508069" y="5290932"/>
            <a:ext cx="6149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will store the skills in excel sheet , I am now working to match the extracted skills and generate a matching score for each candidate.</a:t>
            </a:r>
          </a:p>
        </p:txBody>
      </p:sp>
    </p:spTree>
    <p:extLst>
      <p:ext uri="{BB962C8B-B14F-4D97-AF65-F5344CB8AC3E}">
        <p14:creationId xmlns:p14="http://schemas.microsoft.com/office/powerpoint/2010/main" val="2519729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Improvements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This is just a small prototype, I am working on it to make it more accurate and centered towards doing its job without a single manual intervention.</a:t>
            </a:r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{CD892971-343A-486B-A036-FFFC742E7215}tf33713516_win32</Template>
  <TotalTime>8</TotalTime>
  <Words>160</Words>
  <Application>Microsoft Office PowerPoint</Application>
  <PresentationFormat>Widescreen</PresentationFormat>
  <Paragraphs>27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Walbaum Display</vt:lpstr>
      <vt:lpstr>3DFloatVTI</vt:lpstr>
      <vt:lpstr>Resume skill match with requirements. </vt:lpstr>
      <vt:lpstr>Steps:</vt:lpstr>
      <vt:lpstr>PowerPoint Presentation</vt:lpstr>
      <vt:lpstr>Improvements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skill match with requirements. </dc:title>
  <dc:creator>vivek singh</dc:creator>
  <cp:lastModifiedBy>vivek singh</cp:lastModifiedBy>
  <cp:revision>1</cp:revision>
  <dcterms:created xsi:type="dcterms:W3CDTF">2022-04-09T12:13:29Z</dcterms:created>
  <dcterms:modified xsi:type="dcterms:W3CDTF">2022-04-09T12:21:38Z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