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64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Zhu" userId="S::xinrzhu@microsoft.com::6d863947-887b-4bac-9b4a-19f16e6f700b" providerId="AD" clId="Web-{0924B69A-9B7A-2C0A-3FE9-CC2C9C2C916E}"/>
    <pc:docChg chg="modSld">
      <pc:chgData name="Nick Zhu" userId="S::xinrzhu@microsoft.com::6d863947-887b-4bac-9b4a-19f16e6f700b" providerId="AD" clId="Web-{0924B69A-9B7A-2C0A-3FE9-CC2C9C2C916E}" dt="2022-04-28T03:46:39.495" v="1"/>
      <pc:docMkLst>
        <pc:docMk/>
      </pc:docMkLst>
      <pc:sldChg chg="modNotes">
        <pc:chgData name="Nick Zhu" userId="S::xinrzhu@microsoft.com::6d863947-887b-4bac-9b4a-19f16e6f700b" providerId="AD" clId="Web-{0924B69A-9B7A-2C0A-3FE9-CC2C9C2C916E}" dt="2022-04-28T03:46:39.495" v="1"/>
        <pc:sldMkLst>
          <pc:docMk/>
          <pc:sldMk cId="1496561418" sldId="264"/>
        </pc:sldMkLst>
      </pc:sldChg>
      <pc:sldChg chg="modNotes">
        <pc:chgData name="Nick Zhu" userId="S::xinrzhu@microsoft.com::6d863947-887b-4bac-9b4a-19f16e6f700b" providerId="AD" clId="Web-{0924B69A-9B7A-2C0A-3FE9-CC2C9C2C916E}" dt="2022-04-28T03:46:36.808" v="0"/>
        <pc:sldMkLst>
          <pc:docMk/>
          <pc:sldMk cId="4041570299" sldId="26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6EF90-9588-4ACF-83BE-AD25B4BCB99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C7E1063-9A9C-4484-9A12-A12B7AADDDA7}">
      <dgm:prSet phldrT="[Text]" custT="1"/>
      <dgm:spPr/>
      <dgm:t>
        <a:bodyPr/>
        <a:lstStyle/>
        <a:p>
          <a:r>
            <a:rPr lang="en-US" altLang="zh-CN" sz="1400"/>
            <a:t>2021</a:t>
          </a:r>
          <a:r>
            <a:rPr lang="zh-CN" altLang="en-US" sz="1400"/>
            <a:t>年</a:t>
          </a:r>
          <a:r>
            <a:rPr lang="en-US" altLang="zh-CN" sz="1400"/>
            <a:t>4</a:t>
          </a:r>
          <a:r>
            <a:rPr lang="zh-CN" altLang="en-US" sz="1400"/>
            <a:t>月</a:t>
          </a:r>
          <a:r>
            <a:rPr lang="en-US" altLang="zh-CN" sz="1400"/>
            <a:t>Microsoft </a:t>
          </a:r>
          <a:r>
            <a:rPr lang="zh-CN" altLang="en-US" sz="1400"/>
            <a:t>版本</a:t>
          </a:r>
          <a:r>
            <a:rPr lang="en-US" altLang="zh-CN" sz="1400"/>
            <a:t>OpenJDK</a:t>
          </a:r>
          <a:r>
            <a:rPr lang="zh-CN" altLang="en-US" sz="1400"/>
            <a:t>预览版发布</a:t>
          </a:r>
          <a:endParaRPr lang="en-US" sz="1400"/>
        </a:p>
      </dgm:t>
    </dgm:pt>
    <dgm:pt modelId="{EB082788-F85A-4372-AD70-FD0CAF8CAC0B}" type="parTrans" cxnId="{0E2E9852-1F7E-4401-A9E8-61EEA7CD33C6}">
      <dgm:prSet/>
      <dgm:spPr/>
      <dgm:t>
        <a:bodyPr/>
        <a:lstStyle/>
        <a:p>
          <a:endParaRPr lang="en-US" sz="2000"/>
        </a:p>
      </dgm:t>
    </dgm:pt>
    <dgm:pt modelId="{405A2060-C57C-4BDD-B2AE-32D06558DB06}" type="sibTrans" cxnId="{0E2E9852-1F7E-4401-A9E8-61EEA7CD33C6}">
      <dgm:prSet/>
      <dgm:spPr/>
      <dgm:t>
        <a:bodyPr/>
        <a:lstStyle/>
        <a:p>
          <a:endParaRPr lang="en-US" sz="2000"/>
        </a:p>
      </dgm:t>
    </dgm:pt>
    <dgm:pt modelId="{535BC6E5-1AB4-441A-9AB0-1577067D8047}">
      <dgm:prSet phldrT="[Text]" custT="1"/>
      <dgm:spPr/>
      <dgm:t>
        <a:bodyPr/>
        <a:lstStyle/>
        <a:p>
          <a:r>
            <a:rPr lang="en-US" altLang="zh-CN" sz="1400"/>
            <a:t>2021</a:t>
          </a:r>
          <a:r>
            <a:rPr lang="zh-CN" altLang="en-US" sz="1400"/>
            <a:t>年</a:t>
          </a:r>
          <a:r>
            <a:rPr lang="en-US" altLang="zh-CN" sz="1400"/>
            <a:t>10</a:t>
          </a:r>
          <a:r>
            <a:rPr lang="zh-CN" altLang="en-US" sz="1400"/>
            <a:t>月</a:t>
          </a:r>
          <a:r>
            <a:rPr lang="en-US" altLang="zh-CN" sz="1400"/>
            <a:t>VS Code</a:t>
          </a:r>
          <a:r>
            <a:rPr lang="zh-CN" altLang="en-US" sz="1400"/>
            <a:t>上</a:t>
          </a:r>
          <a:r>
            <a:rPr lang="en-US" altLang="zh-CN" sz="1400"/>
            <a:t>Java</a:t>
          </a:r>
          <a:r>
            <a:rPr lang="zh-CN" altLang="en-US" sz="1400"/>
            <a:t>用户达到</a:t>
          </a:r>
          <a:r>
            <a:rPr lang="en-US" altLang="zh-CN" sz="1400" b="1"/>
            <a:t>100</a:t>
          </a:r>
          <a:r>
            <a:rPr lang="zh-CN" altLang="en-US" sz="1400" b="1"/>
            <a:t>万</a:t>
          </a:r>
          <a:endParaRPr lang="en-US" sz="1400" b="1"/>
        </a:p>
      </dgm:t>
    </dgm:pt>
    <dgm:pt modelId="{2598789C-D659-4D87-9A81-AD9E50188B2A}" type="parTrans" cxnId="{3F8B3512-315E-49EA-AC51-946146D5E396}">
      <dgm:prSet/>
      <dgm:spPr/>
      <dgm:t>
        <a:bodyPr/>
        <a:lstStyle/>
        <a:p>
          <a:endParaRPr lang="en-US" sz="2000"/>
        </a:p>
      </dgm:t>
    </dgm:pt>
    <dgm:pt modelId="{3ED40F2D-B76E-43E1-ADF1-50FD4EBF6689}" type="sibTrans" cxnId="{3F8B3512-315E-49EA-AC51-946146D5E396}">
      <dgm:prSet/>
      <dgm:spPr/>
      <dgm:t>
        <a:bodyPr/>
        <a:lstStyle/>
        <a:p>
          <a:endParaRPr lang="en-US" sz="2000"/>
        </a:p>
      </dgm:t>
    </dgm:pt>
    <dgm:pt modelId="{0C564A6C-BC04-40CE-A432-A67415B48E71}">
      <dgm:prSet phldrT="[Text]" custT="1"/>
      <dgm:spPr/>
      <dgm:t>
        <a:bodyPr/>
        <a:lstStyle/>
        <a:p>
          <a:r>
            <a:rPr lang="en-US" sz="1400"/>
            <a:t>2021</a:t>
          </a:r>
          <a:r>
            <a:rPr lang="zh-CN" altLang="en-US" sz="1400"/>
            <a:t>年</a:t>
          </a:r>
          <a:r>
            <a:rPr lang="en-US" altLang="zh-CN" sz="1400"/>
            <a:t>11</a:t>
          </a:r>
          <a:r>
            <a:rPr lang="zh-CN" altLang="en-US" sz="1400"/>
            <a:t>月微软加入</a:t>
          </a:r>
          <a:r>
            <a:rPr lang="en-US" altLang="zh-CN" sz="1400"/>
            <a:t>JCP</a:t>
          </a:r>
          <a:r>
            <a:rPr lang="zh-CN" altLang="en-US" sz="1400"/>
            <a:t>，参与制定</a:t>
          </a:r>
          <a:r>
            <a:rPr lang="en-US" altLang="zh-CN" sz="1400"/>
            <a:t>JCP</a:t>
          </a:r>
          <a:r>
            <a:rPr lang="zh-CN" altLang="en-US" sz="1400"/>
            <a:t>规范</a:t>
          </a:r>
          <a:endParaRPr lang="en-US" sz="1400"/>
        </a:p>
      </dgm:t>
    </dgm:pt>
    <dgm:pt modelId="{C2DB8408-DDE1-429A-BF34-5981F5A75C9D}" type="parTrans" cxnId="{E555BC11-6227-4108-BFDC-069274D1D9DF}">
      <dgm:prSet/>
      <dgm:spPr/>
      <dgm:t>
        <a:bodyPr/>
        <a:lstStyle/>
        <a:p>
          <a:endParaRPr lang="en-US" sz="2000"/>
        </a:p>
      </dgm:t>
    </dgm:pt>
    <dgm:pt modelId="{B31C483B-CAC9-4080-A530-D8AF9FD92594}" type="sibTrans" cxnId="{E555BC11-6227-4108-BFDC-069274D1D9DF}">
      <dgm:prSet/>
      <dgm:spPr/>
      <dgm:t>
        <a:bodyPr/>
        <a:lstStyle/>
        <a:p>
          <a:endParaRPr lang="en-US" sz="2000"/>
        </a:p>
      </dgm:t>
    </dgm:pt>
    <dgm:pt modelId="{525EA28E-B685-4ECC-90B6-A495009F9B7E}">
      <dgm:prSet phldrT="[Text]" custT="1"/>
      <dgm:spPr/>
      <dgm:t>
        <a:bodyPr/>
        <a:lstStyle/>
        <a:p>
          <a:r>
            <a:rPr lang="en-US" sz="1400"/>
            <a:t>2016</a:t>
          </a:r>
          <a:r>
            <a:rPr lang="zh-CN" altLang="en-US" sz="1400"/>
            <a:t>年红帽，微软，</a:t>
          </a:r>
          <a:r>
            <a:rPr lang="en-US" altLang="zh-CN" sz="1400"/>
            <a:t>IBM</a:t>
          </a:r>
          <a:r>
            <a:rPr lang="zh-CN" altLang="en-US" sz="1400"/>
            <a:t>在一次黑客松中发明了</a:t>
          </a:r>
          <a:r>
            <a:rPr lang="en-US" altLang="zh-CN" sz="1400"/>
            <a:t>Java</a:t>
          </a:r>
          <a:r>
            <a:rPr lang="zh-CN" altLang="en-US" sz="1400"/>
            <a:t>插件的原型。</a:t>
          </a:r>
          <a:r>
            <a:rPr lang="en-US" altLang="zh-CN" sz="1400"/>
            <a:t>Java</a:t>
          </a:r>
          <a:r>
            <a:rPr lang="zh-CN" altLang="en-US" sz="1400"/>
            <a:t>插件由此诞生</a:t>
          </a:r>
          <a:endParaRPr lang="en-US" sz="1400"/>
        </a:p>
      </dgm:t>
    </dgm:pt>
    <dgm:pt modelId="{6DBAC842-1346-43CF-A538-E159CA71AB93}" type="parTrans" cxnId="{3A2C61FA-3240-402B-97B9-C64960950D28}">
      <dgm:prSet/>
      <dgm:spPr/>
      <dgm:t>
        <a:bodyPr/>
        <a:lstStyle/>
        <a:p>
          <a:endParaRPr lang="en-US"/>
        </a:p>
      </dgm:t>
    </dgm:pt>
    <dgm:pt modelId="{4D7264A0-0855-4644-A678-9B152DF8E9BE}" type="sibTrans" cxnId="{3A2C61FA-3240-402B-97B9-C64960950D28}">
      <dgm:prSet/>
      <dgm:spPr/>
      <dgm:t>
        <a:bodyPr/>
        <a:lstStyle/>
        <a:p>
          <a:endParaRPr lang="en-US"/>
        </a:p>
      </dgm:t>
    </dgm:pt>
    <dgm:pt modelId="{8C892C32-F65A-463C-BB1F-17E3337BB2CB}">
      <dgm:prSet phldrT="[Text]" custT="1"/>
      <dgm:spPr/>
      <dgm:t>
        <a:bodyPr/>
        <a:lstStyle/>
        <a:p>
          <a:r>
            <a:rPr lang="en-US" sz="1400"/>
            <a:t>2017</a:t>
          </a:r>
          <a:r>
            <a:rPr lang="zh-CN" altLang="en-US" sz="1400"/>
            <a:t>年</a:t>
          </a:r>
          <a:r>
            <a:rPr lang="en-US" altLang="zh-CN" sz="1400"/>
            <a:t>Spring Boot</a:t>
          </a:r>
          <a:r>
            <a:rPr lang="zh-CN" altLang="en-US" sz="1400"/>
            <a:t>插件包首次在</a:t>
          </a:r>
          <a:r>
            <a:rPr lang="en-US" altLang="zh-CN" sz="1400"/>
            <a:t>VS Code</a:t>
          </a:r>
          <a:r>
            <a:rPr lang="zh-CN" altLang="en-US" sz="1400"/>
            <a:t>插件市场上发布</a:t>
          </a:r>
          <a:endParaRPr lang="en-US" sz="1400"/>
        </a:p>
      </dgm:t>
    </dgm:pt>
    <dgm:pt modelId="{FBF27EEA-60DE-46FB-94E6-37181AB13B42}" type="parTrans" cxnId="{0FD56698-724E-4613-9BC7-E8F4D10D4F3B}">
      <dgm:prSet/>
      <dgm:spPr/>
      <dgm:t>
        <a:bodyPr/>
        <a:lstStyle/>
        <a:p>
          <a:endParaRPr lang="en-US"/>
        </a:p>
      </dgm:t>
    </dgm:pt>
    <dgm:pt modelId="{E851C999-2DCA-4E77-923A-4F3D1F4FC6C1}" type="sibTrans" cxnId="{0FD56698-724E-4613-9BC7-E8F4D10D4F3B}">
      <dgm:prSet/>
      <dgm:spPr/>
      <dgm:t>
        <a:bodyPr/>
        <a:lstStyle/>
        <a:p>
          <a:endParaRPr lang="en-US"/>
        </a:p>
      </dgm:t>
    </dgm:pt>
    <dgm:pt modelId="{AF864A30-5D0E-4118-844E-75FE13F9A2D7}">
      <dgm:prSet phldrT="[Text]" custT="1"/>
      <dgm:spPr/>
      <dgm:t>
        <a:bodyPr/>
        <a:lstStyle/>
        <a:p>
          <a:r>
            <a:rPr lang="en-US" sz="1400"/>
            <a:t>2021</a:t>
          </a:r>
          <a:r>
            <a:rPr lang="zh-CN" altLang="en-US" sz="1400"/>
            <a:t>年</a:t>
          </a:r>
          <a:r>
            <a:rPr lang="en-US" altLang="zh-CN" sz="1400"/>
            <a:t>9</a:t>
          </a:r>
          <a:r>
            <a:rPr lang="zh-CN" altLang="en-US" sz="1400"/>
            <a:t>月，</a:t>
          </a:r>
          <a:r>
            <a:rPr lang="en-US" altLang="zh-CN" sz="1400"/>
            <a:t>Gradle for Java</a:t>
          </a:r>
          <a:r>
            <a:rPr lang="zh-CN" altLang="en-US" sz="1400"/>
            <a:t>插件在插件市场上发布</a:t>
          </a:r>
          <a:endParaRPr lang="en-US" sz="1400"/>
        </a:p>
      </dgm:t>
    </dgm:pt>
    <dgm:pt modelId="{A5FF58FF-1875-4936-B905-0A1B04BA7081}" type="parTrans" cxnId="{C791B308-9D11-4BC8-929F-B309A7460E73}">
      <dgm:prSet/>
      <dgm:spPr/>
      <dgm:t>
        <a:bodyPr/>
        <a:lstStyle/>
        <a:p>
          <a:endParaRPr lang="en-US"/>
        </a:p>
      </dgm:t>
    </dgm:pt>
    <dgm:pt modelId="{9570CFE0-30A6-4705-827D-D1511CAAE140}" type="sibTrans" cxnId="{C791B308-9D11-4BC8-929F-B309A7460E73}">
      <dgm:prSet/>
      <dgm:spPr/>
      <dgm:t>
        <a:bodyPr/>
        <a:lstStyle/>
        <a:p>
          <a:endParaRPr lang="en-US"/>
        </a:p>
      </dgm:t>
    </dgm:pt>
    <dgm:pt modelId="{98425A0A-815F-4EC6-B5DE-F66E3C676DB0}">
      <dgm:prSet phldrT="[Text]" custT="1"/>
      <dgm:spPr/>
      <dgm:t>
        <a:bodyPr/>
        <a:lstStyle/>
        <a:p>
          <a:r>
            <a:rPr lang="zh-CN" altLang="en-US" sz="1400"/>
            <a:t>未来可期！</a:t>
          </a:r>
          <a:endParaRPr lang="en-US" sz="1400"/>
        </a:p>
      </dgm:t>
    </dgm:pt>
    <dgm:pt modelId="{9F24F895-72E6-4EB7-B1BF-4400999B4BE8}" type="parTrans" cxnId="{6DD58397-B61B-4E6C-9CBC-059EA3BEA981}">
      <dgm:prSet/>
      <dgm:spPr/>
      <dgm:t>
        <a:bodyPr/>
        <a:lstStyle/>
        <a:p>
          <a:endParaRPr lang="en-US"/>
        </a:p>
      </dgm:t>
    </dgm:pt>
    <dgm:pt modelId="{23C5E17C-FD54-48EB-BE83-69062B2E227C}" type="sibTrans" cxnId="{6DD58397-B61B-4E6C-9CBC-059EA3BEA981}">
      <dgm:prSet/>
      <dgm:spPr/>
      <dgm:t>
        <a:bodyPr/>
        <a:lstStyle/>
        <a:p>
          <a:endParaRPr lang="en-US"/>
        </a:p>
      </dgm:t>
    </dgm:pt>
    <dgm:pt modelId="{B29F0355-3AF1-483B-AFFA-982572EE1F3B}">
      <dgm:prSet phldrT="[Text]" custT="1"/>
      <dgm:spPr/>
      <dgm:t>
        <a:bodyPr/>
        <a:lstStyle/>
        <a:p>
          <a:r>
            <a:rPr lang="en-US" altLang="zh-CN" sz="1400"/>
            <a:t>2021</a:t>
          </a:r>
          <a:r>
            <a:rPr lang="zh-CN" altLang="en-US" sz="1400"/>
            <a:t>年</a:t>
          </a:r>
          <a:r>
            <a:rPr lang="en-US" altLang="zh-CN" sz="1400"/>
            <a:t>10</a:t>
          </a:r>
          <a:r>
            <a:rPr lang="zh-CN" altLang="en-US" sz="1400"/>
            <a:t>月下旬</a:t>
          </a:r>
          <a:r>
            <a:rPr lang="en-US" altLang="zh-CN" sz="1400"/>
            <a:t>Language Server for Java 1.0</a:t>
          </a:r>
          <a:r>
            <a:rPr lang="zh-CN" altLang="en-US" sz="1400"/>
            <a:t>发布</a:t>
          </a:r>
          <a:endParaRPr lang="en-US" sz="1400"/>
        </a:p>
      </dgm:t>
    </dgm:pt>
    <dgm:pt modelId="{6FE0F7EA-4818-41B1-80D8-444BCBFA9F86}" type="parTrans" cxnId="{F417ACD6-77F2-4633-B44A-B53B53838D0E}">
      <dgm:prSet/>
      <dgm:spPr/>
      <dgm:t>
        <a:bodyPr/>
        <a:lstStyle/>
        <a:p>
          <a:endParaRPr lang="en-US"/>
        </a:p>
      </dgm:t>
    </dgm:pt>
    <dgm:pt modelId="{9E09D522-52BA-41F6-A221-011685079B3C}" type="sibTrans" cxnId="{F417ACD6-77F2-4633-B44A-B53B53838D0E}">
      <dgm:prSet/>
      <dgm:spPr/>
      <dgm:t>
        <a:bodyPr/>
        <a:lstStyle/>
        <a:p>
          <a:endParaRPr lang="en-US"/>
        </a:p>
      </dgm:t>
    </dgm:pt>
    <dgm:pt modelId="{654956E3-43F2-4352-BDC9-8B721936E3B5}">
      <dgm:prSet phldrT="[Text]" custT="1"/>
      <dgm:spPr/>
      <dgm:t>
        <a:bodyPr/>
        <a:lstStyle/>
        <a:p>
          <a:r>
            <a:rPr lang="en-US" sz="1400"/>
            <a:t>2016</a:t>
          </a:r>
          <a:r>
            <a:rPr lang="zh-CN" altLang="en-US" sz="1400"/>
            <a:t>年，</a:t>
          </a:r>
          <a:r>
            <a:rPr lang="en-US" altLang="zh-CN" sz="1400"/>
            <a:t>VS Code 1.0 </a:t>
          </a:r>
          <a:r>
            <a:rPr lang="zh-CN" altLang="en-US" sz="1400"/>
            <a:t>发布</a:t>
          </a:r>
          <a:endParaRPr lang="en-US" sz="1400"/>
        </a:p>
      </dgm:t>
    </dgm:pt>
    <dgm:pt modelId="{CD899DB5-C170-483B-A8F7-2FCC2B9BDFE9}" type="parTrans" cxnId="{47AB8DCF-1F7F-4D4D-9BB4-5BB3DC297741}">
      <dgm:prSet/>
      <dgm:spPr/>
      <dgm:t>
        <a:bodyPr/>
        <a:lstStyle/>
        <a:p>
          <a:endParaRPr lang="en-US"/>
        </a:p>
      </dgm:t>
    </dgm:pt>
    <dgm:pt modelId="{9ACB6693-0110-4334-BC1C-285B44805F69}" type="sibTrans" cxnId="{47AB8DCF-1F7F-4D4D-9BB4-5BB3DC297741}">
      <dgm:prSet/>
      <dgm:spPr/>
      <dgm:t>
        <a:bodyPr/>
        <a:lstStyle/>
        <a:p>
          <a:endParaRPr lang="en-US"/>
        </a:p>
      </dgm:t>
    </dgm:pt>
    <dgm:pt modelId="{29A3A3D8-DF18-4E49-9C29-8FE509714029}" type="pres">
      <dgm:prSet presAssocID="{F996EF90-9588-4ACF-83BE-AD25B4BCB991}" presName="Name0" presStyleCnt="0">
        <dgm:presLayoutVars>
          <dgm:dir/>
          <dgm:resizeHandles val="exact"/>
        </dgm:presLayoutVars>
      </dgm:prSet>
      <dgm:spPr/>
    </dgm:pt>
    <dgm:pt modelId="{0DE2041C-C164-4DA3-9365-2082A3CB77E6}" type="pres">
      <dgm:prSet presAssocID="{F996EF90-9588-4ACF-83BE-AD25B4BCB991}" presName="arrow" presStyleLbl="bgShp" presStyleIdx="0" presStyleCnt="1"/>
      <dgm:spPr/>
    </dgm:pt>
    <dgm:pt modelId="{B7B96F8C-0FCF-454C-88D7-8E6426D91C04}" type="pres">
      <dgm:prSet presAssocID="{F996EF90-9588-4ACF-83BE-AD25B4BCB991}" presName="points" presStyleCnt="0"/>
      <dgm:spPr/>
    </dgm:pt>
    <dgm:pt modelId="{88EEE158-9A2C-4E94-9A57-E62145135419}" type="pres">
      <dgm:prSet presAssocID="{654956E3-43F2-4352-BDC9-8B721936E3B5}" presName="compositeA" presStyleCnt="0"/>
      <dgm:spPr/>
    </dgm:pt>
    <dgm:pt modelId="{42A7421B-3484-408E-850C-A2D4312425F1}" type="pres">
      <dgm:prSet presAssocID="{654956E3-43F2-4352-BDC9-8B721936E3B5}" presName="textA" presStyleLbl="revTx" presStyleIdx="0" presStyleCnt="9">
        <dgm:presLayoutVars>
          <dgm:bulletEnabled val="1"/>
        </dgm:presLayoutVars>
      </dgm:prSet>
      <dgm:spPr/>
    </dgm:pt>
    <dgm:pt modelId="{CB1B965F-ADAD-488E-A34F-24B9F440ED53}" type="pres">
      <dgm:prSet presAssocID="{654956E3-43F2-4352-BDC9-8B721936E3B5}" presName="circleA" presStyleLbl="node1" presStyleIdx="0" presStyleCnt="9"/>
      <dgm:spPr/>
    </dgm:pt>
    <dgm:pt modelId="{7A9D9692-05A5-4E78-97A5-50FDBBAC28CA}" type="pres">
      <dgm:prSet presAssocID="{654956E3-43F2-4352-BDC9-8B721936E3B5}" presName="spaceA" presStyleCnt="0"/>
      <dgm:spPr/>
    </dgm:pt>
    <dgm:pt modelId="{B6B31504-CC61-4701-BA2C-C766AED16683}" type="pres">
      <dgm:prSet presAssocID="{9ACB6693-0110-4334-BC1C-285B44805F69}" presName="space" presStyleCnt="0"/>
      <dgm:spPr/>
    </dgm:pt>
    <dgm:pt modelId="{A21007B3-2ABA-4DAE-8343-A77C27020235}" type="pres">
      <dgm:prSet presAssocID="{525EA28E-B685-4ECC-90B6-A495009F9B7E}" presName="compositeB" presStyleCnt="0"/>
      <dgm:spPr/>
    </dgm:pt>
    <dgm:pt modelId="{34AA03CD-A661-4566-9A27-3275225F37D1}" type="pres">
      <dgm:prSet presAssocID="{525EA28E-B685-4ECC-90B6-A495009F9B7E}" presName="textB" presStyleLbl="revTx" presStyleIdx="1" presStyleCnt="9">
        <dgm:presLayoutVars>
          <dgm:bulletEnabled val="1"/>
        </dgm:presLayoutVars>
      </dgm:prSet>
      <dgm:spPr/>
    </dgm:pt>
    <dgm:pt modelId="{EEFB40BC-D0DD-41F7-8D7B-871AAD305FA1}" type="pres">
      <dgm:prSet presAssocID="{525EA28E-B685-4ECC-90B6-A495009F9B7E}" presName="circleB" presStyleLbl="node1" presStyleIdx="1" presStyleCnt="9"/>
      <dgm:spPr/>
    </dgm:pt>
    <dgm:pt modelId="{23C67495-A81A-4875-98BF-7DAE2C143278}" type="pres">
      <dgm:prSet presAssocID="{525EA28E-B685-4ECC-90B6-A495009F9B7E}" presName="spaceB" presStyleCnt="0"/>
      <dgm:spPr/>
    </dgm:pt>
    <dgm:pt modelId="{3A1F78F0-BDD6-4E70-ADCE-DF8C3DEEA347}" type="pres">
      <dgm:prSet presAssocID="{4D7264A0-0855-4644-A678-9B152DF8E9BE}" presName="space" presStyleCnt="0"/>
      <dgm:spPr/>
    </dgm:pt>
    <dgm:pt modelId="{A1F0587B-5D52-4116-B9BC-ACC4A3ABEC9A}" type="pres">
      <dgm:prSet presAssocID="{8C892C32-F65A-463C-BB1F-17E3337BB2CB}" presName="compositeA" presStyleCnt="0"/>
      <dgm:spPr/>
    </dgm:pt>
    <dgm:pt modelId="{75607EDE-315D-46AA-A10A-4CCCBD6395AD}" type="pres">
      <dgm:prSet presAssocID="{8C892C32-F65A-463C-BB1F-17E3337BB2CB}" presName="textA" presStyleLbl="revTx" presStyleIdx="2" presStyleCnt="9">
        <dgm:presLayoutVars>
          <dgm:bulletEnabled val="1"/>
        </dgm:presLayoutVars>
      </dgm:prSet>
      <dgm:spPr/>
    </dgm:pt>
    <dgm:pt modelId="{0FFC9B68-5916-4221-B7EB-BE20C35B0626}" type="pres">
      <dgm:prSet presAssocID="{8C892C32-F65A-463C-BB1F-17E3337BB2CB}" presName="circleA" presStyleLbl="node1" presStyleIdx="2" presStyleCnt="9"/>
      <dgm:spPr/>
    </dgm:pt>
    <dgm:pt modelId="{D4E8C0D8-F71F-411B-9C8F-C64A35521787}" type="pres">
      <dgm:prSet presAssocID="{8C892C32-F65A-463C-BB1F-17E3337BB2CB}" presName="spaceA" presStyleCnt="0"/>
      <dgm:spPr/>
    </dgm:pt>
    <dgm:pt modelId="{80B330C4-8585-4EBB-9EFB-D4AFC117012B}" type="pres">
      <dgm:prSet presAssocID="{E851C999-2DCA-4E77-923A-4F3D1F4FC6C1}" presName="space" presStyleCnt="0"/>
      <dgm:spPr/>
    </dgm:pt>
    <dgm:pt modelId="{64543018-C658-4B03-9011-028BD8CA15D4}" type="pres">
      <dgm:prSet presAssocID="{0C7E1063-9A9C-4484-9A12-A12B7AADDDA7}" presName="compositeB" presStyleCnt="0"/>
      <dgm:spPr/>
    </dgm:pt>
    <dgm:pt modelId="{6FA01250-9A33-4692-B85A-C6B067102C94}" type="pres">
      <dgm:prSet presAssocID="{0C7E1063-9A9C-4484-9A12-A12B7AADDDA7}" presName="textB" presStyleLbl="revTx" presStyleIdx="3" presStyleCnt="9">
        <dgm:presLayoutVars>
          <dgm:bulletEnabled val="1"/>
        </dgm:presLayoutVars>
      </dgm:prSet>
      <dgm:spPr/>
    </dgm:pt>
    <dgm:pt modelId="{121E3A76-A580-4F10-B7DB-65B182D3DF50}" type="pres">
      <dgm:prSet presAssocID="{0C7E1063-9A9C-4484-9A12-A12B7AADDDA7}" presName="circleB" presStyleLbl="node1" presStyleIdx="3" presStyleCnt="9"/>
      <dgm:spPr/>
    </dgm:pt>
    <dgm:pt modelId="{3DD857D8-C960-4E65-A4AA-92D0795BA999}" type="pres">
      <dgm:prSet presAssocID="{0C7E1063-9A9C-4484-9A12-A12B7AADDDA7}" presName="spaceB" presStyleCnt="0"/>
      <dgm:spPr/>
    </dgm:pt>
    <dgm:pt modelId="{5B028BC3-0956-490D-8E82-5D8AD0ACB9B0}" type="pres">
      <dgm:prSet presAssocID="{405A2060-C57C-4BDD-B2AE-32D06558DB06}" presName="space" presStyleCnt="0"/>
      <dgm:spPr/>
    </dgm:pt>
    <dgm:pt modelId="{57B9211B-596C-43D5-BB30-ECC3B78B7A03}" type="pres">
      <dgm:prSet presAssocID="{AF864A30-5D0E-4118-844E-75FE13F9A2D7}" presName="compositeA" presStyleCnt="0"/>
      <dgm:spPr/>
    </dgm:pt>
    <dgm:pt modelId="{FED3C03A-53E2-4080-9AA6-6ED5048C24E2}" type="pres">
      <dgm:prSet presAssocID="{AF864A30-5D0E-4118-844E-75FE13F9A2D7}" presName="textA" presStyleLbl="revTx" presStyleIdx="4" presStyleCnt="9">
        <dgm:presLayoutVars>
          <dgm:bulletEnabled val="1"/>
        </dgm:presLayoutVars>
      </dgm:prSet>
      <dgm:spPr/>
    </dgm:pt>
    <dgm:pt modelId="{6952F0BE-D452-409B-812A-91F365A2D696}" type="pres">
      <dgm:prSet presAssocID="{AF864A30-5D0E-4118-844E-75FE13F9A2D7}" presName="circleA" presStyleLbl="node1" presStyleIdx="4" presStyleCnt="9"/>
      <dgm:spPr/>
    </dgm:pt>
    <dgm:pt modelId="{D1B37FE3-1FFF-4D30-86EF-505E42DDF4AF}" type="pres">
      <dgm:prSet presAssocID="{AF864A30-5D0E-4118-844E-75FE13F9A2D7}" presName="spaceA" presStyleCnt="0"/>
      <dgm:spPr/>
    </dgm:pt>
    <dgm:pt modelId="{C5AE2681-2DAC-43C4-BC29-2E096FEB4C24}" type="pres">
      <dgm:prSet presAssocID="{9570CFE0-30A6-4705-827D-D1511CAAE140}" presName="space" presStyleCnt="0"/>
      <dgm:spPr/>
    </dgm:pt>
    <dgm:pt modelId="{06129E7C-7765-4485-AD44-01FCACBE74AF}" type="pres">
      <dgm:prSet presAssocID="{535BC6E5-1AB4-441A-9AB0-1577067D8047}" presName="compositeB" presStyleCnt="0"/>
      <dgm:spPr/>
    </dgm:pt>
    <dgm:pt modelId="{99B72814-92A9-4D1D-85B6-C7C8F4B678D1}" type="pres">
      <dgm:prSet presAssocID="{535BC6E5-1AB4-441A-9AB0-1577067D8047}" presName="textB" presStyleLbl="revTx" presStyleIdx="5" presStyleCnt="9">
        <dgm:presLayoutVars>
          <dgm:bulletEnabled val="1"/>
        </dgm:presLayoutVars>
      </dgm:prSet>
      <dgm:spPr/>
    </dgm:pt>
    <dgm:pt modelId="{EF5EB126-0A16-4428-8B21-FA8581AB3E01}" type="pres">
      <dgm:prSet presAssocID="{535BC6E5-1AB4-441A-9AB0-1577067D8047}" presName="circleB" presStyleLbl="node1" presStyleIdx="5" presStyleCnt="9"/>
      <dgm:spPr/>
    </dgm:pt>
    <dgm:pt modelId="{90E734B4-14A6-4E64-937D-704735A5C5E5}" type="pres">
      <dgm:prSet presAssocID="{535BC6E5-1AB4-441A-9AB0-1577067D8047}" presName="spaceB" presStyleCnt="0"/>
      <dgm:spPr/>
    </dgm:pt>
    <dgm:pt modelId="{B81E4E08-C3A0-41AC-BFDA-CEEA9E8EE9CA}" type="pres">
      <dgm:prSet presAssocID="{3ED40F2D-B76E-43E1-ADF1-50FD4EBF6689}" presName="space" presStyleCnt="0"/>
      <dgm:spPr/>
    </dgm:pt>
    <dgm:pt modelId="{68EDC6C4-45AB-4FB0-8F81-38325FE73174}" type="pres">
      <dgm:prSet presAssocID="{B29F0355-3AF1-483B-AFFA-982572EE1F3B}" presName="compositeA" presStyleCnt="0"/>
      <dgm:spPr/>
    </dgm:pt>
    <dgm:pt modelId="{A9E77885-3327-4774-8BCE-F6A62C4DC00A}" type="pres">
      <dgm:prSet presAssocID="{B29F0355-3AF1-483B-AFFA-982572EE1F3B}" presName="textA" presStyleLbl="revTx" presStyleIdx="6" presStyleCnt="9">
        <dgm:presLayoutVars>
          <dgm:bulletEnabled val="1"/>
        </dgm:presLayoutVars>
      </dgm:prSet>
      <dgm:spPr/>
    </dgm:pt>
    <dgm:pt modelId="{C3D7A01F-A859-49AD-A938-865E2C1451B1}" type="pres">
      <dgm:prSet presAssocID="{B29F0355-3AF1-483B-AFFA-982572EE1F3B}" presName="circleA" presStyleLbl="node1" presStyleIdx="6" presStyleCnt="9"/>
      <dgm:spPr/>
    </dgm:pt>
    <dgm:pt modelId="{87C2C573-0BAF-40BC-955C-F8860433A4CA}" type="pres">
      <dgm:prSet presAssocID="{B29F0355-3AF1-483B-AFFA-982572EE1F3B}" presName="spaceA" presStyleCnt="0"/>
      <dgm:spPr/>
    </dgm:pt>
    <dgm:pt modelId="{B101C995-6E34-4AA7-B5CE-37BBF4C299D5}" type="pres">
      <dgm:prSet presAssocID="{9E09D522-52BA-41F6-A221-011685079B3C}" presName="space" presStyleCnt="0"/>
      <dgm:spPr/>
    </dgm:pt>
    <dgm:pt modelId="{6DF31787-2D02-40A8-99B4-4049F60FB3F0}" type="pres">
      <dgm:prSet presAssocID="{0C564A6C-BC04-40CE-A432-A67415B48E71}" presName="compositeB" presStyleCnt="0"/>
      <dgm:spPr/>
    </dgm:pt>
    <dgm:pt modelId="{F27C998E-EFB1-4B48-8997-4441481F3B58}" type="pres">
      <dgm:prSet presAssocID="{0C564A6C-BC04-40CE-A432-A67415B48E71}" presName="textB" presStyleLbl="revTx" presStyleIdx="7" presStyleCnt="9">
        <dgm:presLayoutVars>
          <dgm:bulletEnabled val="1"/>
        </dgm:presLayoutVars>
      </dgm:prSet>
      <dgm:spPr/>
    </dgm:pt>
    <dgm:pt modelId="{EE3F0450-9174-415B-B480-4AC4DC381066}" type="pres">
      <dgm:prSet presAssocID="{0C564A6C-BC04-40CE-A432-A67415B48E71}" presName="circleB" presStyleLbl="node1" presStyleIdx="7" presStyleCnt="9"/>
      <dgm:spPr/>
    </dgm:pt>
    <dgm:pt modelId="{039B5D29-609C-4592-B718-68D7B715459B}" type="pres">
      <dgm:prSet presAssocID="{0C564A6C-BC04-40CE-A432-A67415B48E71}" presName="spaceB" presStyleCnt="0"/>
      <dgm:spPr/>
    </dgm:pt>
    <dgm:pt modelId="{528291A6-AF8C-4ECC-8E42-A3D808A73DBE}" type="pres">
      <dgm:prSet presAssocID="{B31C483B-CAC9-4080-A530-D8AF9FD92594}" presName="space" presStyleCnt="0"/>
      <dgm:spPr/>
    </dgm:pt>
    <dgm:pt modelId="{5C746A98-7217-421B-AF46-2CDFDE2EF11D}" type="pres">
      <dgm:prSet presAssocID="{98425A0A-815F-4EC6-B5DE-F66E3C676DB0}" presName="compositeA" presStyleCnt="0"/>
      <dgm:spPr/>
    </dgm:pt>
    <dgm:pt modelId="{545D8A1D-99B4-4C94-B30F-39B392B8015B}" type="pres">
      <dgm:prSet presAssocID="{98425A0A-815F-4EC6-B5DE-F66E3C676DB0}" presName="textA" presStyleLbl="revTx" presStyleIdx="8" presStyleCnt="9">
        <dgm:presLayoutVars>
          <dgm:bulletEnabled val="1"/>
        </dgm:presLayoutVars>
      </dgm:prSet>
      <dgm:spPr/>
    </dgm:pt>
    <dgm:pt modelId="{3FAEB061-BA72-466C-BAA7-06F650AE5182}" type="pres">
      <dgm:prSet presAssocID="{98425A0A-815F-4EC6-B5DE-F66E3C676DB0}" presName="circleA" presStyleLbl="node1" presStyleIdx="8" presStyleCnt="9"/>
      <dgm:spPr/>
    </dgm:pt>
    <dgm:pt modelId="{26869754-8656-43D8-8DD8-608D07F590C4}" type="pres">
      <dgm:prSet presAssocID="{98425A0A-815F-4EC6-B5DE-F66E3C676DB0}" presName="spaceA" presStyleCnt="0"/>
      <dgm:spPr/>
    </dgm:pt>
  </dgm:ptLst>
  <dgm:cxnLst>
    <dgm:cxn modelId="{9750AC04-63AD-4675-A179-010C8DFB01C0}" type="presOf" srcId="{535BC6E5-1AB4-441A-9AB0-1577067D8047}" destId="{99B72814-92A9-4D1D-85B6-C7C8F4B678D1}" srcOrd="0" destOrd="0" presId="urn:microsoft.com/office/officeart/2005/8/layout/hProcess11"/>
    <dgm:cxn modelId="{C791B308-9D11-4BC8-929F-B309A7460E73}" srcId="{F996EF90-9588-4ACF-83BE-AD25B4BCB991}" destId="{AF864A30-5D0E-4118-844E-75FE13F9A2D7}" srcOrd="4" destOrd="0" parTransId="{A5FF58FF-1875-4936-B905-0A1B04BA7081}" sibTransId="{9570CFE0-30A6-4705-827D-D1511CAAE140}"/>
    <dgm:cxn modelId="{0D6B5209-E22E-4D87-A5A1-6DAA26E25EAE}" type="presOf" srcId="{654956E3-43F2-4352-BDC9-8B721936E3B5}" destId="{42A7421B-3484-408E-850C-A2D4312425F1}" srcOrd="0" destOrd="0" presId="urn:microsoft.com/office/officeart/2005/8/layout/hProcess11"/>
    <dgm:cxn modelId="{E555BC11-6227-4108-BFDC-069274D1D9DF}" srcId="{F996EF90-9588-4ACF-83BE-AD25B4BCB991}" destId="{0C564A6C-BC04-40CE-A432-A67415B48E71}" srcOrd="7" destOrd="0" parTransId="{C2DB8408-DDE1-429A-BF34-5981F5A75C9D}" sibTransId="{B31C483B-CAC9-4080-A530-D8AF9FD92594}"/>
    <dgm:cxn modelId="{3F8B3512-315E-49EA-AC51-946146D5E396}" srcId="{F996EF90-9588-4ACF-83BE-AD25B4BCB991}" destId="{535BC6E5-1AB4-441A-9AB0-1577067D8047}" srcOrd="5" destOrd="0" parTransId="{2598789C-D659-4D87-9A81-AD9E50188B2A}" sibTransId="{3ED40F2D-B76E-43E1-ADF1-50FD4EBF6689}"/>
    <dgm:cxn modelId="{0E2E9852-1F7E-4401-A9E8-61EEA7CD33C6}" srcId="{F996EF90-9588-4ACF-83BE-AD25B4BCB991}" destId="{0C7E1063-9A9C-4484-9A12-A12B7AADDDA7}" srcOrd="3" destOrd="0" parTransId="{EB082788-F85A-4372-AD70-FD0CAF8CAC0B}" sibTransId="{405A2060-C57C-4BDD-B2AE-32D06558DB06}"/>
    <dgm:cxn modelId="{9E06D17F-F2BE-459D-B547-06F1D6D60038}" type="presOf" srcId="{F996EF90-9588-4ACF-83BE-AD25B4BCB991}" destId="{29A3A3D8-DF18-4E49-9C29-8FE509714029}" srcOrd="0" destOrd="0" presId="urn:microsoft.com/office/officeart/2005/8/layout/hProcess11"/>
    <dgm:cxn modelId="{3E13C289-93FA-49AA-A178-D3D9646F221E}" type="presOf" srcId="{525EA28E-B685-4ECC-90B6-A495009F9B7E}" destId="{34AA03CD-A661-4566-9A27-3275225F37D1}" srcOrd="0" destOrd="0" presId="urn:microsoft.com/office/officeart/2005/8/layout/hProcess11"/>
    <dgm:cxn modelId="{6DD58397-B61B-4E6C-9CBC-059EA3BEA981}" srcId="{F996EF90-9588-4ACF-83BE-AD25B4BCB991}" destId="{98425A0A-815F-4EC6-B5DE-F66E3C676DB0}" srcOrd="8" destOrd="0" parTransId="{9F24F895-72E6-4EB7-B1BF-4400999B4BE8}" sibTransId="{23C5E17C-FD54-48EB-BE83-69062B2E227C}"/>
    <dgm:cxn modelId="{0FD56698-724E-4613-9BC7-E8F4D10D4F3B}" srcId="{F996EF90-9588-4ACF-83BE-AD25B4BCB991}" destId="{8C892C32-F65A-463C-BB1F-17E3337BB2CB}" srcOrd="2" destOrd="0" parTransId="{FBF27EEA-60DE-46FB-94E6-37181AB13B42}" sibTransId="{E851C999-2DCA-4E77-923A-4F3D1F4FC6C1}"/>
    <dgm:cxn modelId="{9DA504A8-597D-40B5-9C32-D2DD6E4EC09B}" type="presOf" srcId="{AF864A30-5D0E-4118-844E-75FE13F9A2D7}" destId="{FED3C03A-53E2-4080-9AA6-6ED5048C24E2}" srcOrd="0" destOrd="0" presId="urn:microsoft.com/office/officeart/2005/8/layout/hProcess11"/>
    <dgm:cxn modelId="{9B2517CB-0ACC-4E72-ACA8-6DD33FD51175}" type="presOf" srcId="{8C892C32-F65A-463C-BB1F-17E3337BB2CB}" destId="{75607EDE-315D-46AA-A10A-4CCCBD6395AD}" srcOrd="0" destOrd="0" presId="urn:microsoft.com/office/officeart/2005/8/layout/hProcess11"/>
    <dgm:cxn modelId="{47AB8DCF-1F7F-4D4D-9BB4-5BB3DC297741}" srcId="{F996EF90-9588-4ACF-83BE-AD25B4BCB991}" destId="{654956E3-43F2-4352-BDC9-8B721936E3B5}" srcOrd="0" destOrd="0" parTransId="{CD899DB5-C170-483B-A8F7-2FCC2B9BDFE9}" sibTransId="{9ACB6693-0110-4334-BC1C-285B44805F69}"/>
    <dgm:cxn modelId="{F417ACD6-77F2-4633-B44A-B53B53838D0E}" srcId="{F996EF90-9588-4ACF-83BE-AD25B4BCB991}" destId="{B29F0355-3AF1-483B-AFFA-982572EE1F3B}" srcOrd="6" destOrd="0" parTransId="{6FE0F7EA-4818-41B1-80D8-444BCBFA9F86}" sibTransId="{9E09D522-52BA-41F6-A221-011685079B3C}"/>
    <dgm:cxn modelId="{439375DF-279F-4E9B-B1F4-1299B5CA8459}" type="presOf" srcId="{B29F0355-3AF1-483B-AFFA-982572EE1F3B}" destId="{A9E77885-3327-4774-8BCE-F6A62C4DC00A}" srcOrd="0" destOrd="0" presId="urn:microsoft.com/office/officeart/2005/8/layout/hProcess11"/>
    <dgm:cxn modelId="{B8BF3BE3-47B5-41CC-98C5-DEC56F9F3239}" type="presOf" srcId="{0C564A6C-BC04-40CE-A432-A67415B48E71}" destId="{F27C998E-EFB1-4B48-8997-4441481F3B58}" srcOrd="0" destOrd="0" presId="urn:microsoft.com/office/officeart/2005/8/layout/hProcess11"/>
    <dgm:cxn modelId="{4B1EF6F1-D6FB-4A15-B678-C3F71F83C173}" type="presOf" srcId="{0C7E1063-9A9C-4484-9A12-A12B7AADDDA7}" destId="{6FA01250-9A33-4692-B85A-C6B067102C94}" srcOrd="0" destOrd="0" presId="urn:microsoft.com/office/officeart/2005/8/layout/hProcess11"/>
    <dgm:cxn modelId="{523516F6-E3C8-4C3A-AC02-2CCBE95DBAE2}" type="presOf" srcId="{98425A0A-815F-4EC6-B5DE-F66E3C676DB0}" destId="{545D8A1D-99B4-4C94-B30F-39B392B8015B}" srcOrd="0" destOrd="0" presId="urn:microsoft.com/office/officeart/2005/8/layout/hProcess11"/>
    <dgm:cxn modelId="{3A2C61FA-3240-402B-97B9-C64960950D28}" srcId="{F996EF90-9588-4ACF-83BE-AD25B4BCB991}" destId="{525EA28E-B685-4ECC-90B6-A495009F9B7E}" srcOrd="1" destOrd="0" parTransId="{6DBAC842-1346-43CF-A538-E159CA71AB93}" sibTransId="{4D7264A0-0855-4644-A678-9B152DF8E9BE}"/>
    <dgm:cxn modelId="{5F9A6EDE-4D4E-440C-8F92-79CF52DAF9FB}" type="presParOf" srcId="{29A3A3D8-DF18-4E49-9C29-8FE509714029}" destId="{0DE2041C-C164-4DA3-9365-2082A3CB77E6}" srcOrd="0" destOrd="0" presId="urn:microsoft.com/office/officeart/2005/8/layout/hProcess11"/>
    <dgm:cxn modelId="{2671835C-B2F4-497B-9F80-2BEB43EE5D4C}" type="presParOf" srcId="{29A3A3D8-DF18-4E49-9C29-8FE509714029}" destId="{B7B96F8C-0FCF-454C-88D7-8E6426D91C04}" srcOrd="1" destOrd="0" presId="urn:microsoft.com/office/officeart/2005/8/layout/hProcess11"/>
    <dgm:cxn modelId="{3D0C2BD5-00D3-40BD-9FE5-8614C7984B7E}" type="presParOf" srcId="{B7B96F8C-0FCF-454C-88D7-8E6426D91C04}" destId="{88EEE158-9A2C-4E94-9A57-E62145135419}" srcOrd="0" destOrd="0" presId="urn:microsoft.com/office/officeart/2005/8/layout/hProcess11"/>
    <dgm:cxn modelId="{EFE8F54D-48D0-4BBC-BD47-88B0DD68BCF7}" type="presParOf" srcId="{88EEE158-9A2C-4E94-9A57-E62145135419}" destId="{42A7421B-3484-408E-850C-A2D4312425F1}" srcOrd="0" destOrd="0" presId="urn:microsoft.com/office/officeart/2005/8/layout/hProcess11"/>
    <dgm:cxn modelId="{C86BBD2A-C6E8-4201-AA85-33BC19BB6873}" type="presParOf" srcId="{88EEE158-9A2C-4E94-9A57-E62145135419}" destId="{CB1B965F-ADAD-488E-A34F-24B9F440ED53}" srcOrd="1" destOrd="0" presId="urn:microsoft.com/office/officeart/2005/8/layout/hProcess11"/>
    <dgm:cxn modelId="{F0D6CDC7-00EB-4DD5-859A-58885F230101}" type="presParOf" srcId="{88EEE158-9A2C-4E94-9A57-E62145135419}" destId="{7A9D9692-05A5-4E78-97A5-50FDBBAC28CA}" srcOrd="2" destOrd="0" presId="urn:microsoft.com/office/officeart/2005/8/layout/hProcess11"/>
    <dgm:cxn modelId="{184D2BB6-1E50-40FB-A102-A75DA9D8EA60}" type="presParOf" srcId="{B7B96F8C-0FCF-454C-88D7-8E6426D91C04}" destId="{B6B31504-CC61-4701-BA2C-C766AED16683}" srcOrd="1" destOrd="0" presId="urn:microsoft.com/office/officeart/2005/8/layout/hProcess11"/>
    <dgm:cxn modelId="{B670D337-22B4-4D82-A61E-E786C5042862}" type="presParOf" srcId="{B7B96F8C-0FCF-454C-88D7-8E6426D91C04}" destId="{A21007B3-2ABA-4DAE-8343-A77C27020235}" srcOrd="2" destOrd="0" presId="urn:microsoft.com/office/officeart/2005/8/layout/hProcess11"/>
    <dgm:cxn modelId="{BC3E786E-590A-40EE-8929-75C76D367825}" type="presParOf" srcId="{A21007B3-2ABA-4DAE-8343-A77C27020235}" destId="{34AA03CD-A661-4566-9A27-3275225F37D1}" srcOrd="0" destOrd="0" presId="urn:microsoft.com/office/officeart/2005/8/layout/hProcess11"/>
    <dgm:cxn modelId="{538CAAC4-BC3C-4C92-B199-A4DF295BF01C}" type="presParOf" srcId="{A21007B3-2ABA-4DAE-8343-A77C27020235}" destId="{EEFB40BC-D0DD-41F7-8D7B-871AAD305FA1}" srcOrd="1" destOrd="0" presId="urn:microsoft.com/office/officeart/2005/8/layout/hProcess11"/>
    <dgm:cxn modelId="{3E105923-415C-4E75-9654-7665BA9E1124}" type="presParOf" srcId="{A21007B3-2ABA-4DAE-8343-A77C27020235}" destId="{23C67495-A81A-4875-98BF-7DAE2C143278}" srcOrd="2" destOrd="0" presId="urn:microsoft.com/office/officeart/2005/8/layout/hProcess11"/>
    <dgm:cxn modelId="{493FA20E-7478-4FBF-AF46-3707A45F1ECA}" type="presParOf" srcId="{B7B96F8C-0FCF-454C-88D7-8E6426D91C04}" destId="{3A1F78F0-BDD6-4E70-ADCE-DF8C3DEEA347}" srcOrd="3" destOrd="0" presId="urn:microsoft.com/office/officeart/2005/8/layout/hProcess11"/>
    <dgm:cxn modelId="{8974AD43-2BBF-447F-8A42-4F9C1F0324C5}" type="presParOf" srcId="{B7B96F8C-0FCF-454C-88D7-8E6426D91C04}" destId="{A1F0587B-5D52-4116-B9BC-ACC4A3ABEC9A}" srcOrd="4" destOrd="0" presId="urn:microsoft.com/office/officeart/2005/8/layout/hProcess11"/>
    <dgm:cxn modelId="{B4E7922E-3F48-4DCB-B780-590591DEB1B9}" type="presParOf" srcId="{A1F0587B-5D52-4116-B9BC-ACC4A3ABEC9A}" destId="{75607EDE-315D-46AA-A10A-4CCCBD6395AD}" srcOrd="0" destOrd="0" presId="urn:microsoft.com/office/officeart/2005/8/layout/hProcess11"/>
    <dgm:cxn modelId="{B68071D9-28EA-4AD3-A839-76A90887A1B2}" type="presParOf" srcId="{A1F0587B-5D52-4116-B9BC-ACC4A3ABEC9A}" destId="{0FFC9B68-5916-4221-B7EB-BE20C35B0626}" srcOrd="1" destOrd="0" presId="urn:microsoft.com/office/officeart/2005/8/layout/hProcess11"/>
    <dgm:cxn modelId="{9776EBF1-6B9B-4B7C-BD79-33725C882064}" type="presParOf" srcId="{A1F0587B-5D52-4116-B9BC-ACC4A3ABEC9A}" destId="{D4E8C0D8-F71F-411B-9C8F-C64A35521787}" srcOrd="2" destOrd="0" presId="urn:microsoft.com/office/officeart/2005/8/layout/hProcess11"/>
    <dgm:cxn modelId="{BC9F6AFA-51C8-4780-B6C0-1755FC3FDCC2}" type="presParOf" srcId="{B7B96F8C-0FCF-454C-88D7-8E6426D91C04}" destId="{80B330C4-8585-4EBB-9EFB-D4AFC117012B}" srcOrd="5" destOrd="0" presId="urn:microsoft.com/office/officeart/2005/8/layout/hProcess11"/>
    <dgm:cxn modelId="{953CEF73-5578-4373-8652-7561B8F8701F}" type="presParOf" srcId="{B7B96F8C-0FCF-454C-88D7-8E6426D91C04}" destId="{64543018-C658-4B03-9011-028BD8CA15D4}" srcOrd="6" destOrd="0" presId="urn:microsoft.com/office/officeart/2005/8/layout/hProcess11"/>
    <dgm:cxn modelId="{9AD525FC-C963-44EE-A9CE-6D36C171A107}" type="presParOf" srcId="{64543018-C658-4B03-9011-028BD8CA15D4}" destId="{6FA01250-9A33-4692-B85A-C6B067102C94}" srcOrd="0" destOrd="0" presId="urn:microsoft.com/office/officeart/2005/8/layout/hProcess11"/>
    <dgm:cxn modelId="{92EFDD2F-D407-42E3-AF96-2F8943899B92}" type="presParOf" srcId="{64543018-C658-4B03-9011-028BD8CA15D4}" destId="{121E3A76-A580-4F10-B7DB-65B182D3DF50}" srcOrd="1" destOrd="0" presId="urn:microsoft.com/office/officeart/2005/8/layout/hProcess11"/>
    <dgm:cxn modelId="{584C2B47-B250-40DF-BDEE-9D1061A64CD5}" type="presParOf" srcId="{64543018-C658-4B03-9011-028BD8CA15D4}" destId="{3DD857D8-C960-4E65-A4AA-92D0795BA999}" srcOrd="2" destOrd="0" presId="urn:microsoft.com/office/officeart/2005/8/layout/hProcess11"/>
    <dgm:cxn modelId="{678D9CB6-10F8-4731-B0A6-E6A270DAA27C}" type="presParOf" srcId="{B7B96F8C-0FCF-454C-88D7-8E6426D91C04}" destId="{5B028BC3-0956-490D-8E82-5D8AD0ACB9B0}" srcOrd="7" destOrd="0" presId="urn:microsoft.com/office/officeart/2005/8/layout/hProcess11"/>
    <dgm:cxn modelId="{F13260E4-84C7-4544-9F74-000CF4A5739F}" type="presParOf" srcId="{B7B96F8C-0FCF-454C-88D7-8E6426D91C04}" destId="{57B9211B-596C-43D5-BB30-ECC3B78B7A03}" srcOrd="8" destOrd="0" presId="urn:microsoft.com/office/officeart/2005/8/layout/hProcess11"/>
    <dgm:cxn modelId="{1163148F-709B-49E5-BEC1-1A94E35CFCF1}" type="presParOf" srcId="{57B9211B-596C-43D5-BB30-ECC3B78B7A03}" destId="{FED3C03A-53E2-4080-9AA6-6ED5048C24E2}" srcOrd="0" destOrd="0" presId="urn:microsoft.com/office/officeart/2005/8/layout/hProcess11"/>
    <dgm:cxn modelId="{E9611370-2815-44BA-8562-DF8FE7A31C2B}" type="presParOf" srcId="{57B9211B-596C-43D5-BB30-ECC3B78B7A03}" destId="{6952F0BE-D452-409B-812A-91F365A2D696}" srcOrd="1" destOrd="0" presId="urn:microsoft.com/office/officeart/2005/8/layout/hProcess11"/>
    <dgm:cxn modelId="{985B0B50-631E-4094-8B5D-18A6118E1A91}" type="presParOf" srcId="{57B9211B-596C-43D5-BB30-ECC3B78B7A03}" destId="{D1B37FE3-1FFF-4D30-86EF-505E42DDF4AF}" srcOrd="2" destOrd="0" presId="urn:microsoft.com/office/officeart/2005/8/layout/hProcess11"/>
    <dgm:cxn modelId="{0F7C9E2F-FAA5-47E9-B17B-8C41659594F3}" type="presParOf" srcId="{B7B96F8C-0FCF-454C-88D7-8E6426D91C04}" destId="{C5AE2681-2DAC-43C4-BC29-2E096FEB4C24}" srcOrd="9" destOrd="0" presId="urn:microsoft.com/office/officeart/2005/8/layout/hProcess11"/>
    <dgm:cxn modelId="{77486780-203C-429C-9CD5-9344EDB5CBF1}" type="presParOf" srcId="{B7B96F8C-0FCF-454C-88D7-8E6426D91C04}" destId="{06129E7C-7765-4485-AD44-01FCACBE74AF}" srcOrd="10" destOrd="0" presId="urn:microsoft.com/office/officeart/2005/8/layout/hProcess11"/>
    <dgm:cxn modelId="{4F23CBCC-BCEA-45C8-9ABA-08D10281F9BF}" type="presParOf" srcId="{06129E7C-7765-4485-AD44-01FCACBE74AF}" destId="{99B72814-92A9-4D1D-85B6-C7C8F4B678D1}" srcOrd="0" destOrd="0" presId="urn:microsoft.com/office/officeart/2005/8/layout/hProcess11"/>
    <dgm:cxn modelId="{ACED93A4-CCCE-4E13-B0EB-E39E5ACA8FE9}" type="presParOf" srcId="{06129E7C-7765-4485-AD44-01FCACBE74AF}" destId="{EF5EB126-0A16-4428-8B21-FA8581AB3E01}" srcOrd="1" destOrd="0" presId="urn:microsoft.com/office/officeart/2005/8/layout/hProcess11"/>
    <dgm:cxn modelId="{0C470E66-0189-4831-BE8D-58015B5C1FDD}" type="presParOf" srcId="{06129E7C-7765-4485-AD44-01FCACBE74AF}" destId="{90E734B4-14A6-4E64-937D-704735A5C5E5}" srcOrd="2" destOrd="0" presId="urn:microsoft.com/office/officeart/2005/8/layout/hProcess11"/>
    <dgm:cxn modelId="{25B59398-D3A1-4D25-812C-0DB6DF0DA67D}" type="presParOf" srcId="{B7B96F8C-0FCF-454C-88D7-8E6426D91C04}" destId="{B81E4E08-C3A0-41AC-BFDA-CEEA9E8EE9CA}" srcOrd="11" destOrd="0" presId="urn:microsoft.com/office/officeart/2005/8/layout/hProcess11"/>
    <dgm:cxn modelId="{7A82B3C6-272E-4988-A7B4-E79AD8083F3C}" type="presParOf" srcId="{B7B96F8C-0FCF-454C-88D7-8E6426D91C04}" destId="{68EDC6C4-45AB-4FB0-8F81-38325FE73174}" srcOrd="12" destOrd="0" presId="urn:microsoft.com/office/officeart/2005/8/layout/hProcess11"/>
    <dgm:cxn modelId="{91C8ED31-1C3F-4451-933C-63330C11D4A6}" type="presParOf" srcId="{68EDC6C4-45AB-4FB0-8F81-38325FE73174}" destId="{A9E77885-3327-4774-8BCE-F6A62C4DC00A}" srcOrd="0" destOrd="0" presId="urn:microsoft.com/office/officeart/2005/8/layout/hProcess11"/>
    <dgm:cxn modelId="{3074A07F-661A-4948-86E1-971A9B119755}" type="presParOf" srcId="{68EDC6C4-45AB-4FB0-8F81-38325FE73174}" destId="{C3D7A01F-A859-49AD-A938-865E2C1451B1}" srcOrd="1" destOrd="0" presId="urn:microsoft.com/office/officeart/2005/8/layout/hProcess11"/>
    <dgm:cxn modelId="{CC8AAF32-902E-45AC-9355-1E94773E5616}" type="presParOf" srcId="{68EDC6C4-45AB-4FB0-8F81-38325FE73174}" destId="{87C2C573-0BAF-40BC-955C-F8860433A4CA}" srcOrd="2" destOrd="0" presId="urn:microsoft.com/office/officeart/2005/8/layout/hProcess11"/>
    <dgm:cxn modelId="{A4543422-5F23-4FDA-B41B-D64C8F238618}" type="presParOf" srcId="{B7B96F8C-0FCF-454C-88D7-8E6426D91C04}" destId="{B101C995-6E34-4AA7-B5CE-37BBF4C299D5}" srcOrd="13" destOrd="0" presId="urn:microsoft.com/office/officeart/2005/8/layout/hProcess11"/>
    <dgm:cxn modelId="{600A9F66-A1A9-4575-88C6-81F31A0AE4EF}" type="presParOf" srcId="{B7B96F8C-0FCF-454C-88D7-8E6426D91C04}" destId="{6DF31787-2D02-40A8-99B4-4049F60FB3F0}" srcOrd="14" destOrd="0" presId="urn:microsoft.com/office/officeart/2005/8/layout/hProcess11"/>
    <dgm:cxn modelId="{42AB253B-3CA1-42B5-9E15-3BAE060D91CB}" type="presParOf" srcId="{6DF31787-2D02-40A8-99B4-4049F60FB3F0}" destId="{F27C998E-EFB1-4B48-8997-4441481F3B58}" srcOrd="0" destOrd="0" presId="urn:microsoft.com/office/officeart/2005/8/layout/hProcess11"/>
    <dgm:cxn modelId="{25112A29-6320-43BA-AF2A-1D5B9F60DD51}" type="presParOf" srcId="{6DF31787-2D02-40A8-99B4-4049F60FB3F0}" destId="{EE3F0450-9174-415B-B480-4AC4DC381066}" srcOrd="1" destOrd="0" presId="urn:microsoft.com/office/officeart/2005/8/layout/hProcess11"/>
    <dgm:cxn modelId="{E01E4E41-F5F3-4015-A30E-4336BAA54035}" type="presParOf" srcId="{6DF31787-2D02-40A8-99B4-4049F60FB3F0}" destId="{039B5D29-609C-4592-B718-68D7B715459B}" srcOrd="2" destOrd="0" presId="urn:microsoft.com/office/officeart/2005/8/layout/hProcess11"/>
    <dgm:cxn modelId="{5AE4C2F7-AC7D-43FB-84C3-AED8EB44965F}" type="presParOf" srcId="{B7B96F8C-0FCF-454C-88D7-8E6426D91C04}" destId="{528291A6-AF8C-4ECC-8E42-A3D808A73DBE}" srcOrd="15" destOrd="0" presId="urn:microsoft.com/office/officeart/2005/8/layout/hProcess11"/>
    <dgm:cxn modelId="{F21C1697-B350-44D3-A56C-BE3F4A4A9704}" type="presParOf" srcId="{B7B96F8C-0FCF-454C-88D7-8E6426D91C04}" destId="{5C746A98-7217-421B-AF46-2CDFDE2EF11D}" srcOrd="16" destOrd="0" presId="urn:microsoft.com/office/officeart/2005/8/layout/hProcess11"/>
    <dgm:cxn modelId="{FEE81466-A764-44B6-87C4-FA5CD3A1A49F}" type="presParOf" srcId="{5C746A98-7217-421B-AF46-2CDFDE2EF11D}" destId="{545D8A1D-99B4-4C94-B30F-39B392B8015B}" srcOrd="0" destOrd="0" presId="urn:microsoft.com/office/officeart/2005/8/layout/hProcess11"/>
    <dgm:cxn modelId="{1EC9B486-BEA5-4C18-B9D4-1F63695E6013}" type="presParOf" srcId="{5C746A98-7217-421B-AF46-2CDFDE2EF11D}" destId="{3FAEB061-BA72-466C-BAA7-06F650AE5182}" srcOrd="1" destOrd="0" presId="urn:microsoft.com/office/officeart/2005/8/layout/hProcess11"/>
    <dgm:cxn modelId="{2126C479-5297-496A-8389-E447211EA452}" type="presParOf" srcId="{5C746A98-7217-421B-AF46-2CDFDE2EF11D}" destId="{26869754-8656-43D8-8DD8-608D07F590C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34286D-B8E0-4987-8E0E-5638DFB37695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AA57CC2-7B55-4A55-B4EC-78838EEFD1FA}">
      <dgm:prSet phldrT="[Text]" custT="1"/>
      <dgm:spPr>
        <a:ln>
          <a:noFill/>
        </a:ln>
      </dgm:spPr>
      <dgm:t>
        <a:bodyPr/>
        <a:lstStyle/>
        <a:p>
          <a:r>
            <a:rPr lang="en-US" sz="2400" b="0" i="0">
              <a:latin typeface="Calibri Light" panose="020F0302020204030204" pitchFamily="34" charset="0"/>
              <a:cs typeface="Calibri Light" panose="020F0302020204030204" pitchFamily="34" charset="0"/>
            </a:rPr>
            <a:t>Language Support for Java(TM) by Red Hat(</a:t>
          </a:r>
          <a:r>
            <a:rPr lang="zh-CN" altLang="en-US" sz="2400" b="0" i="0">
              <a:latin typeface="Calibri Light" panose="020F0302020204030204" pitchFamily="34" charset="0"/>
              <a:cs typeface="Calibri Light" panose="020F0302020204030204" pitchFamily="34" charset="0"/>
            </a:rPr>
            <a:t>提供基本功能）</a:t>
          </a:r>
          <a:endParaRPr lang="en-US" sz="2400" b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28DA5DC-D18B-41EC-86C1-2F5A5BE3A014}" type="parTrans" cxnId="{F30E2E0B-F1E2-4031-9669-3BF441BD8601}">
      <dgm:prSet/>
      <dgm:spPr/>
      <dgm:t>
        <a:bodyPr/>
        <a:lstStyle/>
        <a:p>
          <a:endParaRPr lang="en-US"/>
        </a:p>
      </dgm:t>
    </dgm:pt>
    <dgm:pt modelId="{4B940196-6400-4216-9921-7CE511A13589}" type="sibTrans" cxnId="{F30E2E0B-F1E2-4031-9669-3BF441BD8601}">
      <dgm:prSet/>
      <dgm:spPr/>
      <dgm:t>
        <a:bodyPr/>
        <a:lstStyle/>
        <a:p>
          <a:endParaRPr lang="en-US"/>
        </a:p>
      </dgm:t>
    </dgm:pt>
    <dgm:pt modelId="{5B46139A-3B9B-4DCC-BA84-BF508032CA66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Debugger(</a:t>
          </a:r>
          <a:r>
            <a:rPr lang="zh-CN" altLang="en-US" sz="2400">
              <a:latin typeface="Calibri Light" panose="020F0302020204030204" pitchFamily="34" charset="0"/>
              <a:cs typeface="Calibri Light" panose="020F0302020204030204" pitchFamily="34" charset="0"/>
            </a:rPr>
            <a:t>调试）</a:t>
          </a:r>
          <a:endParaRPr lang="en-US" sz="24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41494AC-CAA9-45A5-A5DB-71549424937C}" type="parTrans" cxnId="{BDEAC21C-20F9-4B6D-92EE-E9994A27DDC4}">
      <dgm:prSet/>
      <dgm:spPr/>
      <dgm:t>
        <a:bodyPr/>
        <a:lstStyle/>
        <a:p>
          <a:endParaRPr lang="en-US"/>
        </a:p>
      </dgm:t>
    </dgm:pt>
    <dgm:pt modelId="{867515BC-2C0B-47EB-B1F1-9DDB23A0FBB4}" type="sibTrans" cxnId="{BDEAC21C-20F9-4B6D-92EE-E9994A27DDC4}">
      <dgm:prSet/>
      <dgm:spPr/>
      <dgm:t>
        <a:bodyPr/>
        <a:lstStyle/>
        <a:p>
          <a:endParaRPr lang="en-US"/>
        </a:p>
      </dgm:t>
    </dgm:pt>
    <dgm:pt modelId="{6F4FFA1C-2888-4086-BA1C-7A105B71FA55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Java Test Runner(</a:t>
          </a:r>
          <a:r>
            <a:rPr lang="zh-CN" altLang="en-US" sz="2400">
              <a:latin typeface="Calibri Light" panose="020F0302020204030204" pitchFamily="34" charset="0"/>
              <a:cs typeface="Calibri Light" panose="020F0302020204030204" pitchFamily="34" charset="0"/>
            </a:rPr>
            <a:t>测试）</a:t>
          </a:r>
          <a:endParaRPr lang="en-US" sz="24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9873A39-9C4C-4F65-AD56-F9FD331C0C95}" type="parTrans" cxnId="{A39193B0-A573-4904-9259-B1588032FF19}">
      <dgm:prSet/>
      <dgm:spPr/>
      <dgm:t>
        <a:bodyPr/>
        <a:lstStyle/>
        <a:p>
          <a:endParaRPr lang="en-US"/>
        </a:p>
      </dgm:t>
    </dgm:pt>
    <dgm:pt modelId="{81EA0C17-2176-49BB-9473-DD7C45E4486D}" type="sibTrans" cxnId="{A39193B0-A573-4904-9259-B1588032FF19}">
      <dgm:prSet/>
      <dgm:spPr/>
      <dgm:t>
        <a:bodyPr/>
        <a:lstStyle/>
        <a:p>
          <a:endParaRPr lang="en-US"/>
        </a:p>
      </dgm:t>
    </dgm:pt>
    <dgm:pt modelId="{4609080B-942C-4AE3-B9E8-62B9CAFCC51C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Maven / Gradle </a:t>
          </a:r>
          <a:r>
            <a:rPr lang="zh-CN" altLang="en-US" sz="2400">
              <a:latin typeface="Calibri Light" panose="020F0302020204030204" pitchFamily="34" charset="0"/>
              <a:cs typeface="Calibri Light" panose="020F0302020204030204" pitchFamily="34" charset="0"/>
            </a:rPr>
            <a:t>支持</a:t>
          </a:r>
          <a:endParaRPr lang="en-US" sz="24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3B70B7C-3C24-4FA5-83DA-76A89D12B2F3}" type="parTrans" cxnId="{3122A86D-F97B-4C6F-B383-F76607456085}">
      <dgm:prSet/>
      <dgm:spPr/>
      <dgm:t>
        <a:bodyPr/>
        <a:lstStyle/>
        <a:p>
          <a:endParaRPr lang="en-US"/>
        </a:p>
      </dgm:t>
    </dgm:pt>
    <dgm:pt modelId="{F2653FF1-C072-445F-8D68-51F41DA06375}" type="sibTrans" cxnId="{3122A86D-F97B-4C6F-B383-F76607456085}">
      <dgm:prSet/>
      <dgm:spPr/>
      <dgm:t>
        <a:bodyPr/>
        <a:lstStyle/>
        <a:p>
          <a:endParaRPr lang="en-US"/>
        </a:p>
      </dgm:t>
    </dgm:pt>
    <dgm:pt modelId="{A5A783AA-9D96-488E-8CAC-3A7FF469838B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Java</a:t>
          </a:r>
          <a:r>
            <a:rPr lang="zh-CN" altLang="en-US" sz="2400">
              <a:latin typeface="Calibri Light" panose="020F0302020204030204" pitchFamily="34" charset="0"/>
              <a:cs typeface="Calibri Light" panose="020F0302020204030204" pitchFamily="34" charset="0"/>
            </a:rPr>
            <a:t>项目管理</a:t>
          </a:r>
          <a:endParaRPr lang="en-US" sz="24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3ED8AED-9DB6-492D-A4DC-9741B77D4BBF}" type="parTrans" cxnId="{8BF49B91-FDB8-4E5A-8578-E39849525CE1}">
      <dgm:prSet/>
      <dgm:spPr/>
      <dgm:t>
        <a:bodyPr/>
        <a:lstStyle/>
        <a:p>
          <a:endParaRPr lang="en-US"/>
        </a:p>
      </dgm:t>
    </dgm:pt>
    <dgm:pt modelId="{A14B824A-91CD-4DAF-824D-0BF153F68023}" type="sibTrans" cxnId="{8BF49B91-FDB8-4E5A-8578-E39849525CE1}">
      <dgm:prSet/>
      <dgm:spPr/>
      <dgm:t>
        <a:bodyPr/>
        <a:lstStyle/>
        <a:p>
          <a:endParaRPr lang="en-US"/>
        </a:p>
      </dgm:t>
    </dgm:pt>
    <dgm:pt modelId="{C370793B-7060-4E19-9520-646C746DA3C8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Visual Studio IntelliCode</a:t>
          </a:r>
        </a:p>
      </dgm:t>
    </dgm:pt>
    <dgm:pt modelId="{05E52631-57D1-48CF-B3AF-F6EA43F80E34}" type="parTrans" cxnId="{9DB43170-80FB-48D9-B393-133C8299AFC7}">
      <dgm:prSet/>
      <dgm:spPr/>
      <dgm:t>
        <a:bodyPr/>
        <a:lstStyle/>
        <a:p>
          <a:endParaRPr lang="en-US"/>
        </a:p>
      </dgm:t>
    </dgm:pt>
    <dgm:pt modelId="{F7842D65-4F39-4806-82FE-66401AF585CF}" type="sibTrans" cxnId="{9DB43170-80FB-48D9-B393-133C8299AFC7}">
      <dgm:prSet/>
      <dgm:spPr/>
      <dgm:t>
        <a:bodyPr/>
        <a:lstStyle/>
        <a:p>
          <a:endParaRPr lang="en-US"/>
        </a:p>
      </dgm:t>
    </dgm:pt>
    <dgm:pt modelId="{937C3805-6C35-49C6-AA8D-E85D8C127B09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latin typeface="Calibri Light" panose="020F0302020204030204" pitchFamily="34" charset="0"/>
              <a:cs typeface="Calibri Light" panose="020F0302020204030204" pitchFamily="34" charset="0"/>
            </a:rPr>
            <a:t>… </a:t>
          </a:r>
          <a:r>
            <a:rPr lang="zh-CN" altLang="en-US" sz="2400">
              <a:latin typeface="Calibri Light" panose="020F0302020204030204" pitchFamily="34" charset="0"/>
              <a:cs typeface="Calibri Light" panose="020F0302020204030204" pitchFamily="34" charset="0"/>
            </a:rPr>
            <a:t>丰富的插件系统支持</a:t>
          </a:r>
          <a:endParaRPr lang="en-US" sz="24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0185CEB-DACF-4EB7-B90B-35C266C0F2DC}" type="parTrans" cxnId="{50D7371C-B992-4A49-AF11-4752FA22D624}">
      <dgm:prSet/>
      <dgm:spPr/>
      <dgm:t>
        <a:bodyPr/>
        <a:lstStyle/>
        <a:p>
          <a:endParaRPr lang="en-US"/>
        </a:p>
      </dgm:t>
    </dgm:pt>
    <dgm:pt modelId="{32E48C24-3E79-4189-9B41-D40F23C72C5D}" type="sibTrans" cxnId="{50D7371C-B992-4A49-AF11-4752FA22D624}">
      <dgm:prSet/>
      <dgm:spPr/>
      <dgm:t>
        <a:bodyPr/>
        <a:lstStyle/>
        <a:p>
          <a:endParaRPr lang="en-US"/>
        </a:p>
      </dgm:t>
    </dgm:pt>
    <dgm:pt modelId="{C2C2EFB2-7EC0-466F-BDDE-125DFDE4A95D}" type="pres">
      <dgm:prSet presAssocID="{FC34286D-B8E0-4987-8E0E-5638DFB37695}" presName="linear" presStyleCnt="0">
        <dgm:presLayoutVars>
          <dgm:dir/>
          <dgm:resizeHandles val="exact"/>
        </dgm:presLayoutVars>
      </dgm:prSet>
      <dgm:spPr/>
    </dgm:pt>
    <dgm:pt modelId="{7CA66BA9-48BE-4CE4-986F-9D3C366FD0AE}" type="pres">
      <dgm:prSet presAssocID="{FAA57CC2-7B55-4A55-B4EC-78838EEFD1FA}" presName="comp" presStyleCnt="0"/>
      <dgm:spPr/>
    </dgm:pt>
    <dgm:pt modelId="{195E3E05-7633-442A-858C-63A0F120B7DB}" type="pres">
      <dgm:prSet presAssocID="{FAA57CC2-7B55-4A55-B4EC-78838EEFD1FA}" presName="box" presStyleLbl="node1" presStyleIdx="0" presStyleCnt="7" custLinFactNeighborX="-14925"/>
      <dgm:spPr/>
    </dgm:pt>
    <dgm:pt modelId="{9DB11612-719D-41ED-893C-D5660CA59BE3}" type="pres">
      <dgm:prSet presAssocID="{FAA57CC2-7B55-4A55-B4EC-78838EEFD1FA}" presName="img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3E15F213-394A-40F7-95FC-F564BDF98B3E}" type="pres">
      <dgm:prSet presAssocID="{FAA57CC2-7B55-4A55-B4EC-78838EEFD1FA}" presName="text" presStyleLbl="node1" presStyleIdx="0" presStyleCnt="7">
        <dgm:presLayoutVars>
          <dgm:bulletEnabled val="1"/>
        </dgm:presLayoutVars>
      </dgm:prSet>
      <dgm:spPr/>
    </dgm:pt>
    <dgm:pt modelId="{A90AEFD3-923F-48E9-9F19-932A6F453BF4}" type="pres">
      <dgm:prSet presAssocID="{4B940196-6400-4216-9921-7CE511A13589}" presName="spacer" presStyleCnt="0"/>
      <dgm:spPr/>
    </dgm:pt>
    <dgm:pt modelId="{86A1AB82-8C1A-464F-A047-A6548531D173}" type="pres">
      <dgm:prSet presAssocID="{5B46139A-3B9B-4DCC-BA84-BF508032CA66}" presName="comp" presStyleCnt="0"/>
      <dgm:spPr/>
    </dgm:pt>
    <dgm:pt modelId="{54DE3CCE-D7D5-40B2-A387-E27A8DA6D44A}" type="pres">
      <dgm:prSet presAssocID="{5B46139A-3B9B-4DCC-BA84-BF508032CA66}" presName="box" presStyleLbl="node1" presStyleIdx="1" presStyleCnt="7"/>
      <dgm:spPr/>
    </dgm:pt>
    <dgm:pt modelId="{73B7674B-BF57-47BD-BDE4-6BEAA7ED6E75}" type="pres">
      <dgm:prSet presAssocID="{5B46139A-3B9B-4DCC-BA84-BF508032CA66}" presName="img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BD55612-A2E8-47BD-ADE1-7CBE92C98A5D}" type="pres">
      <dgm:prSet presAssocID="{5B46139A-3B9B-4DCC-BA84-BF508032CA66}" presName="text" presStyleLbl="node1" presStyleIdx="1" presStyleCnt="7">
        <dgm:presLayoutVars>
          <dgm:bulletEnabled val="1"/>
        </dgm:presLayoutVars>
      </dgm:prSet>
      <dgm:spPr/>
    </dgm:pt>
    <dgm:pt modelId="{ED7D20AE-BE65-4D4B-B6DE-9DECBF751E07}" type="pres">
      <dgm:prSet presAssocID="{867515BC-2C0B-47EB-B1F1-9DDB23A0FBB4}" presName="spacer" presStyleCnt="0"/>
      <dgm:spPr/>
    </dgm:pt>
    <dgm:pt modelId="{1DC31C3C-2794-4D3E-B227-DBC1E9382651}" type="pres">
      <dgm:prSet presAssocID="{6F4FFA1C-2888-4086-BA1C-7A105B71FA55}" presName="comp" presStyleCnt="0"/>
      <dgm:spPr/>
    </dgm:pt>
    <dgm:pt modelId="{058D66A2-3B31-4862-B7B8-7C987563C900}" type="pres">
      <dgm:prSet presAssocID="{6F4FFA1C-2888-4086-BA1C-7A105B71FA55}" presName="box" presStyleLbl="node1" presStyleIdx="2" presStyleCnt="7"/>
      <dgm:spPr/>
    </dgm:pt>
    <dgm:pt modelId="{A3B38D93-A4CD-456E-98E8-99C13764B905}" type="pres">
      <dgm:prSet presAssocID="{6F4FFA1C-2888-4086-BA1C-7A105B71FA55}" presName="img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BCAA6E45-0BC9-4C7C-8E07-56806C9C88C1}" type="pres">
      <dgm:prSet presAssocID="{6F4FFA1C-2888-4086-BA1C-7A105B71FA55}" presName="text" presStyleLbl="node1" presStyleIdx="2" presStyleCnt="7">
        <dgm:presLayoutVars>
          <dgm:bulletEnabled val="1"/>
        </dgm:presLayoutVars>
      </dgm:prSet>
      <dgm:spPr/>
    </dgm:pt>
    <dgm:pt modelId="{FF15647D-A74C-4DCA-B8B1-E79A6114067E}" type="pres">
      <dgm:prSet presAssocID="{81EA0C17-2176-49BB-9473-DD7C45E4486D}" presName="spacer" presStyleCnt="0"/>
      <dgm:spPr/>
    </dgm:pt>
    <dgm:pt modelId="{4B126610-9EAF-4BB7-BBBE-82348BAE4828}" type="pres">
      <dgm:prSet presAssocID="{4609080B-942C-4AE3-B9E8-62B9CAFCC51C}" presName="comp" presStyleCnt="0"/>
      <dgm:spPr/>
    </dgm:pt>
    <dgm:pt modelId="{AF0B9E9F-23FE-4497-84E6-42722A9DB72F}" type="pres">
      <dgm:prSet presAssocID="{4609080B-942C-4AE3-B9E8-62B9CAFCC51C}" presName="box" presStyleLbl="node1" presStyleIdx="3" presStyleCnt="7"/>
      <dgm:spPr/>
    </dgm:pt>
    <dgm:pt modelId="{B7D21E86-EA12-4CA6-BE97-3CA84E53F0E4}" type="pres">
      <dgm:prSet presAssocID="{4609080B-942C-4AE3-B9E8-62B9CAFCC51C}" presName="img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6A6CAE5-830E-4FE2-94FF-DE92006AF92A}" type="pres">
      <dgm:prSet presAssocID="{4609080B-942C-4AE3-B9E8-62B9CAFCC51C}" presName="text" presStyleLbl="node1" presStyleIdx="3" presStyleCnt="7">
        <dgm:presLayoutVars>
          <dgm:bulletEnabled val="1"/>
        </dgm:presLayoutVars>
      </dgm:prSet>
      <dgm:spPr/>
    </dgm:pt>
    <dgm:pt modelId="{CBF27E81-3AF1-4D13-8E99-F3AE26F63B8F}" type="pres">
      <dgm:prSet presAssocID="{F2653FF1-C072-445F-8D68-51F41DA06375}" presName="spacer" presStyleCnt="0"/>
      <dgm:spPr/>
    </dgm:pt>
    <dgm:pt modelId="{64419116-E250-40A2-8886-016253FED94A}" type="pres">
      <dgm:prSet presAssocID="{A5A783AA-9D96-488E-8CAC-3A7FF469838B}" presName="comp" presStyleCnt="0"/>
      <dgm:spPr/>
    </dgm:pt>
    <dgm:pt modelId="{1B741459-9C1F-470C-86F5-792D4F3306E4}" type="pres">
      <dgm:prSet presAssocID="{A5A783AA-9D96-488E-8CAC-3A7FF469838B}" presName="box" presStyleLbl="node1" presStyleIdx="4" presStyleCnt="7" custLinFactNeighborX="35528" custLinFactNeighborY="2862"/>
      <dgm:spPr/>
    </dgm:pt>
    <dgm:pt modelId="{5D067898-9BD7-4F75-BC97-55FA01E74ABA}" type="pres">
      <dgm:prSet presAssocID="{A5A783AA-9D96-488E-8CAC-3A7FF469838B}" presName="img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57C5435-D59D-4A05-B69C-0B875216AE9A}" type="pres">
      <dgm:prSet presAssocID="{A5A783AA-9D96-488E-8CAC-3A7FF469838B}" presName="text" presStyleLbl="node1" presStyleIdx="4" presStyleCnt="7">
        <dgm:presLayoutVars>
          <dgm:bulletEnabled val="1"/>
        </dgm:presLayoutVars>
      </dgm:prSet>
      <dgm:spPr/>
    </dgm:pt>
    <dgm:pt modelId="{683DCF96-D1C0-45AC-9F42-9964D538BB3E}" type="pres">
      <dgm:prSet presAssocID="{A14B824A-91CD-4DAF-824D-0BF153F68023}" presName="spacer" presStyleCnt="0"/>
      <dgm:spPr/>
    </dgm:pt>
    <dgm:pt modelId="{9E252345-797B-4555-AB4E-32F2238BD648}" type="pres">
      <dgm:prSet presAssocID="{C370793B-7060-4E19-9520-646C746DA3C8}" presName="comp" presStyleCnt="0"/>
      <dgm:spPr/>
    </dgm:pt>
    <dgm:pt modelId="{B7E3670B-1357-4244-957F-5A17A84BF523}" type="pres">
      <dgm:prSet presAssocID="{C370793B-7060-4E19-9520-646C746DA3C8}" presName="box" presStyleLbl="node1" presStyleIdx="5" presStyleCnt="7"/>
      <dgm:spPr/>
    </dgm:pt>
    <dgm:pt modelId="{CE60A631-9005-4C8B-897D-8465B2857982}" type="pres">
      <dgm:prSet presAssocID="{C370793B-7060-4E19-9520-646C746DA3C8}" presName="img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CD7F7510-1D50-4162-871A-460B3C5E7327}" type="pres">
      <dgm:prSet presAssocID="{C370793B-7060-4E19-9520-646C746DA3C8}" presName="text" presStyleLbl="node1" presStyleIdx="5" presStyleCnt="7">
        <dgm:presLayoutVars>
          <dgm:bulletEnabled val="1"/>
        </dgm:presLayoutVars>
      </dgm:prSet>
      <dgm:spPr/>
    </dgm:pt>
    <dgm:pt modelId="{5154F7EF-48D2-47DB-A952-0A06CD81A95D}" type="pres">
      <dgm:prSet presAssocID="{F7842D65-4F39-4806-82FE-66401AF585CF}" presName="spacer" presStyleCnt="0"/>
      <dgm:spPr/>
    </dgm:pt>
    <dgm:pt modelId="{3B30898F-8D2B-4AF8-9DE4-95CDF615412F}" type="pres">
      <dgm:prSet presAssocID="{937C3805-6C35-49C6-AA8D-E85D8C127B09}" presName="comp" presStyleCnt="0"/>
      <dgm:spPr/>
    </dgm:pt>
    <dgm:pt modelId="{EEF1BED8-EB77-4656-B009-0F872FDF9E28}" type="pres">
      <dgm:prSet presAssocID="{937C3805-6C35-49C6-AA8D-E85D8C127B09}" presName="box" presStyleLbl="node1" presStyleIdx="6" presStyleCnt="7"/>
      <dgm:spPr/>
    </dgm:pt>
    <dgm:pt modelId="{05D9AF18-61A7-46BE-919F-0A3EBFEF0527}" type="pres">
      <dgm:prSet presAssocID="{937C3805-6C35-49C6-AA8D-E85D8C127B09}" presName="img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10DB83B-0D07-4882-965A-1E02E080C81F}" type="pres">
      <dgm:prSet presAssocID="{937C3805-6C35-49C6-AA8D-E85D8C127B09}" presName="text" presStyleLbl="node1" presStyleIdx="6" presStyleCnt="7">
        <dgm:presLayoutVars>
          <dgm:bulletEnabled val="1"/>
        </dgm:presLayoutVars>
      </dgm:prSet>
      <dgm:spPr/>
    </dgm:pt>
  </dgm:ptLst>
  <dgm:cxnLst>
    <dgm:cxn modelId="{F30E2E0B-F1E2-4031-9669-3BF441BD8601}" srcId="{FC34286D-B8E0-4987-8E0E-5638DFB37695}" destId="{FAA57CC2-7B55-4A55-B4EC-78838EEFD1FA}" srcOrd="0" destOrd="0" parTransId="{728DA5DC-D18B-41EC-86C1-2F5A5BE3A014}" sibTransId="{4B940196-6400-4216-9921-7CE511A13589}"/>
    <dgm:cxn modelId="{136D4818-5156-4C61-8BD9-769C3038F1C4}" type="presOf" srcId="{A5A783AA-9D96-488E-8CAC-3A7FF469838B}" destId="{457C5435-D59D-4A05-B69C-0B875216AE9A}" srcOrd="1" destOrd="0" presId="urn:microsoft.com/office/officeart/2005/8/layout/vList4"/>
    <dgm:cxn modelId="{50D7371C-B992-4A49-AF11-4752FA22D624}" srcId="{FC34286D-B8E0-4987-8E0E-5638DFB37695}" destId="{937C3805-6C35-49C6-AA8D-E85D8C127B09}" srcOrd="6" destOrd="0" parTransId="{E0185CEB-DACF-4EB7-B90B-35C266C0F2DC}" sibTransId="{32E48C24-3E79-4189-9B41-D40F23C72C5D}"/>
    <dgm:cxn modelId="{BDEAC21C-20F9-4B6D-92EE-E9994A27DDC4}" srcId="{FC34286D-B8E0-4987-8E0E-5638DFB37695}" destId="{5B46139A-3B9B-4DCC-BA84-BF508032CA66}" srcOrd="1" destOrd="0" parTransId="{341494AC-CAA9-45A5-A5DB-71549424937C}" sibTransId="{867515BC-2C0B-47EB-B1F1-9DDB23A0FBB4}"/>
    <dgm:cxn modelId="{D8922635-FF05-4DFC-B7C8-AA2741C686E1}" type="presOf" srcId="{6F4FFA1C-2888-4086-BA1C-7A105B71FA55}" destId="{BCAA6E45-0BC9-4C7C-8E07-56806C9C88C1}" srcOrd="1" destOrd="0" presId="urn:microsoft.com/office/officeart/2005/8/layout/vList4"/>
    <dgm:cxn modelId="{3B8CCA5D-A5AE-4177-96AB-68B7D3F2AD58}" type="presOf" srcId="{5B46139A-3B9B-4DCC-BA84-BF508032CA66}" destId="{4BD55612-A2E8-47BD-ADE1-7CBE92C98A5D}" srcOrd="1" destOrd="0" presId="urn:microsoft.com/office/officeart/2005/8/layout/vList4"/>
    <dgm:cxn modelId="{2B3D745F-1CD2-4168-9EFD-49ECD52446C5}" type="presOf" srcId="{A5A783AA-9D96-488E-8CAC-3A7FF469838B}" destId="{1B741459-9C1F-470C-86F5-792D4F3306E4}" srcOrd="0" destOrd="0" presId="urn:microsoft.com/office/officeart/2005/8/layout/vList4"/>
    <dgm:cxn modelId="{3122A86D-F97B-4C6F-B383-F76607456085}" srcId="{FC34286D-B8E0-4987-8E0E-5638DFB37695}" destId="{4609080B-942C-4AE3-B9E8-62B9CAFCC51C}" srcOrd="3" destOrd="0" parTransId="{13B70B7C-3C24-4FA5-83DA-76A89D12B2F3}" sibTransId="{F2653FF1-C072-445F-8D68-51F41DA06375}"/>
    <dgm:cxn modelId="{B1D0E06E-4AFF-47A9-83CF-BA6DBC656242}" type="presOf" srcId="{FAA57CC2-7B55-4A55-B4EC-78838EEFD1FA}" destId="{195E3E05-7633-442A-858C-63A0F120B7DB}" srcOrd="0" destOrd="0" presId="urn:microsoft.com/office/officeart/2005/8/layout/vList4"/>
    <dgm:cxn modelId="{E74FC36F-72BB-43C3-924D-721157252947}" type="presOf" srcId="{6F4FFA1C-2888-4086-BA1C-7A105B71FA55}" destId="{058D66A2-3B31-4862-B7B8-7C987563C900}" srcOrd="0" destOrd="0" presId="urn:microsoft.com/office/officeart/2005/8/layout/vList4"/>
    <dgm:cxn modelId="{9DB43170-80FB-48D9-B393-133C8299AFC7}" srcId="{FC34286D-B8E0-4987-8E0E-5638DFB37695}" destId="{C370793B-7060-4E19-9520-646C746DA3C8}" srcOrd="5" destOrd="0" parTransId="{05E52631-57D1-48CF-B3AF-F6EA43F80E34}" sibTransId="{F7842D65-4F39-4806-82FE-66401AF585CF}"/>
    <dgm:cxn modelId="{B3351B74-6132-46C0-9D53-58C49E36EF54}" type="presOf" srcId="{5B46139A-3B9B-4DCC-BA84-BF508032CA66}" destId="{54DE3CCE-D7D5-40B2-A387-E27A8DA6D44A}" srcOrd="0" destOrd="0" presId="urn:microsoft.com/office/officeart/2005/8/layout/vList4"/>
    <dgm:cxn modelId="{F858975A-2249-4BCA-A95D-9702D4A2245B}" type="presOf" srcId="{FC34286D-B8E0-4987-8E0E-5638DFB37695}" destId="{C2C2EFB2-7EC0-466F-BDDE-125DFDE4A95D}" srcOrd="0" destOrd="0" presId="urn:microsoft.com/office/officeart/2005/8/layout/vList4"/>
    <dgm:cxn modelId="{3BF5CC5A-E3C1-4C55-B28A-C263794ECD42}" type="presOf" srcId="{C370793B-7060-4E19-9520-646C746DA3C8}" destId="{CD7F7510-1D50-4162-871A-460B3C5E7327}" srcOrd="1" destOrd="0" presId="urn:microsoft.com/office/officeart/2005/8/layout/vList4"/>
    <dgm:cxn modelId="{8BF49B91-FDB8-4E5A-8578-E39849525CE1}" srcId="{FC34286D-B8E0-4987-8E0E-5638DFB37695}" destId="{A5A783AA-9D96-488E-8CAC-3A7FF469838B}" srcOrd="4" destOrd="0" parTransId="{B3ED8AED-9DB6-492D-A4DC-9741B77D4BBF}" sibTransId="{A14B824A-91CD-4DAF-824D-0BF153F68023}"/>
    <dgm:cxn modelId="{51BAC696-CE42-44CA-9236-29AE1F3E5EF2}" type="presOf" srcId="{937C3805-6C35-49C6-AA8D-E85D8C127B09}" destId="{810DB83B-0D07-4882-965A-1E02E080C81F}" srcOrd="1" destOrd="0" presId="urn:microsoft.com/office/officeart/2005/8/layout/vList4"/>
    <dgm:cxn modelId="{9780C1A1-4B40-45BE-AFA5-4C97820F6E8B}" type="presOf" srcId="{4609080B-942C-4AE3-B9E8-62B9CAFCC51C}" destId="{16A6CAE5-830E-4FE2-94FF-DE92006AF92A}" srcOrd="1" destOrd="0" presId="urn:microsoft.com/office/officeart/2005/8/layout/vList4"/>
    <dgm:cxn modelId="{F6FEC6AA-65B3-4978-8E47-9F5E8A28A9D1}" type="presOf" srcId="{C370793B-7060-4E19-9520-646C746DA3C8}" destId="{B7E3670B-1357-4244-957F-5A17A84BF523}" srcOrd="0" destOrd="0" presId="urn:microsoft.com/office/officeart/2005/8/layout/vList4"/>
    <dgm:cxn modelId="{A39193B0-A573-4904-9259-B1588032FF19}" srcId="{FC34286D-B8E0-4987-8E0E-5638DFB37695}" destId="{6F4FFA1C-2888-4086-BA1C-7A105B71FA55}" srcOrd="2" destOrd="0" parTransId="{19873A39-9C4C-4F65-AD56-F9FD331C0C95}" sibTransId="{81EA0C17-2176-49BB-9473-DD7C45E4486D}"/>
    <dgm:cxn modelId="{23CFB1B1-7C11-4F02-A366-CD2414C4E0AE}" type="presOf" srcId="{4609080B-942C-4AE3-B9E8-62B9CAFCC51C}" destId="{AF0B9E9F-23FE-4497-84E6-42722A9DB72F}" srcOrd="0" destOrd="0" presId="urn:microsoft.com/office/officeart/2005/8/layout/vList4"/>
    <dgm:cxn modelId="{3A9BA4B8-3C31-4154-87FC-33F138BA7553}" type="presOf" srcId="{937C3805-6C35-49C6-AA8D-E85D8C127B09}" destId="{EEF1BED8-EB77-4656-B009-0F872FDF9E28}" srcOrd="0" destOrd="0" presId="urn:microsoft.com/office/officeart/2005/8/layout/vList4"/>
    <dgm:cxn modelId="{700750E2-E418-4502-8853-59049B73D469}" type="presOf" srcId="{FAA57CC2-7B55-4A55-B4EC-78838EEFD1FA}" destId="{3E15F213-394A-40F7-95FC-F564BDF98B3E}" srcOrd="1" destOrd="0" presId="urn:microsoft.com/office/officeart/2005/8/layout/vList4"/>
    <dgm:cxn modelId="{7CBDC5D1-F119-489F-BCA1-0E4C3677D0AC}" type="presParOf" srcId="{C2C2EFB2-7EC0-466F-BDDE-125DFDE4A95D}" destId="{7CA66BA9-48BE-4CE4-986F-9D3C366FD0AE}" srcOrd="0" destOrd="0" presId="urn:microsoft.com/office/officeart/2005/8/layout/vList4"/>
    <dgm:cxn modelId="{B204D957-6B53-4D8B-A22D-D4F2AF635262}" type="presParOf" srcId="{7CA66BA9-48BE-4CE4-986F-9D3C366FD0AE}" destId="{195E3E05-7633-442A-858C-63A0F120B7DB}" srcOrd="0" destOrd="0" presId="urn:microsoft.com/office/officeart/2005/8/layout/vList4"/>
    <dgm:cxn modelId="{70E1E790-0819-4490-92ED-D433DE6B5BE6}" type="presParOf" srcId="{7CA66BA9-48BE-4CE4-986F-9D3C366FD0AE}" destId="{9DB11612-719D-41ED-893C-D5660CA59BE3}" srcOrd="1" destOrd="0" presId="urn:microsoft.com/office/officeart/2005/8/layout/vList4"/>
    <dgm:cxn modelId="{6B25A55F-59D3-4B19-A22F-4836FBE43A03}" type="presParOf" srcId="{7CA66BA9-48BE-4CE4-986F-9D3C366FD0AE}" destId="{3E15F213-394A-40F7-95FC-F564BDF98B3E}" srcOrd="2" destOrd="0" presId="urn:microsoft.com/office/officeart/2005/8/layout/vList4"/>
    <dgm:cxn modelId="{8F66EE8C-B8A8-4C1D-8AEA-58906C352352}" type="presParOf" srcId="{C2C2EFB2-7EC0-466F-BDDE-125DFDE4A95D}" destId="{A90AEFD3-923F-48E9-9F19-932A6F453BF4}" srcOrd="1" destOrd="0" presId="urn:microsoft.com/office/officeart/2005/8/layout/vList4"/>
    <dgm:cxn modelId="{07A4910B-64A4-4C75-9DD1-9AE5C49EC4A1}" type="presParOf" srcId="{C2C2EFB2-7EC0-466F-BDDE-125DFDE4A95D}" destId="{86A1AB82-8C1A-464F-A047-A6548531D173}" srcOrd="2" destOrd="0" presId="urn:microsoft.com/office/officeart/2005/8/layout/vList4"/>
    <dgm:cxn modelId="{E43DE1FB-70AE-4642-9BDE-C5E1DEE81252}" type="presParOf" srcId="{86A1AB82-8C1A-464F-A047-A6548531D173}" destId="{54DE3CCE-D7D5-40B2-A387-E27A8DA6D44A}" srcOrd="0" destOrd="0" presId="urn:microsoft.com/office/officeart/2005/8/layout/vList4"/>
    <dgm:cxn modelId="{C035D754-FAB2-48C8-AAA5-8900A3DB8D77}" type="presParOf" srcId="{86A1AB82-8C1A-464F-A047-A6548531D173}" destId="{73B7674B-BF57-47BD-BDE4-6BEAA7ED6E75}" srcOrd="1" destOrd="0" presId="urn:microsoft.com/office/officeart/2005/8/layout/vList4"/>
    <dgm:cxn modelId="{6B298C71-D3F0-4F62-82B4-BBE35BCEC5DC}" type="presParOf" srcId="{86A1AB82-8C1A-464F-A047-A6548531D173}" destId="{4BD55612-A2E8-47BD-ADE1-7CBE92C98A5D}" srcOrd="2" destOrd="0" presId="urn:microsoft.com/office/officeart/2005/8/layout/vList4"/>
    <dgm:cxn modelId="{16E17B2B-FE47-44FC-8CA6-36898E068041}" type="presParOf" srcId="{C2C2EFB2-7EC0-466F-BDDE-125DFDE4A95D}" destId="{ED7D20AE-BE65-4D4B-B6DE-9DECBF751E07}" srcOrd="3" destOrd="0" presId="urn:microsoft.com/office/officeart/2005/8/layout/vList4"/>
    <dgm:cxn modelId="{8A834F46-7DF7-4DF8-94E9-A2AF921C1A08}" type="presParOf" srcId="{C2C2EFB2-7EC0-466F-BDDE-125DFDE4A95D}" destId="{1DC31C3C-2794-4D3E-B227-DBC1E9382651}" srcOrd="4" destOrd="0" presId="urn:microsoft.com/office/officeart/2005/8/layout/vList4"/>
    <dgm:cxn modelId="{106CDFE7-9D1D-4462-83EF-7E76FDF85F19}" type="presParOf" srcId="{1DC31C3C-2794-4D3E-B227-DBC1E9382651}" destId="{058D66A2-3B31-4862-B7B8-7C987563C900}" srcOrd="0" destOrd="0" presId="urn:microsoft.com/office/officeart/2005/8/layout/vList4"/>
    <dgm:cxn modelId="{C4D6BF85-4E53-4CAB-AE0C-497C5A189E63}" type="presParOf" srcId="{1DC31C3C-2794-4D3E-B227-DBC1E9382651}" destId="{A3B38D93-A4CD-456E-98E8-99C13764B905}" srcOrd="1" destOrd="0" presId="urn:microsoft.com/office/officeart/2005/8/layout/vList4"/>
    <dgm:cxn modelId="{A05C8C95-0281-4334-89FE-A1781B51F9A9}" type="presParOf" srcId="{1DC31C3C-2794-4D3E-B227-DBC1E9382651}" destId="{BCAA6E45-0BC9-4C7C-8E07-56806C9C88C1}" srcOrd="2" destOrd="0" presId="urn:microsoft.com/office/officeart/2005/8/layout/vList4"/>
    <dgm:cxn modelId="{64D8EB4C-F571-487B-9CB4-4AF3D130C26A}" type="presParOf" srcId="{C2C2EFB2-7EC0-466F-BDDE-125DFDE4A95D}" destId="{FF15647D-A74C-4DCA-B8B1-E79A6114067E}" srcOrd="5" destOrd="0" presId="urn:microsoft.com/office/officeart/2005/8/layout/vList4"/>
    <dgm:cxn modelId="{C7133F48-0715-470B-8658-63326DA64970}" type="presParOf" srcId="{C2C2EFB2-7EC0-466F-BDDE-125DFDE4A95D}" destId="{4B126610-9EAF-4BB7-BBBE-82348BAE4828}" srcOrd="6" destOrd="0" presId="urn:microsoft.com/office/officeart/2005/8/layout/vList4"/>
    <dgm:cxn modelId="{7D41548A-59F1-40D0-B0DD-A5A42A51F31B}" type="presParOf" srcId="{4B126610-9EAF-4BB7-BBBE-82348BAE4828}" destId="{AF0B9E9F-23FE-4497-84E6-42722A9DB72F}" srcOrd="0" destOrd="0" presId="urn:microsoft.com/office/officeart/2005/8/layout/vList4"/>
    <dgm:cxn modelId="{03FD7278-BCFF-40D7-937A-88B2AF623A96}" type="presParOf" srcId="{4B126610-9EAF-4BB7-BBBE-82348BAE4828}" destId="{B7D21E86-EA12-4CA6-BE97-3CA84E53F0E4}" srcOrd="1" destOrd="0" presId="urn:microsoft.com/office/officeart/2005/8/layout/vList4"/>
    <dgm:cxn modelId="{16C4187E-92B4-40F8-8158-05DDFF3C1B42}" type="presParOf" srcId="{4B126610-9EAF-4BB7-BBBE-82348BAE4828}" destId="{16A6CAE5-830E-4FE2-94FF-DE92006AF92A}" srcOrd="2" destOrd="0" presId="urn:microsoft.com/office/officeart/2005/8/layout/vList4"/>
    <dgm:cxn modelId="{7F070EA0-C712-4DAF-A527-3F6057395F3C}" type="presParOf" srcId="{C2C2EFB2-7EC0-466F-BDDE-125DFDE4A95D}" destId="{CBF27E81-3AF1-4D13-8E99-F3AE26F63B8F}" srcOrd="7" destOrd="0" presId="urn:microsoft.com/office/officeart/2005/8/layout/vList4"/>
    <dgm:cxn modelId="{C5E56616-469C-4EB4-AC03-7F314F3B09FD}" type="presParOf" srcId="{C2C2EFB2-7EC0-466F-BDDE-125DFDE4A95D}" destId="{64419116-E250-40A2-8886-016253FED94A}" srcOrd="8" destOrd="0" presId="urn:microsoft.com/office/officeart/2005/8/layout/vList4"/>
    <dgm:cxn modelId="{D7375C30-F315-4F8D-B408-C7F0E73DF00F}" type="presParOf" srcId="{64419116-E250-40A2-8886-016253FED94A}" destId="{1B741459-9C1F-470C-86F5-792D4F3306E4}" srcOrd="0" destOrd="0" presId="urn:microsoft.com/office/officeart/2005/8/layout/vList4"/>
    <dgm:cxn modelId="{FD656D14-ED8A-4025-AB89-DD609363F4E7}" type="presParOf" srcId="{64419116-E250-40A2-8886-016253FED94A}" destId="{5D067898-9BD7-4F75-BC97-55FA01E74ABA}" srcOrd="1" destOrd="0" presId="urn:microsoft.com/office/officeart/2005/8/layout/vList4"/>
    <dgm:cxn modelId="{15B2148C-969E-4FCC-A0C6-1B1860BD957C}" type="presParOf" srcId="{64419116-E250-40A2-8886-016253FED94A}" destId="{457C5435-D59D-4A05-B69C-0B875216AE9A}" srcOrd="2" destOrd="0" presId="urn:microsoft.com/office/officeart/2005/8/layout/vList4"/>
    <dgm:cxn modelId="{142608D6-6D98-4BD8-ADC2-07F2EE9E2B65}" type="presParOf" srcId="{C2C2EFB2-7EC0-466F-BDDE-125DFDE4A95D}" destId="{683DCF96-D1C0-45AC-9F42-9964D538BB3E}" srcOrd="9" destOrd="0" presId="urn:microsoft.com/office/officeart/2005/8/layout/vList4"/>
    <dgm:cxn modelId="{2A59CF09-3119-4FDE-A525-23820D5620FF}" type="presParOf" srcId="{C2C2EFB2-7EC0-466F-BDDE-125DFDE4A95D}" destId="{9E252345-797B-4555-AB4E-32F2238BD648}" srcOrd="10" destOrd="0" presId="urn:microsoft.com/office/officeart/2005/8/layout/vList4"/>
    <dgm:cxn modelId="{8EF037BE-E4C8-4B92-909B-90735A98B86A}" type="presParOf" srcId="{9E252345-797B-4555-AB4E-32F2238BD648}" destId="{B7E3670B-1357-4244-957F-5A17A84BF523}" srcOrd="0" destOrd="0" presId="urn:microsoft.com/office/officeart/2005/8/layout/vList4"/>
    <dgm:cxn modelId="{29170286-D315-4FBB-82D7-DA0112C18BA0}" type="presParOf" srcId="{9E252345-797B-4555-AB4E-32F2238BD648}" destId="{CE60A631-9005-4C8B-897D-8465B2857982}" srcOrd="1" destOrd="0" presId="urn:microsoft.com/office/officeart/2005/8/layout/vList4"/>
    <dgm:cxn modelId="{99291641-F1DB-4757-B468-D60E16B4AAB7}" type="presParOf" srcId="{9E252345-797B-4555-AB4E-32F2238BD648}" destId="{CD7F7510-1D50-4162-871A-460B3C5E7327}" srcOrd="2" destOrd="0" presId="urn:microsoft.com/office/officeart/2005/8/layout/vList4"/>
    <dgm:cxn modelId="{55EA2235-1F07-4E62-B99E-92800D9155F0}" type="presParOf" srcId="{C2C2EFB2-7EC0-466F-BDDE-125DFDE4A95D}" destId="{5154F7EF-48D2-47DB-A952-0A06CD81A95D}" srcOrd="11" destOrd="0" presId="urn:microsoft.com/office/officeart/2005/8/layout/vList4"/>
    <dgm:cxn modelId="{AD8D3154-C271-4702-B2BE-358987BF081A}" type="presParOf" srcId="{C2C2EFB2-7EC0-466F-BDDE-125DFDE4A95D}" destId="{3B30898F-8D2B-4AF8-9DE4-95CDF615412F}" srcOrd="12" destOrd="0" presId="urn:microsoft.com/office/officeart/2005/8/layout/vList4"/>
    <dgm:cxn modelId="{29455D06-1508-401D-A93F-1C3F0D6DB644}" type="presParOf" srcId="{3B30898F-8D2B-4AF8-9DE4-95CDF615412F}" destId="{EEF1BED8-EB77-4656-B009-0F872FDF9E28}" srcOrd="0" destOrd="0" presId="urn:microsoft.com/office/officeart/2005/8/layout/vList4"/>
    <dgm:cxn modelId="{A0B9DD29-95BD-4A62-9831-5CF79C28BDCA}" type="presParOf" srcId="{3B30898F-8D2B-4AF8-9DE4-95CDF615412F}" destId="{05D9AF18-61A7-46BE-919F-0A3EBFEF0527}" srcOrd="1" destOrd="0" presId="urn:microsoft.com/office/officeart/2005/8/layout/vList4"/>
    <dgm:cxn modelId="{B46BE9B1-61C1-4D4A-B29B-342FE0150610}" type="presParOf" srcId="{3B30898F-8D2B-4AF8-9DE4-95CDF615412F}" destId="{810DB83B-0D07-4882-965A-1E02E080C81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041C-C164-4DA3-9365-2082A3CB77E6}">
      <dsp:nvSpPr>
        <dsp:cNvPr id="0" name=""/>
        <dsp:cNvSpPr/>
      </dsp:nvSpPr>
      <dsp:spPr>
        <a:xfrm>
          <a:off x="0" y="558828"/>
          <a:ext cx="10897049" cy="74510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7421B-3484-408E-850C-A2D4312425F1}">
      <dsp:nvSpPr>
        <dsp:cNvPr id="0" name=""/>
        <dsp:cNvSpPr/>
      </dsp:nvSpPr>
      <dsp:spPr>
        <a:xfrm>
          <a:off x="2753" y="0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2016</a:t>
          </a:r>
          <a:r>
            <a:rPr lang="zh-CN" altLang="en-US" sz="1400" kern="1200"/>
            <a:t>年，</a:t>
          </a:r>
          <a:r>
            <a:rPr lang="en-US" altLang="zh-CN" sz="1400" kern="1200"/>
            <a:t>VS Code 1.0 </a:t>
          </a:r>
          <a:r>
            <a:rPr lang="zh-CN" altLang="en-US" sz="1400" kern="1200"/>
            <a:t>发布</a:t>
          </a:r>
          <a:endParaRPr lang="en-US" sz="1400" kern="1200"/>
        </a:p>
      </dsp:txBody>
      <dsp:txXfrm>
        <a:off x="2753" y="0"/>
        <a:ext cx="1042748" cy="745104"/>
      </dsp:txXfrm>
    </dsp:sp>
    <dsp:sp modelId="{CB1B965F-ADAD-488E-A34F-24B9F440ED53}">
      <dsp:nvSpPr>
        <dsp:cNvPr id="0" name=""/>
        <dsp:cNvSpPr/>
      </dsp:nvSpPr>
      <dsp:spPr>
        <a:xfrm>
          <a:off x="430989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A03CD-A661-4566-9A27-3275225F37D1}">
      <dsp:nvSpPr>
        <dsp:cNvPr id="0" name=""/>
        <dsp:cNvSpPr/>
      </dsp:nvSpPr>
      <dsp:spPr>
        <a:xfrm>
          <a:off x="1097639" y="1117656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2016</a:t>
          </a:r>
          <a:r>
            <a:rPr lang="zh-CN" altLang="en-US" sz="1400" kern="1200"/>
            <a:t>年红帽，微软，</a:t>
          </a:r>
          <a:r>
            <a:rPr lang="en-US" altLang="zh-CN" sz="1400" kern="1200"/>
            <a:t>IBM</a:t>
          </a:r>
          <a:r>
            <a:rPr lang="zh-CN" altLang="en-US" sz="1400" kern="1200"/>
            <a:t>在一次黑客松中发明了</a:t>
          </a:r>
          <a:r>
            <a:rPr lang="en-US" altLang="zh-CN" sz="1400" kern="1200"/>
            <a:t>Java</a:t>
          </a:r>
          <a:r>
            <a:rPr lang="zh-CN" altLang="en-US" sz="1400" kern="1200"/>
            <a:t>插件的原型。</a:t>
          </a:r>
          <a:r>
            <a:rPr lang="en-US" altLang="zh-CN" sz="1400" kern="1200"/>
            <a:t>Java</a:t>
          </a:r>
          <a:r>
            <a:rPr lang="zh-CN" altLang="en-US" sz="1400" kern="1200"/>
            <a:t>插件由此诞生</a:t>
          </a:r>
          <a:endParaRPr lang="en-US" sz="1400" kern="1200"/>
        </a:p>
      </dsp:txBody>
      <dsp:txXfrm>
        <a:off x="1097639" y="1117656"/>
        <a:ext cx="1042748" cy="745104"/>
      </dsp:txXfrm>
    </dsp:sp>
    <dsp:sp modelId="{EEFB40BC-D0DD-41F7-8D7B-871AAD305FA1}">
      <dsp:nvSpPr>
        <dsp:cNvPr id="0" name=""/>
        <dsp:cNvSpPr/>
      </dsp:nvSpPr>
      <dsp:spPr>
        <a:xfrm>
          <a:off x="1525875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07EDE-315D-46AA-A10A-4CCCBD6395AD}">
      <dsp:nvSpPr>
        <dsp:cNvPr id="0" name=""/>
        <dsp:cNvSpPr/>
      </dsp:nvSpPr>
      <dsp:spPr>
        <a:xfrm>
          <a:off x="2192525" y="0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2017</a:t>
          </a:r>
          <a:r>
            <a:rPr lang="zh-CN" altLang="en-US" sz="1400" kern="1200"/>
            <a:t>年</a:t>
          </a:r>
          <a:r>
            <a:rPr lang="en-US" altLang="zh-CN" sz="1400" kern="1200"/>
            <a:t>Spring Boot</a:t>
          </a:r>
          <a:r>
            <a:rPr lang="zh-CN" altLang="en-US" sz="1400" kern="1200"/>
            <a:t>插件包首次在</a:t>
          </a:r>
          <a:r>
            <a:rPr lang="en-US" altLang="zh-CN" sz="1400" kern="1200"/>
            <a:t>VS Code</a:t>
          </a:r>
          <a:r>
            <a:rPr lang="zh-CN" altLang="en-US" sz="1400" kern="1200"/>
            <a:t>插件市场上发布</a:t>
          </a:r>
          <a:endParaRPr lang="en-US" sz="1400" kern="1200"/>
        </a:p>
      </dsp:txBody>
      <dsp:txXfrm>
        <a:off x="2192525" y="0"/>
        <a:ext cx="1042748" cy="745104"/>
      </dsp:txXfrm>
    </dsp:sp>
    <dsp:sp modelId="{0FFC9B68-5916-4221-B7EB-BE20C35B0626}">
      <dsp:nvSpPr>
        <dsp:cNvPr id="0" name=""/>
        <dsp:cNvSpPr/>
      </dsp:nvSpPr>
      <dsp:spPr>
        <a:xfrm>
          <a:off x="2620761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1250-9A33-4692-B85A-C6B067102C94}">
      <dsp:nvSpPr>
        <dsp:cNvPr id="0" name=""/>
        <dsp:cNvSpPr/>
      </dsp:nvSpPr>
      <dsp:spPr>
        <a:xfrm>
          <a:off x="3287411" y="1117656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2021</a:t>
          </a:r>
          <a:r>
            <a:rPr lang="zh-CN" altLang="en-US" sz="1400" kern="1200"/>
            <a:t>年</a:t>
          </a:r>
          <a:r>
            <a:rPr lang="en-US" altLang="zh-CN" sz="1400" kern="1200"/>
            <a:t>4</a:t>
          </a:r>
          <a:r>
            <a:rPr lang="zh-CN" altLang="en-US" sz="1400" kern="1200"/>
            <a:t>月</a:t>
          </a:r>
          <a:r>
            <a:rPr lang="en-US" altLang="zh-CN" sz="1400" kern="1200"/>
            <a:t>Microsoft </a:t>
          </a:r>
          <a:r>
            <a:rPr lang="zh-CN" altLang="en-US" sz="1400" kern="1200"/>
            <a:t>版本</a:t>
          </a:r>
          <a:r>
            <a:rPr lang="en-US" altLang="zh-CN" sz="1400" kern="1200"/>
            <a:t>OpenJDK</a:t>
          </a:r>
          <a:r>
            <a:rPr lang="zh-CN" altLang="en-US" sz="1400" kern="1200"/>
            <a:t>预览版发布</a:t>
          </a:r>
          <a:endParaRPr lang="en-US" sz="1400" kern="1200"/>
        </a:p>
      </dsp:txBody>
      <dsp:txXfrm>
        <a:off x="3287411" y="1117656"/>
        <a:ext cx="1042748" cy="745104"/>
      </dsp:txXfrm>
    </dsp:sp>
    <dsp:sp modelId="{121E3A76-A580-4F10-B7DB-65B182D3DF50}">
      <dsp:nvSpPr>
        <dsp:cNvPr id="0" name=""/>
        <dsp:cNvSpPr/>
      </dsp:nvSpPr>
      <dsp:spPr>
        <a:xfrm>
          <a:off x="3715647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C03A-53E2-4080-9AA6-6ED5048C24E2}">
      <dsp:nvSpPr>
        <dsp:cNvPr id="0" name=""/>
        <dsp:cNvSpPr/>
      </dsp:nvSpPr>
      <dsp:spPr>
        <a:xfrm>
          <a:off x="4382297" y="0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2021</a:t>
          </a:r>
          <a:r>
            <a:rPr lang="zh-CN" altLang="en-US" sz="1400" kern="1200"/>
            <a:t>年</a:t>
          </a:r>
          <a:r>
            <a:rPr lang="en-US" altLang="zh-CN" sz="1400" kern="1200"/>
            <a:t>9</a:t>
          </a:r>
          <a:r>
            <a:rPr lang="zh-CN" altLang="en-US" sz="1400" kern="1200"/>
            <a:t>月，</a:t>
          </a:r>
          <a:r>
            <a:rPr lang="en-US" altLang="zh-CN" sz="1400" kern="1200"/>
            <a:t>Gradle for Java</a:t>
          </a:r>
          <a:r>
            <a:rPr lang="zh-CN" altLang="en-US" sz="1400" kern="1200"/>
            <a:t>插件在插件市场上发布</a:t>
          </a:r>
          <a:endParaRPr lang="en-US" sz="1400" kern="1200"/>
        </a:p>
      </dsp:txBody>
      <dsp:txXfrm>
        <a:off x="4382297" y="0"/>
        <a:ext cx="1042748" cy="745104"/>
      </dsp:txXfrm>
    </dsp:sp>
    <dsp:sp modelId="{6952F0BE-D452-409B-812A-91F365A2D696}">
      <dsp:nvSpPr>
        <dsp:cNvPr id="0" name=""/>
        <dsp:cNvSpPr/>
      </dsp:nvSpPr>
      <dsp:spPr>
        <a:xfrm>
          <a:off x="4810534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2814-92A9-4D1D-85B6-C7C8F4B678D1}">
      <dsp:nvSpPr>
        <dsp:cNvPr id="0" name=""/>
        <dsp:cNvSpPr/>
      </dsp:nvSpPr>
      <dsp:spPr>
        <a:xfrm>
          <a:off x="5477183" y="1117656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2021</a:t>
          </a:r>
          <a:r>
            <a:rPr lang="zh-CN" altLang="en-US" sz="1400" kern="1200"/>
            <a:t>年</a:t>
          </a:r>
          <a:r>
            <a:rPr lang="en-US" altLang="zh-CN" sz="1400" kern="1200"/>
            <a:t>10</a:t>
          </a:r>
          <a:r>
            <a:rPr lang="zh-CN" altLang="en-US" sz="1400" kern="1200"/>
            <a:t>月</a:t>
          </a:r>
          <a:r>
            <a:rPr lang="en-US" altLang="zh-CN" sz="1400" kern="1200"/>
            <a:t>VS Code</a:t>
          </a:r>
          <a:r>
            <a:rPr lang="zh-CN" altLang="en-US" sz="1400" kern="1200"/>
            <a:t>上</a:t>
          </a:r>
          <a:r>
            <a:rPr lang="en-US" altLang="zh-CN" sz="1400" kern="1200"/>
            <a:t>Java</a:t>
          </a:r>
          <a:r>
            <a:rPr lang="zh-CN" altLang="en-US" sz="1400" kern="1200"/>
            <a:t>用户达到</a:t>
          </a:r>
          <a:r>
            <a:rPr lang="en-US" altLang="zh-CN" sz="1400" b="1" kern="1200"/>
            <a:t>100</a:t>
          </a:r>
          <a:r>
            <a:rPr lang="zh-CN" altLang="en-US" sz="1400" b="1" kern="1200"/>
            <a:t>万</a:t>
          </a:r>
          <a:endParaRPr lang="en-US" sz="1400" b="1" kern="1200"/>
        </a:p>
      </dsp:txBody>
      <dsp:txXfrm>
        <a:off x="5477183" y="1117656"/>
        <a:ext cx="1042748" cy="745104"/>
      </dsp:txXfrm>
    </dsp:sp>
    <dsp:sp modelId="{EF5EB126-0A16-4428-8B21-FA8581AB3E01}">
      <dsp:nvSpPr>
        <dsp:cNvPr id="0" name=""/>
        <dsp:cNvSpPr/>
      </dsp:nvSpPr>
      <dsp:spPr>
        <a:xfrm>
          <a:off x="5905420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7885-3327-4774-8BCE-F6A62C4DC00A}">
      <dsp:nvSpPr>
        <dsp:cNvPr id="0" name=""/>
        <dsp:cNvSpPr/>
      </dsp:nvSpPr>
      <dsp:spPr>
        <a:xfrm>
          <a:off x="6572069" y="0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2021</a:t>
          </a:r>
          <a:r>
            <a:rPr lang="zh-CN" altLang="en-US" sz="1400" kern="1200"/>
            <a:t>年</a:t>
          </a:r>
          <a:r>
            <a:rPr lang="en-US" altLang="zh-CN" sz="1400" kern="1200"/>
            <a:t>10</a:t>
          </a:r>
          <a:r>
            <a:rPr lang="zh-CN" altLang="en-US" sz="1400" kern="1200"/>
            <a:t>月下旬</a:t>
          </a:r>
          <a:r>
            <a:rPr lang="en-US" altLang="zh-CN" sz="1400" kern="1200"/>
            <a:t>Language Server for Java 1.0</a:t>
          </a:r>
          <a:r>
            <a:rPr lang="zh-CN" altLang="en-US" sz="1400" kern="1200"/>
            <a:t>发布</a:t>
          </a:r>
          <a:endParaRPr lang="en-US" sz="1400" kern="1200"/>
        </a:p>
      </dsp:txBody>
      <dsp:txXfrm>
        <a:off x="6572069" y="0"/>
        <a:ext cx="1042748" cy="745104"/>
      </dsp:txXfrm>
    </dsp:sp>
    <dsp:sp modelId="{C3D7A01F-A859-49AD-A938-865E2C1451B1}">
      <dsp:nvSpPr>
        <dsp:cNvPr id="0" name=""/>
        <dsp:cNvSpPr/>
      </dsp:nvSpPr>
      <dsp:spPr>
        <a:xfrm>
          <a:off x="7000306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998E-EFB1-4B48-8997-4441481F3B58}">
      <dsp:nvSpPr>
        <dsp:cNvPr id="0" name=""/>
        <dsp:cNvSpPr/>
      </dsp:nvSpPr>
      <dsp:spPr>
        <a:xfrm>
          <a:off x="7666955" y="1117656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2021</a:t>
          </a:r>
          <a:r>
            <a:rPr lang="zh-CN" altLang="en-US" sz="1400" kern="1200"/>
            <a:t>年</a:t>
          </a:r>
          <a:r>
            <a:rPr lang="en-US" altLang="zh-CN" sz="1400" kern="1200"/>
            <a:t>11</a:t>
          </a:r>
          <a:r>
            <a:rPr lang="zh-CN" altLang="en-US" sz="1400" kern="1200"/>
            <a:t>月微软加入</a:t>
          </a:r>
          <a:r>
            <a:rPr lang="en-US" altLang="zh-CN" sz="1400" kern="1200"/>
            <a:t>JCP</a:t>
          </a:r>
          <a:r>
            <a:rPr lang="zh-CN" altLang="en-US" sz="1400" kern="1200"/>
            <a:t>，参与制定</a:t>
          </a:r>
          <a:r>
            <a:rPr lang="en-US" altLang="zh-CN" sz="1400" kern="1200"/>
            <a:t>JCP</a:t>
          </a:r>
          <a:r>
            <a:rPr lang="zh-CN" altLang="en-US" sz="1400" kern="1200"/>
            <a:t>规范</a:t>
          </a:r>
          <a:endParaRPr lang="en-US" sz="1400" kern="1200"/>
        </a:p>
      </dsp:txBody>
      <dsp:txXfrm>
        <a:off x="7666955" y="1117656"/>
        <a:ext cx="1042748" cy="745104"/>
      </dsp:txXfrm>
    </dsp:sp>
    <dsp:sp modelId="{EE3F0450-9174-415B-B480-4AC4DC381066}">
      <dsp:nvSpPr>
        <dsp:cNvPr id="0" name=""/>
        <dsp:cNvSpPr/>
      </dsp:nvSpPr>
      <dsp:spPr>
        <a:xfrm>
          <a:off x="8095192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D8A1D-99B4-4C94-B30F-39B392B8015B}">
      <dsp:nvSpPr>
        <dsp:cNvPr id="0" name=""/>
        <dsp:cNvSpPr/>
      </dsp:nvSpPr>
      <dsp:spPr>
        <a:xfrm>
          <a:off x="8761841" y="0"/>
          <a:ext cx="1042748" cy="74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未来可期！</a:t>
          </a:r>
          <a:endParaRPr lang="en-US" sz="1400" kern="1200"/>
        </a:p>
      </dsp:txBody>
      <dsp:txXfrm>
        <a:off x="8761841" y="0"/>
        <a:ext cx="1042748" cy="745104"/>
      </dsp:txXfrm>
    </dsp:sp>
    <dsp:sp modelId="{3FAEB061-BA72-466C-BAA7-06F650AE5182}">
      <dsp:nvSpPr>
        <dsp:cNvPr id="0" name=""/>
        <dsp:cNvSpPr/>
      </dsp:nvSpPr>
      <dsp:spPr>
        <a:xfrm>
          <a:off x="9190078" y="838242"/>
          <a:ext cx="186276" cy="18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E3E05-7633-442A-858C-63A0F120B7DB}">
      <dsp:nvSpPr>
        <dsp:cNvPr id="0" name=""/>
        <dsp:cNvSpPr/>
      </dsp:nvSpPr>
      <dsp:spPr>
        <a:xfrm>
          <a:off x="0" y="0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Calibri Light" panose="020F0302020204030204" pitchFamily="34" charset="0"/>
              <a:cs typeface="Calibri Light" panose="020F0302020204030204" pitchFamily="34" charset="0"/>
            </a:rPr>
            <a:t>Language Support for Java(TM) by Red Hat(</a:t>
          </a:r>
          <a:r>
            <a:rPr lang="zh-CN" altLang="en-US" sz="2400" b="0" i="0" kern="1200">
              <a:latin typeface="Calibri Light" panose="020F0302020204030204" pitchFamily="34" charset="0"/>
              <a:cs typeface="Calibri Light" panose="020F0302020204030204" pitchFamily="34" charset="0"/>
            </a:rPr>
            <a:t>提供基本功能）</a:t>
          </a:r>
          <a:endParaRPr lang="en-US" sz="2400" b="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0"/>
        <a:ext cx="3213413" cy="875500"/>
      </dsp:txXfrm>
    </dsp:sp>
    <dsp:sp modelId="{9DB11612-719D-41ED-893C-D5660CA59BE3}">
      <dsp:nvSpPr>
        <dsp:cNvPr id="0" name=""/>
        <dsp:cNvSpPr/>
      </dsp:nvSpPr>
      <dsp:spPr>
        <a:xfrm>
          <a:off x="87550" y="87550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E3CCE-D7D5-40B2-A387-E27A8DA6D44A}">
      <dsp:nvSpPr>
        <dsp:cNvPr id="0" name=""/>
        <dsp:cNvSpPr/>
      </dsp:nvSpPr>
      <dsp:spPr>
        <a:xfrm>
          <a:off x="0" y="963050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Debugger(</a:t>
          </a:r>
          <a:r>
            <a:rPr lang="zh-CN" alt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调试）</a:t>
          </a:r>
          <a:endParaRPr lang="en-US" sz="240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963050"/>
        <a:ext cx="3213413" cy="875500"/>
      </dsp:txXfrm>
    </dsp:sp>
    <dsp:sp modelId="{73B7674B-BF57-47BD-BDE4-6BEAA7ED6E75}">
      <dsp:nvSpPr>
        <dsp:cNvPr id="0" name=""/>
        <dsp:cNvSpPr/>
      </dsp:nvSpPr>
      <dsp:spPr>
        <a:xfrm>
          <a:off x="87550" y="1050600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6A2-3B31-4862-B7B8-7C987563C900}">
      <dsp:nvSpPr>
        <dsp:cNvPr id="0" name=""/>
        <dsp:cNvSpPr/>
      </dsp:nvSpPr>
      <dsp:spPr>
        <a:xfrm>
          <a:off x="0" y="1926101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Java Test Runner(</a:t>
          </a:r>
          <a:r>
            <a:rPr lang="zh-CN" alt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测试）</a:t>
          </a:r>
          <a:endParaRPr lang="en-US" sz="240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1926101"/>
        <a:ext cx="3213413" cy="875500"/>
      </dsp:txXfrm>
    </dsp:sp>
    <dsp:sp modelId="{A3B38D93-A4CD-456E-98E8-99C13764B905}">
      <dsp:nvSpPr>
        <dsp:cNvPr id="0" name=""/>
        <dsp:cNvSpPr/>
      </dsp:nvSpPr>
      <dsp:spPr>
        <a:xfrm>
          <a:off x="87550" y="2013651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B9E9F-23FE-4497-84E6-42722A9DB72F}">
      <dsp:nvSpPr>
        <dsp:cNvPr id="0" name=""/>
        <dsp:cNvSpPr/>
      </dsp:nvSpPr>
      <dsp:spPr>
        <a:xfrm>
          <a:off x="0" y="2889151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Maven / Gradle </a:t>
          </a:r>
          <a:r>
            <a:rPr lang="zh-CN" alt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支持</a:t>
          </a:r>
          <a:endParaRPr lang="en-US" sz="240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2889151"/>
        <a:ext cx="3213413" cy="875500"/>
      </dsp:txXfrm>
    </dsp:sp>
    <dsp:sp modelId="{B7D21E86-EA12-4CA6-BE97-3CA84E53F0E4}">
      <dsp:nvSpPr>
        <dsp:cNvPr id="0" name=""/>
        <dsp:cNvSpPr/>
      </dsp:nvSpPr>
      <dsp:spPr>
        <a:xfrm>
          <a:off x="87550" y="2976701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41459-9C1F-470C-86F5-792D4F3306E4}">
      <dsp:nvSpPr>
        <dsp:cNvPr id="0" name=""/>
        <dsp:cNvSpPr/>
      </dsp:nvSpPr>
      <dsp:spPr>
        <a:xfrm>
          <a:off x="0" y="3877259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Java</a:t>
          </a:r>
          <a:r>
            <a:rPr lang="zh-CN" alt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项目管理</a:t>
          </a:r>
          <a:endParaRPr lang="en-US" sz="240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3877259"/>
        <a:ext cx="3213413" cy="875500"/>
      </dsp:txXfrm>
    </dsp:sp>
    <dsp:sp modelId="{5D067898-9BD7-4F75-BC97-55FA01E74ABA}">
      <dsp:nvSpPr>
        <dsp:cNvPr id="0" name=""/>
        <dsp:cNvSpPr/>
      </dsp:nvSpPr>
      <dsp:spPr>
        <a:xfrm>
          <a:off x="87550" y="3939752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3670B-1357-4244-957F-5A17A84BF523}">
      <dsp:nvSpPr>
        <dsp:cNvPr id="0" name=""/>
        <dsp:cNvSpPr/>
      </dsp:nvSpPr>
      <dsp:spPr>
        <a:xfrm>
          <a:off x="0" y="4815253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Visual Studio IntelliCode</a:t>
          </a:r>
        </a:p>
      </dsp:txBody>
      <dsp:txXfrm>
        <a:off x="912791" y="4815253"/>
        <a:ext cx="3213413" cy="875500"/>
      </dsp:txXfrm>
    </dsp:sp>
    <dsp:sp modelId="{CE60A631-9005-4C8B-897D-8465B2857982}">
      <dsp:nvSpPr>
        <dsp:cNvPr id="0" name=""/>
        <dsp:cNvSpPr/>
      </dsp:nvSpPr>
      <dsp:spPr>
        <a:xfrm>
          <a:off x="87550" y="4902803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1BED8-EB77-4656-B009-0F872FDF9E28}">
      <dsp:nvSpPr>
        <dsp:cNvPr id="0" name=""/>
        <dsp:cNvSpPr/>
      </dsp:nvSpPr>
      <dsp:spPr>
        <a:xfrm>
          <a:off x="0" y="5778303"/>
          <a:ext cx="4126205" cy="875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… </a:t>
          </a:r>
          <a:r>
            <a:rPr lang="zh-CN" altLang="en-US" sz="2400" kern="1200">
              <a:latin typeface="Calibri Light" panose="020F0302020204030204" pitchFamily="34" charset="0"/>
              <a:cs typeface="Calibri Light" panose="020F0302020204030204" pitchFamily="34" charset="0"/>
            </a:rPr>
            <a:t>丰富的插件系统支持</a:t>
          </a:r>
          <a:endParaRPr lang="en-US" sz="2400" kern="120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12791" y="5778303"/>
        <a:ext cx="3213413" cy="875500"/>
      </dsp:txXfrm>
    </dsp:sp>
    <dsp:sp modelId="{05D9AF18-61A7-46BE-919F-0A3EBFEF0527}">
      <dsp:nvSpPr>
        <dsp:cNvPr id="0" name=""/>
        <dsp:cNvSpPr/>
      </dsp:nvSpPr>
      <dsp:spPr>
        <a:xfrm>
          <a:off x="87550" y="5865853"/>
          <a:ext cx="825241" cy="700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23B8F-354C-48C6-AFF4-FF54BF4060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0BF1-AD32-4A84-A651-4B33789C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0BF1-AD32-4A84-A651-4B33789C3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95A79F-7ECC-4BB6-893E-ACB238DB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3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FA3906-5EC9-4029-BF49-DDD886D786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51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0BF1-AD32-4A84-A651-4B33789C3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EF03-C099-4A3E-B843-F7713608D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BDE4-E9DB-49E0-9FC1-0B45EAB6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F7DF-D819-4036-ACEE-B01B7860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9F32-9119-4A23-AD61-36294343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F12D-B422-4155-9618-8B81D4D7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C0D-58CF-43D2-B401-7B3B25DF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8AC55-DE9B-4151-B3F4-A78D5286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3FFF-422C-4DCA-B2FA-06D29D8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A2B2-1A82-4D89-A381-3845FDE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8140-923C-4BF9-9140-5530D1C9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2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1F32B-483C-4D56-A844-206D6758C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22CDD-CE3D-4944-9F00-C81C3E592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758B-24C8-4153-B090-01D085E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CF8A-123D-441F-9A61-8FB28F1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1957-17A4-4717-9171-CD244BC9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76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19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34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39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45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50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673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0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0508-D45C-49E4-9898-DAA3E575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450C-957C-4B13-BDEC-A33DEB33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353F-5347-4223-9661-67C79380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956B-816F-4D89-AC07-A58175D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9E62-A6E0-4D24-8DF7-DA19219B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337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2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095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C698-96C8-46E7-B3CE-8A2D1B52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4858A-39F7-4C30-AF42-34E8E371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A5A1-F91D-403D-B53F-F0AF50C5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B6B79-CBB5-4E6E-93D2-A24DAE7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12A3-300E-4109-89E9-1F97455D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81B-4B63-4CC2-BE2A-7D4D0136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8D6E-A1EA-4513-849A-32D9C2F9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1F66-014D-42A3-A09C-5C8A880F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A861-36ED-4DE4-A229-D348E92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F97E-1263-4869-9DF5-66D62D3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101A-ECBD-4C1F-B274-FAB0A162F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D5B93-61AA-43A0-8509-7D423E60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16AA-03DE-4886-8B86-87DA69B1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E317-60B4-4624-8365-0D04ED58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B240-5293-46BB-A3F8-49B33AFD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AD35-95C0-4E9F-97EA-A5BC43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86DF-7932-43FE-920E-F1D6C86D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F84D9-E2C0-4D3A-BB7B-776851A4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83D9-3FEA-4825-9474-DA82841A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F7EF6-3C9F-45F9-95C8-9109FFE9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8813D-503B-4C32-B664-7157BC7C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1533-A9D4-40C0-B91F-5AF2DB7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D2F60-E8F9-4C4F-B525-C4482E5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5C5-76AB-4D8E-B653-2EFE4B39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E013F-AA72-498F-B401-DB99506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8152-168E-4D7A-A33A-06D7DF7F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3308E-A38A-4A33-A57D-BC89F11C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2085-7A13-417C-B986-7847CEBB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5840-7A95-450B-8B35-FA05E510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52EB-9118-42D4-AAB7-E2C9BC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39B9-35D8-47DD-8EBA-10D7CC5B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2A4D-0A3F-488F-B22B-C5083A0F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FF78-B4A1-4EF4-8710-0E7C29D4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C705-FEB8-4DCD-8C6F-CF19DDF5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C1F1-5D4A-442F-82C3-C4C32066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228C0-08F5-44D8-B66B-FF98F9E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8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A35A-9EAC-4432-96E6-669FD1D0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B1C38-0910-45E0-97CC-1811E439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C7B4-EE4C-4895-BBB3-6B5B1339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1B4B-F541-4B19-B132-2342E3E3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E182D-ED86-420D-899D-9892D87C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49BC-D39D-49C2-BC91-B8FBBB5F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3B0A9-5A4C-4C2F-8D7B-8E872A5C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20AE-367B-40C8-A993-1EF70B07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F3AC-128D-4A42-B981-6625A4561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9589-EBB2-49BD-BC51-7961F16D1C9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2550-9FFA-4577-BBB5-2547B39D5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D017-0626-4E23-9374-61B8200C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E314-4BAA-4DF4-B735-40267C3C6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39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microsoft/vscode-java-pack/issues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hyperlink" Target="https://www.research.net/r/vscodejava?lang=zh" TargetMode="External"/><Relationship Id="rId4" Type="http://schemas.openxmlformats.org/officeDocument/2006/relationships/hyperlink" Target="mailto:vscjfeedback@microsof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6F1B-FFC9-4F08-9259-2480C07C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919" y="1265150"/>
            <a:ext cx="2812473" cy="1325562"/>
          </a:xfrm>
        </p:spPr>
        <p:txBody>
          <a:bodyPr/>
          <a:lstStyle/>
          <a:p>
            <a:pPr algn="ctr"/>
            <a:r>
              <a:rPr lang="en-US"/>
              <a:t>Microsoft</a:t>
            </a:r>
            <a:br>
              <a:rPr lang="en-US"/>
            </a:br>
            <a:r>
              <a:rPr lang="en-US"/>
              <a:t>VS Code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9A2F25EE-212A-4426-AFD0-E686EC6B8C02}"/>
              </a:ext>
            </a:extLst>
          </p:cNvPr>
          <p:cNvSpPr/>
          <p:nvPr/>
        </p:nvSpPr>
        <p:spPr>
          <a:xfrm>
            <a:off x="6393973" y="1516809"/>
            <a:ext cx="1075174" cy="9244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6F948D-C37B-4568-9B07-5CB4C2EC96A8}"/>
              </a:ext>
            </a:extLst>
          </p:cNvPr>
          <p:cNvSpPr txBox="1">
            <a:spLocks/>
          </p:cNvSpPr>
          <p:nvPr/>
        </p:nvSpPr>
        <p:spPr>
          <a:xfrm>
            <a:off x="7990461" y="1316252"/>
            <a:ext cx="2812473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Java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44A2C16-A3C7-4A95-997C-87D66834E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775290"/>
              </p:ext>
            </p:extLst>
          </p:nvPr>
        </p:nvGraphicFramePr>
        <p:xfrm>
          <a:off x="608014" y="3804821"/>
          <a:ext cx="10897049" cy="186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5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DC067B-BF30-4C5A-89BD-018F317F7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79481"/>
              </p:ext>
            </p:extLst>
          </p:nvPr>
        </p:nvGraphicFramePr>
        <p:xfrm>
          <a:off x="3406190" y="96239"/>
          <a:ext cx="4126205" cy="666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4A3AD8A-4B65-4ABF-9D26-6F730E55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04" y="2591152"/>
            <a:ext cx="1201942" cy="120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E9802-0796-4DD6-A783-9783F8645BF1}"/>
              </a:ext>
            </a:extLst>
          </p:cNvPr>
          <p:cNvSpPr txBox="1"/>
          <p:nvPr/>
        </p:nvSpPr>
        <p:spPr>
          <a:xfrm>
            <a:off x="452146" y="3869294"/>
            <a:ext cx="301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 pitchFamily="34" charset="0"/>
              </a:rPr>
              <a:t>Visual Studio 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 pitchFamily="34" charset="0"/>
              </a:rPr>
              <a:t>Java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" panose="02010600030101010101" pitchFamily="2" charset="-122"/>
                <a:cs typeface="Calibri Light" panose="020F0302020204030204" pitchFamily="34" charset="0"/>
              </a:rPr>
              <a:t>开发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A8079-C4F3-438C-AE6F-6A3A64157862}"/>
              </a:ext>
            </a:extLst>
          </p:cNvPr>
          <p:cNvSpPr txBox="1"/>
          <p:nvPr/>
        </p:nvSpPr>
        <p:spPr>
          <a:xfrm>
            <a:off x="539499" y="305134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 panose="020F0502020204030204" pitchFamily="34" charset="0"/>
              </a:rPr>
              <a:t>Java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2B00-8BFD-4CF9-8830-E9F0E3A1680C}"/>
              </a:ext>
            </a:extLst>
          </p:cNvPr>
          <p:cNvSpPr/>
          <p:nvPr/>
        </p:nvSpPr>
        <p:spPr>
          <a:xfrm rot="10800000">
            <a:off x="7660433" y="1150774"/>
            <a:ext cx="485191" cy="48519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12B916-1141-4F92-B49E-D36B6BDD0259}"/>
              </a:ext>
            </a:extLst>
          </p:cNvPr>
          <p:cNvSpPr/>
          <p:nvPr/>
        </p:nvSpPr>
        <p:spPr>
          <a:xfrm>
            <a:off x="2792963" y="1150775"/>
            <a:ext cx="485191" cy="48519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9649C-BCE6-43C2-97ED-83966C7233CA}"/>
              </a:ext>
            </a:extLst>
          </p:cNvPr>
          <p:cNvSpPr txBox="1"/>
          <p:nvPr/>
        </p:nvSpPr>
        <p:spPr>
          <a:xfrm>
            <a:off x="8413880" y="117693"/>
            <a:ext cx="3570514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基础开发体验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代码补全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跳转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验证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代码重构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Refactoring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鼠标悬停显示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Javadoc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和文档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继承关系层次图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/ Testing / Debugging(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调试）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调试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运行代码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运行以及调试测试案例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Tools (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构建工具）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Maven / Gradle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支持以及相关功能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(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项目管理）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管理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项目，类库，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操作等等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Framework (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其它框架）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丰富的插件支持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(Spring,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Quarkus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Application Servers,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MicroProfile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support,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AI-assist (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AI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支持）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IntelliCode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的代码补全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AI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57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645" y="82180"/>
            <a:ext cx="5280401" cy="905212"/>
          </a:xfrm>
        </p:spPr>
        <p:txBody>
          <a:bodyPr/>
          <a:lstStyle/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2022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产品路线图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05918-F01C-4BC8-9738-01A24C94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68" y="303991"/>
            <a:ext cx="2393733" cy="4787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4D83F0-E0FE-4E2A-83C0-23E2337A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305" y="262082"/>
            <a:ext cx="562563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5957C-5918-4F31-A60A-C4CB46F1F05D}"/>
              </a:ext>
            </a:extLst>
          </p:cNvPr>
          <p:cNvSpPr txBox="1"/>
          <p:nvPr/>
        </p:nvSpPr>
        <p:spPr>
          <a:xfrm>
            <a:off x="596615" y="1295536"/>
            <a:ext cx="5991529" cy="2848280"/>
          </a:xfrm>
          <a:prstGeom prst="rect">
            <a:avLst/>
          </a:prstGeom>
          <a:solidFill>
            <a:srgbClr val="2C2C3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代码补全智能性提升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更智能的代码补全并对常见场景进行优化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更好的代码片段生成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根据用户习惯提供不同代码快捷键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调试体验提升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允许调试反编译的类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变量观察视图中更快的变量求值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Lambda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表达式求值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虚拟线程支持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测试体验提升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支持查看测试覆盖率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Java 18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支持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11367-8207-4B17-BA74-CBF3C56CBDD8}"/>
              </a:ext>
            </a:extLst>
          </p:cNvPr>
          <p:cNvSpPr txBox="1"/>
          <p:nvPr/>
        </p:nvSpPr>
        <p:spPr>
          <a:xfrm>
            <a:off x="519645" y="964641"/>
            <a:ext cx="6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基础开发体验改进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291B8-E58E-4DC5-9E5C-83D4A88F4C18}"/>
              </a:ext>
            </a:extLst>
          </p:cNvPr>
          <p:cNvSpPr txBox="1"/>
          <p:nvPr/>
        </p:nvSpPr>
        <p:spPr>
          <a:xfrm>
            <a:off x="6550011" y="1361076"/>
            <a:ext cx="5310557" cy="1460528"/>
          </a:xfrm>
          <a:prstGeom prst="rect">
            <a:avLst/>
          </a:prstGeom>
          <a:solidFill>
            <a:srgbClr val="2C2C3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更方便的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组件创建（例如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项目和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 beans)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常用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类以及组件的自动代码生成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更好的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组件可视化视图（例如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 bean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关系图以及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REST API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映射列表）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 Dashboard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中提供更好的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项目生命周期管理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管理依赖关系时优化对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Spring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相关库的支持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CB513-C088-4301-B5EC-D96BCE8DF3BF}"/>
              </a:ext>
            </a:extLst>
          </p:cNvPr>
          <p:cNvSpPr txBox="1"/>
          <p:nvPr/>
        </p:nvSpPr>
        <p:spPr>
          <a:xfrm>
            <a:off x="6567020" y="970874"/>
            <a:ext cx="58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更好的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Spring Boot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支持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CD8F0-449D-422F-A392-1D961709A962}"/>
              </a:ext>
            </a:extLst>
          </p:cNvPr>
          <p:cNvSpPr txBox="1"/>
          <p:nvPr/>
        </p:nvSpPr>
        <p:spPr>
          <a:xfrm>
            <a:off x="6567020" y="3673810"/>
            <a:ext cx="5100143" cy="1465658"/>
          </a:xfrm>
          <a:prstGeom prst="rect">
            <a:avLst/>
          </a:prstGeom>
          <a:solidFill>
            <a:srgbClr val="2C2C32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使代码相关操作功能更容易发现和使用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让用户从其它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 IDE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迁移配置时更容易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优化对学生使用场景的支持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优化无构建工具项目的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Junit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测试体验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Swing / JavaFX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项目的上手体验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插件中支持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Live Share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功能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5BE3F-264B-4569-A93C-5BBDF193C164}"/>
              </a:ext>
            </a:extLst>
          </p:cNvPr>
          <p:cNvSpPr txBox="1"/>
          <p:nvPr/>
        </p:nvSpPr>
        <p:spPr>
          <a:xfrm>
            <a:off x="6567020" y="3264214"/>
            <a:ext cx="35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用户体验与交互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07563-C857-45D7-AB48-F2AF5D9A3D59}"/>
              </a:ext>
            </a:extLst>
          </p:cNvPr>
          <p:cNvSpPr txBox="1"/>
          <p:nvPr/>
        </p:nvSpPr>
        <p:spPr>
          <a:xfrm>
            <a:off x="596615" y="5931179"/>
            <a:ext cx="3921712" cy="311817"/>
          </a:xfrm>
          <a:prstGeom prst="rect">
            <a:avLst/>
          </a:prstGeom>
          <a:solidFill>
            <a:srgbClr val="2C2C3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持续改进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Maven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Gradle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相关体验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5447-483B-45EC-8334-CA3522863E24}"/>
              </a:ext>
            </a:extLst>
          </p:cNvPr>
          <p:cNvSpPr txBox="1"/>
          <p:nvPr/>
        </p:nvSpPr>
        <p:spPr>
          <a:xfrm>
            <a:off x="551889" y="5502980"/>
            <a:ext cx="35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构建工具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E73FF-E149-404A-B12B-F93EF2A80FBF}"/>
              </a:ext>
            </a:extLst>
          </p:cNvPr>
          <p:cNvSpPr txBox="1"/>
          <p:nvPr/>
        </p:nvSpPr>
        <p:spPr>
          <a:xfrm>
            <a:off x="596615" y="4176827"/>
            <a:ext cx="35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性能和可靠性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7F1E1-6C79-46FB-87C6-7DABF8575A4F}"/>
              </a:ext>
            </a:extLst>
          </p:cNvPr>
          <p:cNvSpPr txBox="1"/>
          <p:nvPr/>
        </p:nvSpPr>
        <p:spPr>
          <a:xfrm>
            <a:off x="596615" y="4539671"/>
            <a:ext cx="6094520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 Language Server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稳定性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减少项目导入时间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持续优化代码补全性能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D343F-942E-4929-96CD-0089799B6C80}"/>
              </a:ext>
            </a:extLst>
          </p:cNvPr>
          <p:cNvSpPr txBox="1"/>
          <p:nvPr/>
        </p:nvSpPr>
        <p:spPr>
          <a:xfrm>
            <a:off x="6550011" y="5563007"/>
            <a:ext cx="35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云原生开发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CEB4B-9AD4-4B04-B328-7E2EFD23F145}"/>
              </a:ext>
            </a:extLst>
          </p:cNvPr>
          <p:cNvSpPr txBox="1"/>
          <p:nvPr/>
        </p:nvSpPr>
        <p:spPr>
          <a:xfrm>
            <a:off x="6588144" y="5931179"/>
            <a:ext cx="5100143" cy="538481"/>
          </a:xfrm>
          <a:prstGeom prst="rect">
            <a:avLst/>
          </a:prstGeom>
          <a:solidFill>
            <a:srgbClr val="2C2C32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对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Kubernetes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更深入的整合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优化与云服务的集成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6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55BF-D248-4F33-95F4-49335B92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欢迎使用我们的插件并给我们提建议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A7E3C6-1CA2-4451-9205-4039F1936A1D}"/>
              </a:ext>
            </a:extLst>
          </p:cNvPr>
          <p:cNvSpPr txBox="1">
            <a:spLocks/>
          </p:cNvSpPr>
          <p:nvPr/>
        </p:nvSpPr>
        <p:spPr>
          <a:xfrm>
            <a:off x="715472" y="1381607"/>
            <a:ext cx="11021601" cy="2209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给我们开</a:t>
            </a:r>
            <a:r>
              <a:rPr lang="en-US" altLang="zh-CN" sz="2800"/>
              <a:t>issue: </a:t>
            </a:r>
            <a:r>
              <a:rPr lang="en-US" altLang="zh-CN" sz="2800">
                <a:hlinkClick r:id="rId3"/>
              </a:rPr>
              <a:t>https://github.com/microsoft/vscode-java-pack/issues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发送电子邮件到</a:t>
            </a:r>
            <a:r>
              <a:rPr lang="en-US" altLang="zh-CN" sz="2800"/>
              <a:t> </a:t>
            </a:r>
            <a:r>
              <a:rPr lang="en-US" altLang="zh-CN" sz="2800">
                <a:hlinkClick r:id="rId4"/>
              </a:rPr>
              <a:t>vscjfeedback@microsoft.com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填写中文问卷：</a:t>
            </a:r>
            <a:r>
              <a:rPr lang="en-US" altLang="zh-CN" sz="2800">
                <a:hlinkClick r:id="rId5"/>
              </a:rPr>
              <a:t>https://www.research.net/r/vscodejava?lang=zh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2FD1-26A5-40B1-ABA7-24198FD9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89" y="3390331"/>
            <a:ext cx="2781584" cy="27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FB864E-EFB8-4EA9-BDB0-49AF65D4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17" y="3349388"/>
            <a:ext cx="2863471" cy="28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5414A-00E7-4B93-A9FC-5D02BBBFE849}"/>
              </a:ext>
            </a:extLst>
          </p:cNvPr>
          <p:cNvSpPr txBox="1"/>
          <p:nvPr/>
        </p:nvSpPr>
        <p:spPr>
          <a:xfrm>
            <a:off x="6351328" y="6307574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Github</a:t>
            </a:r>
            <a:r>
              <a:rPr lang="en-US"/>
              <a:t> Issue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2F389-4050-463F-A276-76176D5AD014}"/>
              </a:ext>
            </a:extLst>
          </p:cNvPr>
          <p:cNvSpPr txBox="1"/>
          <p:nvPr/>
        </p:nvSpPr>
        <p:spPr>
          <a:xfrm>
            <a:off x="9963434" y="626663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问卷</a:t>
            </a:r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785C18-9BE3-43D9-8D2A-7B76790FA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2" y="3878100"/>
            <a:ext cx="4728949" cy="1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9604be-2821-4dd7-b95d-0684ef957ee6">
      <Terms xmlns="http://schemas.microsoft.com/office/infopath/2007/PartnerControls"/>
    </lcf76f155ced4ddcb4097134ff3c332f>
    <_ip_UnifiedCompliancePolicyUIAction xmlns="http://schemas.microsoft.com/sharepoint/v3" xsi:nil="true"/>
    <MediaServiceKeyPoints xmlns="9b9604be-2821-4dd7-b95d-0684ef957ee6" xsi:nil="true"/>
    <_ip_UnifiedCompliancePolicyProperties xmlns="http://schemas.microsoft.com/sharepoint/v3" xsi:nil="true"/>
    <OneNoteFluid_FileOrder xmlns="9b9604be-2821-4dd7-b95d-0684ef957ee6" xsi:nil="true"/>
    <TaxCatchAll xmlns="230e9df3-be65-4c73-a93b-d1236ebd677e" xsi:nil="true"/>
    <OneNoteFluid_Teams_Conversation_Id xmlns="9b9604be-2821-4dd7-b95d-0684ef957e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96201C619224E816CD079C87A164F" ma:contentTypeVersion="22" ma:contentTypeDescription="Create a new document." ma:contentTypeScope="" ma:versionID="d92822181b6449f4c36b234eb1cc5630">
  <xsd:schema xmlns:xsd="http://www.w3.org/2001/XMLSchema" xmlns:xs="http://www.w3.org/2001/XMLSchema" xmlns:p="http://schemas.microsoft.com/office/2006/metadata/properties" xmlns:ns1="http://schemas.microsoft.com/sharepoint/v3" xmlns:ns2="9b9604be-2821-4dd7-b95d-0684ef957ee6" xmlns:ns3="8ec2d19e-76cb-45c9-b074-d514849fac31" xmlns:ns4="230e9df3-be65-4c73-a93b-d1236ebd677e" targetNamespace="http://schemas.microsoft.com/office/2006/metadata/properties" ma:root="true" ma:fieldsID="7779d7ab5604f277261743f9f0a64d1f" ns1:_="" ns2:_="" ns3:_="" ns4:_="">
    <xsd:import namespace="http://schemas.microsoft.com/sharepoint/v3"/>
    <xsd:import namespace="9b9604be-2821-4dd7-b95d-0684ef957ee6"/>
    <xsd:import namespace="8ec2d19e-76cb-45c9-b074-d514849fac3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OneNoteFluid_Teams_Conversation_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604be-2821-4dd7-b95d-0684ef957e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OneNoteFluid_Teams_Conversation_Id" ma:index="29" nillable="true" ma:displayName="OneNoteFluid_Teams_Conversation_Id" ma:internalName="OneNoteFluid_Teams_Conversation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2d19e-76cb-45c9-b074-d514849fac3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11f4b7f5-eec2-424d-b315-7be55c9f52fb}" ma:internalName="TaxCatchAll" ma:showField="CatchAllData" ma:web="8ec2d19e-76cb-45c9-b074-d514849fa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BA068-3562-4BEC-9299-90FE665DB6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29E306-03FF-4E5D-8AE0-C848FC62A15F}">
  <ds:schemaRefs>
    <ds:schemaRef ds:uri="230e9df3-be65-4c73-a93b-d1236ebd677e"/>
    <ds:schemaRef ds:uri="9b9604be-2821-4dd7-b95d-0684ef957ee6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F571091-3131-47BD-A03D-D1D6883CFE97}">
  <ds:schemaRefs>
    <ds:schemaRef ds:uri="230e9df3-be65-4c73-a93b-d1236ebd677e"/>
    <ds:schemaRef ds:uri="8ec2d19e-76cb-45c9-b074-d514849fac31"/>
    <ds:schemaRef ds:uri="9b9604be-2821-4dd7-b95d-0684ef957e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Timeline 01 16x9</vt:lpstr>
      <vt:lpstr>Microsoft VS Code</vt:lpstr>
      <vt:lpstr>PowerPoint Presentation</vt:lpstr>
      <vt:lpstr>2022 产品路线图</vt:lpstr>
      <vt:lpstr>欢迎使用我们的插件并给我们提建议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VS Code</dc:title>
  <dc:creator>Nick Zhu</dc:creator>
  <cp:revision>1</cp:revision>
  <dcterms:created xsi:type="dcterms:W3CDTF">2022-04-20T07:22:56Z</dcterms:created>
  <dcterms:modified xsi:type="dcterms:W3CDTF">2022-04-28T03:46:55Z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0x0101001A296201C619224E816CD079C87A164F</vt:lpwstr>
  </property>
  <property fmtid="{D5CDD505-2E9C-101B-9397-08002B2CF9AE}" pid="3" name="MediaServiceImageTags">
    <vt:lpwstr/>
  </property>
</Properties>
</file>