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4"/>
  </p:notesMasterIdLst>
  <p:handoutMasterIdLst>
    <p:handoutMasterId r:id="rId35"/>
  </p:handoutMasterIdLst>
  <p:sldIdLst>
    <p:sldId id="431" r:id="rId5"/>
    <p:sldId id="412" r:id="rId6"/>
    <p:sldId id="414" r:id="rId7"/>
    <p:sldId id="415" r:id="rId8"/>
    <p:sldId id="416" r:id="rId9"/>
    <p:sldId id="417" r:id="rId10"/>
    <p:sldId id="433" r:id="rId11"/>
    <p:sldId id="435" r:id="rId12"/>
    <p:sldId id="434" r:id="rId13"/>
    <p:sldId id="436" r:id="rId14"/>
    <p:sldId id="420" r:id="rId15"/>
    <p:sldId id="438" r:id="rId16"/>
    <p:sldId id="418" r:id="rId17"/>
    <p:sldId id="439" r:id="rId18"/>
    <p:sldId id="441" r:id="rId19"/>
    <p:sldId id="440" r:id="rId20"/>
    <p:sldId id="442" r:id="rId21"/>
    <p:sldId id="443" r:id="rId22"/>
    <p:sldId id="421" r:id="rId23"/>
    <p:sldId id="422" r:id="rId24"/>
    <p:sldId id="423" r:id="rId25"/>
    <p:sldId id="425" r:id="rId26"/>
    <p:sldId id="437" r:id="rId27"/>
    <p:sldId id="426" r:id="rId28"/>
    <p:sldId id="427" r:id="rId29"/>
    <p:sldId id="428" r:id="rId30"/>
    <p:sldId id="424" r:id="rId31"/>
    <p:sldId id="429" r:id="rId32"/>
    <p:sldId id="43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516" y="324"/>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oyi Yuan" userId="27d7f279-9718-4ce5-a99c-7f40d5eeb5c3" providerId="ADAL" clId="{E76E090D-A52D-4F2E-B081-98FD5110051F}"/>
    <pc:docChg chg="undo custSel addSld delSld modSld sldOrd modShowInfo">
      <pc:chgData name="Chaoyi Yuan" userId="27d7f279-9718-4ce5-a99c-7f40d5eeb5c3" providerId="ADAL" clId="{E76E090D-A52D-4F2E-B081-98FD5110051F}" dt="2025-05-24T03:46:11.193" v="12321" actId="14100"/>
      <pc:docMkLst>
        <pc:docMk/>
      </pc:docMkLst>
      <pc:sldChg chg="del">
        <pc:chgData name="Chaoyi Yuan" userId="27d7f279-9718-4ce5-a99c-7f40d5eeb5c3" providerId="ADAL" clId="{E76E090D-A52D-4F2E-B081-98FD5110051F}" dt="2025-05-19T14:28:15.862" v="2033" actId="47"/>
        <pc:sldMkLst>
          <pc:docMk/>
          <pc:sldMk cId="3346685798" sldId="383"/>
        </pc:sldMkLst>
      </pc:sldChg>
      <pc:sldChg chg="del">
        <pc:chgData name="Chaoyi Yuan" userId="27d7f279-9718-4ce5-a99c-7f40d5eeb5c3" providerId="ADAL" clId="{E76E090D-A52D-4F2E-B081-98FD5110051F}" dt="2025-05-19T14:28:15.862" v="2033" actId="47"/>
        <pc:sldMkLst>
          <pc:docMk/>
          <pc:sldMk cId="1440871986" sldId="389"/>
        </pc:sldMkLst>
      </pc:sldChg>
      <pc:sldChg chg="del">
        <pc:chgData name="Chaoyi Yuan" userId="27d7f279-9718-4ce5-a99c-7f40d5eeb5c3" providerId="ADAL" clId="{E76E090D-A52D-4F2E-B081-98FD5110051F}" dt="2025-05-19T14:28:15.862" v="2033" actId="47"/>
        <pc:sldMkLst>
          <pc:docMk/>
          <pc:sldMk cId="3200312026" sldId="391"/>
        </pc:sldMkLst>
      </pc:sldChg>
      <pc:sldChg chg="del">
        <pc:chgData name="Chaoyi Yuan" userId="27d7f279-9718-4ce5-a99c-7f40d5eeb5c3" providerId="ADAL" clId="{E76E090D-A52D-4F2E-B081-98FD5110051F}" dt="2025-05-19T14:28:15.862" v="2033" actId="47"/>
        <pc:sldMkLst>
          <pc:docMk/>
          <pc:sldMk cId="2039059756" sldId="397"/>
        </pc:sldMkLst>
      </pc:sldChg>
      <pc:sldChg chg="del">
        <pc:chgData name="Chaoyi Yuan" userId="27d7f279-9718-4ce5-a99c-7f40d5eeb5c3" providerId="ADAL" clId="{E76E090D-A52D-4F2E-B081-98FD5110051F}" dt="2025-05-19T14:28:15.862" v="2033" actId="47"/>
        <pc:sldMkLst>
          <pc:docMk/>
          <pc:sldMk cId="4261132419" sldId="398"/>
        </pc:sldMkLst>
      </pc:sldChg>
      <pc:sldChg chg="del">
        <pc:chgData name="Chaoyi Yuan" userId="27d7f279-9718-4ce5-a99c-7f40d5eeb5c3" providerId="ADAL" clId="{E76E090D-A52D-4F2E-B081-98FD5110051F}" dt="2025-05-19T14:28:15.862" v="2033" actId="47"/>
        <pc:sldMkLst>
          <pc:docMk/>
          <pc:sldMk cId="752428618" sldId="403"/>
        </pc:sldMkLst>
      </pc:sldChg>
      <pc:sldChg chg="del">
        <pc:chgData name="Chaoyi Yuan" userId="27d7f279-9718-4ce5-a99c-7f40d5eeb5c3" providerId="ADAL" clId="{E76E090D-A52D-4F2E-B081-98FD5110051F}" dt="2025-05-19T14:28:15.862" v="2033" actId="47"/>
        <pc:sldMkLst>
          <pc:docMk/>
          <pc:sldMk cId="1850768898" sldId="404"/>
        </pc:sldMkLst>
      </pc:sldChg>
      <pc:sldChg chg="del">
        <pc:chgData name="Chaoyi Yuan" userId="27d7f279-9718-4ce5-a99c-7f40d5eeb5c3" providerId="ADAL" clId="{E76E090D-A52D-4F2E-B081-98FD5110051F}" dt="2025-05-19T14:28:15.862" v="2033" actId="47"/>
        <pc:sldMkLst>
          <pc:docMk/>
          <pc:sldMk cId="4127695141" sldId="405"/>
        </pc:sldMkLst>
      </pc:sldChg>
      <pc:sldChg chg="del">
        <pc:chgData name="Chaoyi Yuan" userId="27d7f279-9718-4ce5-a99c-7f40d5eeb5c3" providerId="ADAL" clId="{E76E090D-A52D-4F2E-B081-98FD5110051F}" dt="2025-05-19T14:28:15.862" v="2033" actId="47"/>
        <pc:sldMkLst>
          <pc:docMk/>
          <pc:sldMk cId="298364507" sldId="406"/>
        </pc:sldMkLst>
      </pc:sldChg>
      <pc:sldChg chg="del">
        <pc:chgData name="Chaoyi Yuan" userId="27d7f279-9718-4ce5-a99c-7f40d5eeb5c3" providerId="ADAL" clId="{E76E090D-A52D-4F2E-B081-98FD5110051F}" dt="2025-05-19T14:28:15.862" v="2033" actId="47"/>
        <pc:sldMkLst>
          <pc:docMk/>
          <pc:sldMk cId="3088225330" sldId="407"/>
        </pc:sldMkLst>
      </pc:sldChg>
      <pc:sldChg chg="del">
        <pc:chgData name="Chaoyi Yuan" userId="27d7f279-9718-4ce5-a99c-7f40d5eeb5c3" providerId="ADAL" clId="{E76E090D-A52D-4F2E-B081-98FD5110051F}" dt="2025-05-19T14:28:15.862" v="2033" actId="47"/>
        <pc:sldMkLst>
          <pc:docMk/>
          <pc:sldMk cId="888484295" sldId="408"/>
        </pc:sldMkLst>
      </pc:sldChg>
      <pc:sldChg chg="del">
        <pc:chgData name="Chaoyi Yuan" userId="27d7f279-9718-4ce5-a99c-7f40d5eeb5c3" providerId="ADAL" clId="{E76E090D-A52D-4F2E-B081-98FD5110051F}" dt="2025-05-19T14:28:15.862" v="2033" actId="47"/>
        <pc:sldMkLst>
          <pc:docMk/>
          <pc:sldMk cId="2249372667" sldId="409"/>
        </pc:sldMkLst>
      </pc:sldChg>
      <pc:sldChg chg="del">
        <pc:chgData name="Chaoyi Yuan" userId="27d7f279-9718-4ce5-a99c-7f40d5eeb5c3" providerId="ADAL" clId="{E76E090D-A52D-4F2E-B081-98FD5110051F}" dt="2025-05-19T14:28:15.862" v="2033" actId="47"/>
        <pc:sldMkLst>
          <pc:docMk/>
          <pc:sldMk cId="3390304222" sldId="410"/>
        </pc:sldMkLst>
      </pc:sldChg>
      <pc:sldChg chg="del">
        <pc:chgData name="Chaoyi Yuan" userId="27d7f279-9718-4ce5-a99c-7f40d5eeb5c3" providerId="ADAL" clId="{E76E090D-A52D-4F2E-B081-98FD5110051F}" dt="2025-05-19T14:36:59.925" v="2062" actId="47"/>
        <pc:sldMkLst>
          <pc:docMk/>
          <pc:sldMk cId="3958392535" sldId="411"/>
        </pc:sldMkLst>
      </pc:sldChg>
      <pc:sldChg chg="modSp mod modTransition modNotesTx">
        <pc:chgData name="Chaoyi Yuan" userId="27d7f279-9718-4ce5-a99c-7f40d5eeb5c3" providerId="ADAL" clId="{E76E090D-A52D-4F2E-B081-98FD5110051F}" dt="2025-05-22T05:29:12.606" v="12302"/>
        <pc:sldMkLst>
          <pc:docMk/>
          <pc:sldMk cId="575607229" sldId="412"/>
        </pc:sldMkLst>
        <pc:spChg chg="mod">
          <ac:chgData name="Chaoyi Yuan" userId="27d7f279-9718-4ce5-a99c-7f40d5eeb5c3" providerId="ADAL" clId="{E76E090D-A52D-4F2E-B081-98FD5110051F}" dt="2025-05-19T14:39:19.948" v="2132" actId="20577"/>
          <ac:spMkLst>
            <pc:docMk/>
            <pc:sldMk cId="575607229" sldId="412"/>
            <ac:spMk id="2" creationId="{15F387C6-6AD8-7893-E756-412EA5917CAE}"/>
          </ac:spMkLst>
        </pc:spChg>
        <pc:spChg chg="mod">
          <ac:chgData name="Chaoyi Yuan" userId="27d7f279-9718-4ce5-a99c-7f40d5eeb5c3" providerId="ADAL" clId="{E76E090D-A52D-4F2E-B081-98FD5110051F}" dt="2025-05-19T14:38:40.562" v="2111" actId="20577"/>
          <ac:spMkLst>
            <pc:docMk/>
            <pc:sldMk cId="575607229" sldId="412"/>
            <ac:spMk id="3" creationId="{266190D5-D107-D141-2F86-70642E424167}"/>
          </ac:spMkLst>
        </pc:spChg>
      </pc:sldChg>
      <pc:sldChg chg="modSp new del mod">
        <pc:chgData name="Chaoyi Yuan" userId="27d7f279-9718-4ce5-a99c-7f40d5eeb5c3" providerId="ADAL" clId="{E76E090D-A52D-4F2E-B081-98FD5110051F}" dt="2025-05-18T14:19:56.405" v="468" actId="47"/>
        <pc:sldMkLst>
          <pc:docMk/>
          <pc:sldMk cId="2102067312" sldId="413"/>
        </pc:sldMkLst>
      </pc:sldChg>
      <pc:sldChg chg="modSp new mod modTransition modNotesTx">
        <pc:chgData name="Chaoyi Yuan" userId="27d7f279-9718-4ce5-a99c-7f40d5eeb5c3" providerId="ADAL" clId="{E76E090D-A52D-4F2E-B081-98FD5110051F}" dt="2025-05-22T05:29:12.606" v="12302"/>
        <pc:sldMkLst>
          <pc:docMk/>
          <pc:sldMk cId="4105868757" sldId="414"/>
        </pc:sldMkLst>
        <pc:spChg chg="mod">
          <ac:chgData name="Chaoyi Yuan" userId="27d7f279-9718-4ce5-a99c-7f40d5eeb5c3" providerId="ADAL" clId="{E76E090D-A52D-4F2E-B081-98FD5110051F}" dt="2025-05-18T14:03:24.833" v="76" actId="113"/>
          <ac:spMkLst>
            <pc:docMk/>
            <pc:sldMk cId="4105868757" sldId="414"/>
            <ac:spMk id="2" creationId="{C6B0ABF3-9805-BAB4-3609-D2ABA89733C8}"/>
          </ac:spMkLst>
        </pc:spChg>
        <pc:spChg chg="mod">
          <ac:chgData name="Chaoyi Yuan" userId="27d7f279-9718-4ce5-a99c-7f40d5eeb5c3" providerId="ADAL" clId="{E76E090D-A52D-4F2E-B081-98FD5110051F}" dt="2025-05-18T14:15:28.253" v="299" actId="20577"/>
          <ac:spMkLst>
            <pc:docMk/>
            <pc:sldMk cId="4105868757" sldId="414"/>
            <ac:spMk id="3" creationId="{59082A96-6874-9257-CA74-4EC6EBE8681D}"/>
          </ac:spMkLst>
        </pc:spChg>
      </pc:sldChg>
      <pc:sldChg chg="modSp new mod modTransition modNotesTx">
        <pc:chgData name="Chaoyi Yuan" userId="27d7f279-9718-4ce5-a99c-7f40d5eeb5c3" providerId="ADAL" clId="{E76E090D-A52D-4F2E-B081-98FD5110051F}" dt="2025-05-22T05:29:12.606" v="12302"/>
        <pc:sldMkLst>
          <pc:docMk/>
          <pc:sldMk cId="2536664487" sldId="415"/>
        </pc:sldMkLst>
        <pc:spChg chg="mod">
          <ac:chgData name="Chaoyi Yuan" userId="27d7f279-9718-4ce5-a99c-7f40d5eeb5c3" providerId="ADAL" clId="{E76E090D-A52D-4F2E-B081-98FD5110051F}" dt="2025-05-18T14:18:04.246" v="467" actId="2711"/>
          <ac:spMkLst>
            <pc:docMk/>
            <pc:sldMk cId="2536664487" sldId="415"/>
            <ac:spMk id="2" creationId="{B2C1EC33-521A-6514-DAC9-051ACA4CEEA0}"/>
          </ac:spMkLst>
        </pc:spChg>
      </pc:sldChg>
      <pc:sldChg chg="new del">
        <pc:chgData name="Chaoyi Yuan" userId="27d7f279-9718-4ce5-a99c-7f40d5eeb5c3" providerId="ADAL" clId="{E76E090D-A52D-4F2E-B081-98FD5110051F}" dt="2025-05-18T14:16:36.774" v="326" actId="47"/>
        <pc:sldMkLst>
          <pc:docMk/>
          <pc:sldMk cId="206848669" sldId="416"/>
        </pc:sldMkLst>
      </pc:sldChg>
      <pc:sldChg chg="modSp new del mod">
        <pc:chgData name="Chaoyi Yuan" userId="27d7f279-9718-4ce5-a99c-7f40d5eeb5c3" providerId="ADAL" clId="{E76E090D-A52D-4F2E-B081-98FD5110051F}" dt="2025-05-18T14:17:11.131" v="377" actId="47"/>
        <pc:sldMkLst>
          <pc:docMk/>
          <pc:sldMk cId="694259116" sldId="416"/>
        </pc:sldMkLst>
      </pc:sldChg>
      <pc:sldChg chg="modSp new mod modTransition modNotesTx">
        <pc:chgData name="Chaoyi Yuan" userId="27d7f279-9718-4ce5-a99c-7f40d5eeb5c3" providerId="ADAL" clId="{E76E090D-A52D-4F2E-B081-98FD5110051F}" dt="2025-05-22T05:29:12.606" v="12302"/>
        <pc:sldMkLst>
          <pc:docMk/>
          <pc:sldMk cId="1779624259" sldId="416"/>
        </pc:sldMkLst>
        <pc:spChg chg="mod">
          <ac:chgData name="Chaoyi Yuan" userId="27d7f279-9718-4ce5-a99c-7f40d5eeb5c3" providerId="ADAL" clId="{E76E090D-A52D-4F2E-B081-98FD5110051F}" dt="2025-05-18T14:17:49.562" v="465" actId="113"/>
          <ac:spMkLst>
            <pc:docMk/>
            <pc:sldMk cId="1779624259" sldId="416"/>
            <ac:spMk id="3" creationId="{BB6C38F1-2E58-8C6F-099F-6141BFA29B7C}"/>
          </ac:spMkLst>
        </pc:spChg>
      </pc:sldChg>
      <pc:sldChg chg="new modTransition modNotesTx">
        <pc:chgData name="Chaoyi Yuan" userId="27d7f279-9718-4ce5-a99c-7f40d5eeb5c3" providerId="ADAL" clId="{E76E090D-A52D-4F2E-B081-98FD5110051F}" dt="2025-05-22T05:29:12.606" v="12302"/>
        <pc:sldMkLst>
          <pc:docMk/>
          <pc:sldMk cId="2530896370" sldId="417"/>
        </pc:sldMkLst>
      </pc:sldChg>
      <pc:sldChg chg="modTransition modNotesTx">
        <pc:chgData name="Chaoyi Yuan" userId="27d7f279-9718-4ce5-a99c-7f40d5eeb5c3" providerId="ADAL" clId="{E76E090D-A52D-4F2E-B081-98FD5110051F}" dt="2025-05-22T05:29:12.606" v="12302"/>
        <pc:sldMkLst>
          <pc:docMk/>
          <pc:sldMk cId="3612934568" sldId="418"/>
        </pc:sldMkLst>
      </pc:sldChg>
      <pc:sldChg chg="modTransition modNotesTx">
        <pc:chgData name="Chaoyi Yuan" userId="27d7f279-9718-4ce5-a99c-7f40d5eeb5c3" providerId="ADAL" clId="{E76E090D-A52D-4F2E-B081-98FD5110051F}" dt="2025-05-22T05:29:12.606" v="12302"/>
        <pc:sldMkLst>
          <pc:docMk/>
          <pc:sldMk cId="2367670979" sldId="420"/>
        </pc:sldMkLst>
      </pc:sldChg>
      <pc:sldChg chg="modSp mod modTransition modNotesTx">
        <pc:chgData name="Chaoyi Yuan" userId="27d7f279-9718-4ce5-a99c-7f40d5eeb5c3" providerId="ADAL" clId="{E76E090D-A52D-4F2E-B081-98FD5110051F}" dt="2025-05-22T05:29:12.606" v="12302"/>
        <pc:sldMkLst>
          <pc:docMk/>
          <pc:sldMk cId="2336454158" sldId="421"/>
        </pc:sldMkLst>
        <pc:spChg chg="mod">
          <ac:chgData name="Chaoyi Yuan" userId="27d7f279-9718-4ce5-a99c-7f40d5eeb5c3" providerId="ADAL" clId="{E76E090D-A52D-4F2E-B081-98FD5110051F}" dt="2025-05-19T14:37:54.916" v="2105" actId="20577"/>
          <ac:spMkLst>
            <pc:docMk/>
            <pc:sldMk cId="2336454158" sldId="421"/>
            <ac:spMk id="3" creationId="{141AE46B-49DA-E341-A845-5862E751A61E}"/>
          </ac:spMkLst>
        </pc:spChg>
      </pc:sldChg>
      <pc:sldChg chg="modSp mod modTransition modNotesTx">
        <pc:chgData name="Chaoyi Yuan" userId="27d7f279-9718-4ce5-a99c-7f40d5eeb5c3" providerId="ADAL" clId="{E76E090D-A52D-4F2E-B081-98FD5110051F}" dt="2025-05-22T05:29:12.606" v="12302"/>
        <pc:sldMkLst>
          <pc:docMk/>
          <pc:sldMk cId="2616007804" sldId="422"/>
        </pc:sldMkLst>
        <pc:spChg chg="mod">
          <ac:chgData name="Chaoyi Yuan" userId="27d7f279-9718-4ce5-a99c-7f40d5eeb5c3" providerId="ADAL" clId="{E76E090D-A52D-4F2E-B081-98FD5110051F}" dt="2025-05-19T12:15:26.948" v="538" actId="20577"/>
          <ac:spMkLst>
            <pc:docMk/>
            <pc:sldMk cId="2616007804" sldId="422"/>
            <ac:spMk id="3" creationId="{0ADCED08-D768-3840-14D6-B187FA9943D0}"/>
          </ac:spMkLst>
        </pc:spChg>
      </pc:sldChg>
      <pc:sldChg chg="modSp new mod modTransition modNotesTx">
        <pc:chgData name="Chaoyi Yuan" userId="27d7f279-9718-4ce5-a99c-7f40d5eeb5c3" providerId="ADAL" clId="{E76E090D-A52D-4F2E-B081-98FD5110051F}" dt="2025-05-22T06:03:42.234" v="12312" actId="20577"/>
        <pc:sldMkLst>
          <pc:docMk/>
          <pc:sldMk cId="884232540" sldId="423"/>
        </pc:sldMkLst>
        <pc:spChg chg="mod">
          <ac:chgData name="Chaoyi Yuan" userId="27d7f279-9718-4ce5-a99c-7f40d5eeb5c3" providerId="ADAL" clId="{E76E090D-A52D-4F2E-B081-98FD5110051F}" dt="2025-05-19T12:39:46.412" v="630" actId="2711"/>
          <ac:spMkLst>
            <pc:docMk/>
            <pc:sldMk cId="884232540" sldId="423"/>
            <ac:spMk id="2" creationId="{B52B4711-9706-195B-73F3-8811AC8F6B2F}"/>
          </ac:spMkLst>
        </pc:spChg>
        <pc:spChg chg="mod">
          <ac:chgData name="Chaoyi Yuan" userId="27d7f279-9718-4ce5-a99c-7f40d5eeb5c3" providerId="ADAL" clId="{E76E090D-A52D-4F2E-B081-98FD5110051F}" dt="2025-05-22T06:03:42.234" v="12312" actId="20577"/>
          <ac:spMkLst>
            <pc:docMk/>
            <pc:sldMk cId="884232540" sldId="423"/>
            <ac:spMk id="3" creationId="{E30FEA49-9CF8-4E0A-E75A-F32AEC4AADF3}"/>
          </ac:spMkLst>
        </pc:spChg>
      </pc:sldChg>
      <pc:sldChg chg="modSp new mod modTransition modNotesTx">
        <pc:chgData name="Chaoyi Yuan" userId="27d7f279-9718-4ce5-a99c-7f40d5eeb5c3" providerId="ADAL" clId="{E76E090D-A52D-4F2E-B081-98FD5110051F}" dt="2025-05-22T05:29:12.606" v="12302"/>
        <pc:sldMkLst>
          <pc:docMk/>
          <pc:sldMk cId="1312082169" sldId="424"/>
        </pc:sldMkLst>
        <pc:spChg chg="mod">
          <ac:chgData name="Chaoyi Yuan" userId="27d7f279-9718-4ce5-a99c-7f40d5eeb5c3" providerId="ADAL" clId="{E76E090D-A52D-4F2E-B081-98FD5110051F}" dt="2025-05-19T14:28:31.478" v="2037" actId="20577"/>
          <ac:spMkLst>
            <pc:docMk/>
            <pc:sldMk cId="1312082169" sldId="424"/>
            <ac:spMk id="3" creationId="{DF47A638-A532-B7D2-AB46-AE97404DE1AE}"/>
          </ac:spMkLst>
        </pc:spChg>
      </pc:sldChg>
      <pc:sldChg chg="new del">
        <pc:chgData name="Chaoyi Yuan" userId="27d7f279-9718-4ce5-a99c-7f40d5eeb5c3" providerId="ADAL" clId="{E76E090D-A52D-4F2E-B081-98FD5110051F}" dt="2025-05-19T13:04:16.175" v="949" actId="47"/>
        <pc:sldMkLst>
          <pc:docMk/>
          <pc:sldMk cId="2740742092" sldId="424"/>
        </pc:sldMkLst>
      </pc:sldChg>
      <pc:sldChg chg="modSp new mod modTransition modNotesTx">
        <pc:chgData name="Chaoyi Yuan" userId="27d7f279-9718-4ce5-a99c-7f40d5eeb5c3" providerId="ADAL" clId="{E76E090D-A52D-4F2E-B081-98FD5110051F}" dt="2025-05-22T05:29:12.606" v="12302"/>
        <pc:sldMkLst>
          <pc:docMk/>
          <pc:sldMk cId="2033010458" sldId="425"/>
        </pc:sldMkLst>
        <pc:spChg chg="mod">
          <ac:chgData name="Chaoyi Yuan" userId="27d7f279-9718-4ce5-a99c-7f40d5eeb5c3" providerId="ADAL" clId="{E76E090D-A52D-4F2E-B081-98FD5110051F}" dt="2025-05-19T13:13:26.967" v="1161" actId="20577"/>
          <ac:spMkLst>
            <pc:docMk/>
            <pc:sldMk cId="2033010458" sldId="425"/>
            <ac:spMk id="2" creationId="{8E50B1A9-E1F6-0AEF-B4A9-E6244FF5EF68}"/>
          </ac:spMkLst>
        </pc:spChg>
        <pc:spChg chg="mod">
          <ac:chgData name="Chaoyi Yuan" userId="27d7f279-9718-4ce5-a99c-7f40d5eeb5c3" providerId="ADAL" clId="{E76E090D-A52D-4F2E-B081-98FD5110051F}" dt="2025-05-20T08:39:58.969" v="9204" actId="2711"/>
          <ac:spMkLst>
            <pc:docMk/>
            <pc:sldMk cId="2033010458" sldId="425"/>
            <ac:spMk id="3" creationId="{1FED775B-41AE-85D4-B506-DAAAEE748EA2}"/>
          </ac:spMkLst>
        </pc:spChg>
      </pc:sldChg>
      <pc:sldChg chg="modSp new mod modTransition modNotesTx">
        <pc:chgData name="Chaoyi Yuan" userId="27d7f279-9718-4ce5-a99c-7f40d5eeb5c3" providerId="ADAL" clId="{E76E090D-A52D-4F2E-B081-98FD5110051F}" dt="2025-05-22T05:29:12.606" v="12302"/>
        <pc:sldMkLst>
          <pc:docMk/>
          <pc:sldMk cId="984916659" sldId="426"/>
        </pc:sldMkLst>
        <pc:spChg chg="mod">
          <ac:chgData name="Chaoyi Yuan" userId="27d7f279-9718-4ce5-a99c-7f40d5eeb5c3" providerId="ADAL" clId="{E76E090D-A52D-4F2E-B081-98FD5110051F}" dt="2025-05-19T13:23:12.365" v="1664" actId="2711"/>
          <ac:spMkLst>
            <pc:docMk/>
            <pc:sldMk cId="984916659" sldId="426"/>
            <ac:spMk id="2" creationId="{C0EBED7C-B647-F334-5764-7EAF8BFE783F}"/>
          </ac:spMkLst>
        </pc:spChg>
        <pc:spChg chg="mod">
          <ac:chgData name="Chaoyi Yuan" userId="27d7f279-9718-4ce5-a99c-7f40d5eeb5c3" providerId="ADAL" clId="{E76E090D-A52D-4F2E-B081-98FD5110051F}" dt="2025-05-19T13:54:57.424" v="1704" actId="20577"/>
          <ac:spMkLst>
            <pc:docMk/>
            <pc:sldMk cId="984916659" sldId="426"/>
            <ac:spMk id="3" creationId="{E2B5815A-F277-2B7E-2230-3D2AA0D7A402}"/>
          </ac:spMkLst>
        </pc:spChg>
      </pc:sldChg>
      <pc:sldChg chg="modSp new mod modTransition modNotesTx">
        <pc:chgData name="Chaoyi Yuan" userId="27d7f279-9718-4ce5-a99c-7f40d5eeb5c3" providerId="ADAL" clId="{E76E090D-A52D-4F2E-B081-98FD5110051F}" dt="2025-05-22T05:29:12.606" v="12302"/>
        <pc:sldMkLst>
          <pc:docMk/>
          <pc:sldMk cId="3904846460" sldId="427"/>
        </pc:sldMkLst>
        <pc:spChg chg="mod">
          <ac:chgData name="Chaoyi Yuan" userId="27d7f279-9718-4ce5-a99c-7f40d5eeb5c3" providerId="ADAL" clId="{E76E090D-A52D-4F2E-B081-98FD5110051F}" dt="2025-05-19T14:11:20.257" v="1766" actId="2711"/>
          <ac:spMkLst>
            <pc:docMk/>
            <pc:sldMk cId="3904846460" sldId="427"/>
            <ac:spMk id="3" creationId="{33D5CE5C-8769-30F6-7C34-5790C18AD83C}"/>
          </ac:spMkLst>
        </pc:spChg>
      </pc:sldChg>
      <pc:sldChg chg="modSp new mod modTransition modNotesTx">
        <pc:chgData name="Chaoyi Yuan" userId="27d7f279-9718-4ce5-a99c-7f40d5eeb5c3" providerId="ADAL" clId="{E76E090D-A52D-4F2E-B081-98FD5110051F}" dt="2025-05-22T05:29:12.606" v="12302"/>
        <pc:sldMkLst>
          <pc:docMk/>
          <pc:sldMk cId="4223729094" sldId="428"/>
        </pc:sldMkLst>
        <pc:spChg chg="mod">
          <ac:chgData name="Chaoyi Yuan" userId="27d7f279-9718-4ce5-a99c-7f40d5eeb5c3" providerId="ADAL" clId="{E76E090D-A52D-4F2E-B081-98FD5110051F}" dt="2025-05-19T14:24:50.845" v="1868" actId="2711"/>
          <ac:spMkLst>
            <pc:docMk/>
            <pc:sldMk cId="4223729094" sldId="428"/>
            <ac:spMk id="2" creationId="{802B7AFB-05F2-44CE-ECC9-070012877F6C}"/>
          </ac:spMkLst>
        </pc:spChg>
        <pc:spChg chg="mod">
          <ac:chgData name="Chaoyi Yuan" userId="27d7f279-9718-4ce5-a99c-7f40d5eeb5c3" providerId="ADAL" clId="{E76E090D-A52D-4F2E-B081-98FD5110051F}" dt="2025-05-19T14:38:19.001" v="2108" actId="20577"/>
          <ac:spMkLst>
            <pc:docMk/>
            <pc:sldMk cId="4223729094" sldId="428"/>
            <ac:spMk id="3" creationId="{0D8964FC-19B6-A518-4459-414E06830C88}"/>
          </ac:spMkLst>
        </pc:spChg>
      </pc:sldChg>
      <pc:sldChg chg="modSp new mod">
        <pc:chgData name="Chaoyi Yuan" userId="27d7f279-9718-4ce5-a99c-7f40d5eeb5c3" providerId="ADAL" clId="{E76E090D-A52D-4F2E-B081-98FD5110051F}" dt="2025-05-19T14:28:22.753" v="2034" actId="2711"/>
        <pc:sldMkLst>
          <pc:docMk/>
          <pc:sldMk cId="3356628468" sldId="429"/>
        </pc:sldMkLst>
        <pc:spChg chg="mod">
          <ac:chgData name="Chaoyi Yuan" userId="27d7f279-9718-4ce5-a99c-7f40d5eeb5c3" providerId="ADAL" clId="{E76E090D-A52D-4F2E-B081-98FD5110051F}" dt="2025-05-19T14:28:22.753" v="2034" actId="2711"/>
          <ac:spMkLst>
            <pc:docMk/>
            <pc:sldMk cId="3356628468" sldId="429"/>
            <ac:spMk id="3" creationId="{F049B74C-88B3-1128-6A36-EE7880C8199B}"/>
          </ac:spMkLst>
        </pc:spChg>
      </pc:sldChg>
      <pc:sldChg chg="modSp new mod">
        <pc:chgData name="Chaoyi Yuan" userId="27d7f279-9718-4ce5-a99c-7f40d5eeb5c3" providerId="ADAL" clId="{E76E090D-A52D-4F2E-B081-98FD5110051F}" dt="2025-05-19T14:28:40.686" v="2038" actId="2711"/>
        <pc:sldMkLst>
          <pc:docMk/>
          <pc:sldMk cId="6930163" sldId="430"/>
        </pc:sldMkLst>
        <pc:spChg chg="mod">
          <ac:chgData name="Chaoyi Yuan" userId="27d7f279-9718-4ce5-a99c-7f40d5eeb5c3" providerId="ADAL" clId="{E76E090D-A52D-4F2E-B081-98FD5110051F}" dt="2025-05-19T14:28:40.686" v="2038" actId="2711"/>
          <ac:spMkLst>
            <pc:docMk/>
            <pc:sldMk cId="6930163" sldId="430"/>
            <ac:spMk id="2" creationId="{3E9DF2E9-59F5-262F-74BD-BF370AAB4B01}"/>
          </ac:spMkLst>
        </pc:spChg>
      </pc:sldChg>
      <pc:sldChg chg="modSp new mod modTransition modNotesTx">
        <pc:chgData name="Chaoyi Yuan" userId="27d7f279-9718-4ce5-a99c-7f40d5eeb5c3" providerId="ADAL" clId="{E76E090D-A52D-4F2E-B081-98FD5110051F}" dt="2025-05-22T05:29:12.606" v="12302"/>
        <pc:sldMkLst>
          <pc:docMk/>
          <pc:sldMk cId="3371163759" sldId="431"/>
        </pc:sldMkLst>
        <pc:spChg chg="mod">
          <ac:chgData name="Chaoyi Yuan" userId="27d7f279-9718-4ce5-a99c-7f40d5eeb5c3" providerId="ADAL" clId="{E76E090D-A52D-4F2E-B081-98FD5110051F}" dt="2025-05-19T14:28:59.343" v="2040"/>
          <ac:spMkLst>
            <pc:docMk/>
            <pc:sldMk cId="3371163759" sldId="431"/>
            <ac:spMk id="2" creationId="{920AA382-DF81-14B7-9683-D7B56A6184E2}"/>
          </ac:spMkLst>
        </pc:spChg>
        <pc:spChg chg="mod">
          <ac:chgData name="Chaoyi Yuan" userId="27d7f279-9718-4ce5-a99c-7f40d5eeb5c3" providerId="ADAL" clId="{E76E090D-A52D-4F2E-B081-98FD5110051F}" dt="2025-05-19T14:36:55.872" v="2061" actId="20577"/>
          <ac:spMkLst>
            <pc:docMk/>
            <pc:sldMk cId="3371163759" sldId="431"/>
            <ac:spMk id="3" creationId="{38218D56-5C3F-8781-D0D8-96739470D6D9}"/>
          </ac:spMkLst>
        </pc:spChg>
      </pc:sldChg>
      <pc:sldChg chg="modSp new del mod">
        <pc:chgData name="Chaoyi Yuan" userId="27d7f279-9718-4ce5-a99c-7f40d5eeb5c3" providerId="ADAL" clId="{E76E090D-A52D-4F2E-B081-98FD5110051F}" dt="2025-05-20T06:13:16.893" v="4494" actId="47"/>
        <pc:sldMkLst>
          <pc:docMk/>
          <pc:sldMk cId="3410320454" sldId="432"/>
        </pc:sldMkLst>
      </pc:sldChg>
      <pc:sldChg chg="addSp delSp modSp new mod modTransition modNotesTx">
        <pc:chgData name="Chaoyi Yuan" userId="27d7f279-9718-4ce5-a99c-7f40d5eeb5c3" providerId="ADAL" clId="{E76E090D-A52D-4F2E-B081-98FD5110051F}" dt="2025-05-22T05:29:12.606" v="12302"/>
        <pc:sldMkLst>
          <pc:docMk/>
          <pc:sldMk cId="2198060766" sldId="433"/>
        </pc:sldMkLst>
        <pc:spChg chg="mod">
          <ac:chgData name="Chaoyi Yuan" userId="27d7f279-9718-4ce5-a99c-7f40d5eeb5c3" providerId="ADAL" clId="{E76E090D-A52D-4F2E-B081-98FD5110051F}" dt="2025-05-20T06:09:46.744" v="4493" actId="2711"/>
          <ac:spMkLst>
            <pc:docMk/>
            <pc:sldMk cId="2198060766" sldId="433"/>
            <ac:spMk id="2" creationId="{E826092E-9BE5-DB1B-1C21-4F89BAA70F5A}"/>
          </ac:spMkLst>
        </pc:spChg>
        <pc:spChg chg="mod">
          <ac:chgData name="Chaoyi Yuan" userId="27d7f279-9718-4ce5-a99c-7f40d5eeb5c3" providerId="ADAL" clId="{E76E090D-A52D-4F2E-B081-98FD5110051F}" dt="2025-05-20T06:23:37.893" v="4552" actId="20577"/>
          <ac:spMkLst>
            <pc:docMk/>
            <pc:sldMk cId="2198060766" sldId="433"/>
            <ac:spMk id="3" creationId="{C2E2A613-37B9-05E9-D463-CCEE628891C7}"/>
          </ac:spMkLst>
        </pc:spChg>
        <pc:spChg chg="mod">
          <ac:chgData name="Chaoyi Yuan" userId="27d7f279-9718-4ce5-a99c-7f40d5eeb5c3" providerId="ADAL" clId="{E76E090D-A52D-4F2E-B081-98FD5110051F}" dt="2025-05-20T06:09:09.031" v="4443" actId="2711"/>
          <ac:spMkLst>
            <pc:docMk/>
            <pc:sldMk cId="2198060766" sldId="433"/>
            <ac:spMk id="4" creationId="{45D53775-1ED6-8AA8-BFAE-C34B8A491445}"/>
          </ac:spMkLst>
        </pc:spChg>
        <pc:picChg chg="add mod">
          <ac:chgData name="Chaoyi Yuan" userId="27d7f279-9718-4ce5-a99c-7f40d5eeb5c3" providerId="ADAL" clId="{E76E090D-A52D-4F2E-B081-98FD5110051F}" dt="2025-05-20T06:07:21.067" v="4402" actId="1076"/>
          <ac:picMkLst>
            <pc:docMk/>
            <pc:sldMk cId="2198060766" sldId="433"/>
            <ac:picMk id="8" creationId="{598192A8-A726-0397-BCC5-DC314D26CFDF}"/>
          </ac:picMkLst>
        </pc:picChg>
        <pc:picChg chg="add mod">
          <ac:chgData name="Chaoyi Yuan" userId="27d7f279-9718-4ce5-a99c-7f40d5eeb5c3" providerId="ADAL" clId="{E76E090D-A52D-4F2E-B081-98FD5110051F}" dt="2025-05-20T06:23:46.937" v="4555" actId="14100"/>
          <ac:picMkLst>
            <pc:docMk/>
            <pc:sldMk cId="2198060766" sldId="433"/>
            <ac:picMk id="10" creationId="{2DF4A1B3-967D-204D-98C2-2E95E9BCF2D8}"/>
          </ac:picMkLst>
        </pc:picChg>
      </pc:sldChg>
      <pc:sldChg chg="addSp modSp new mod modTransition modNotesTx">
        <pc:chgData name="Chaoyi Yuan" userId="27d7f279-9718-4ce5-a99c-7f40d5eeb5c3" providerId="ADAL" clId="{E76E090D-A52D-4F2E-B081-98FD5110051F}" dt="2025-05-22T05:29:12.606" v="12302"/>
        <pc:sldMkLst>
          <pc:docMk/>
          <pc:sldMk cId="3253504219" sldId="434"/>
        </pc:sldMkLst>
        <pc:spChg chg="mod">
          <ac:chgData name="Chaoyi Yuan" userId="27d7f279-9718-4ce5-a99c-7f40d5eeb5c3" providerId="ADAL" clId="{E76E090D-A52D-4F2E-B081-98FD5110051F}" dt="2025-05-20T06:13:42.185" v="4523" actId="2711"/>
          <ac:spMkLst>
            <pc:docMk/>
            <pc:sldMk cId="3253504219" sldId="434"/>
            <ac:spMk id="2" creationId="{3F9CF749-B061-CBE2-BB4F-B2C9714B783A}"/>
          </ac:spMkLst>
        </pc:spChg>
        <pc:spChg chg="mod">
          <ac:chgData name="Chaoyi Yuan" userId="27d7f279-9718-4ce5-a99c-7f40d5eeb5c3" providerId="ADAL" clId="{E76E090D-A52D-4F2E-B081-98FD5110051F}" dt="2025-05-20T06:18:20.085" v="4545" actId="20577"/>
          <ac:spMkLst>
            <pc:docMk/>
            <pc:sldMk cId="3253504219" sldId="434"/>
            <ac:spMk id="3" creationId="{FF455BA4-1049-EF13-AC22-63863533C751}"/>
          </ac:spMkLst>
        </pc:spChg>
        <pc:spChg chg="mod">
          <ac:chgData name="Chaoyi Yuan" userId="27d7f279-9718-4ce5-a99c-7f40d5eeb5c3" providerId="ADAL" clId="{E76E090D-A52D-4F2E-B081-98FD5110051F}" dt="2025-05-20T06:14:13.324" v="4544" actId="2711"/>
          <ac:spMkLst>
            <pc:docMk/>
            <pc:sldMk cId="3253504219" sldId="434"/>
            <ac:spMk id="4" creationId="{C0AA1847-E1FA-169F-491B-5A80B19E5B7D}"/>
          </ac:spMkLst>
        </pc:spChg>
        <pc:picChg chg="add mod">
          <ac:chgData name="Chaoyi Yuan" userId="27d7f279-9718-4ce5-a99c-7f40d5eeb5c3" providerId="ADAL" clId="{E76E090D-A52D-4F2E-B081-98FD5110051F}" dt="2025-05-20T06:18:26.034" v="4548" actId="14100"/>
          <ac:picMkLst>
            <pc:docMk/>
            <pc:sldMk cId="3253504219" sldId="434"/>
            <ac:picMk id="6" creationId="{DEACD00F-7D02-816E-8F47-A6C48EC7B9DC}"/>
          </ac:picMkLst>
        </pc:picChg>
        <pc:picChg chg="add mod">
          <ac:chgData name="Chaoyi Yuan" userId="27d7f279-9718-4ce5-a99c-7f40d5eeb5c3" providerId="ADAL" clId="{E76E090D-A52D-4F2E-B081-98FD5110051F}" dt="2025-05-20T06:20:17.365" v="4550" actId="1076"/>
          <ac:picMkLst>
            <pc:docMk/>
            <pc:sldMk cId="3253504219" sldId="434"/>
            <ac:picMk id="8" creationId="{DBA66431-82C1-1A4F-DFDA-0DB4CD881A62}"/>
          </ac:picMkLst>
        </pc:picChg>
      </pc:sldChg>
      <pc:sldChg chg="add ord modTransition modNotesTx">
        <pc:chgData name="Chaoyi Yuan" userId="27d7f279-9718-4ce5-a99c-7f40d5eeb5c3" providerId="ADAL" clId="{E76E090D-A52D-4F2E-B081-98FD5110051F}" dt="2025-05-22T05:29:12.606" v="12302"/>
        <pc:sldMkLst>
          <pc:docMk/>
          <pc:sldMk cId="858145010" sldId="435"/>
        </pc:sldMkLst>
      </pc:sldChg>
      <pc:sldChg chg="add modTransition modNotesTx">
        <pc:chgData name="Chaoyi Yuan" userId="27d7f279-9718-4ce5-a99c-7f40d5eeb5c3" providerId="ADAL" clId="{E76E090D-A52D-4F2E-B081-98FD5110051F}" dt="2025-05-22T05:29:12.606" v="12302"/>
        <pc:sldMkLst>
          <pc:docMk/>
          <pc:sldMk cId="3317579687" sldId="436"/>
        </pc:sldMkLst>
      </pc:sldChg>
      <pc:sldChg chg="addSp delSp modSp new mod ord modTransition modNotesTx">
        <pc:chgData name="Chaoyi Yuan" userId="27d7f279-9718-4ce5-a99c-7f40d5eeb5c3" providerId="ADAL" clId="{E76E090D-A52D-4F2E-B081-98FD5110051F}" dt="2025-05-22T05:29:12.606" v="12302"/>
        <pc:sldMkLst>
          <pc:docMk/>
          <pc:sldMk cId="2756870997" sldId="437"/>
        </pc:sldMkLst>
        <pc:picChg chg="add mod">
          <ac:chgData name="Chaoyi Yuan" userId="27d7f279-9718-4ce5-a99c-7f40d5eeb5c3" providerId="ADAL" clId="{E76E090D-A52D-4F2E-B081-98FD5110051F}" dt="2025-05-20T08:26:03.868" v="9070" actId="962"/>
          <ac:picMkLst>
            <pc:docMk/>
            <pc:sldMk cId="2756870997" sldId="437"/>
            <ac:picMk id="7" creationId="{8D96B354-B22F-A773-29F6-4F9D1A0E92B4}"/>
          </ac:picMkLst>
        </pc:picChg>
      </pc:sldChg>
      <pc:sldChg chg="addSp modSp new mod modAnim">
        <pc:chgData name="Chaoyi Yuan" userId="27d7f279-9718-4ce5-a99c-7f40d5eeb5c3" providerId="ADAL" clId="{E76E090D-A52D-4F2E-B081-98FD5110051F}" dt="2025-05-24T03:44:54.114" v="12317" actId="14100"/>
        <pc:sldMkLst>
          <pc:docMk/>
          <pc:sldMk cId="901740129" sldId="444"/>
        </pc:sldMkLst>
      </pc:sldChg>
      <pc:sldChg chg="addSp modSp new mod modAnim">
        <pc:chgData name="Chaoyi Yuan" userId="27d7f279-9718-4ce5-a99c-7f40d5eeb5c3" providerId="ADAL" clId="{E76E090D-A52D-4F2E-B081-98FD5110051F}" dt="2025-05-24T03:46:11.193" v="12321" actId="14100"/>
        <pc:sldMkLst>
          <pc:docMk/>
          <pc:sldMk cId="1344698749" sldId="445"/>
        </pc:sldMkLst>
      </pc:sldChg>
    </pc:docChg>
  </pc:docChgLst>
  <pc:docChgLst>
    <pc:chgData name="Chaoyi Yuan" userId="27d7f279-9718-4ce5-a99c-7f40d5eeb5c3" providerId="ADAL" clId="{21E0863C-FC0E-497D-AC5A-A22857E770A4}"/>
    <pc:docChg chg="undo custSel addSld delSld modSld sldOrd">
      <pc:chgData name="Chaoyi Yuan" userId="27d7f279-9718-4ce5-a99c-7f40d5eeb5c3" providerId="ADAL" clId="{21E0863C-FC0E-497D-AC5A-A22857E770A4}" dt="2025-05-26T03:07:31.019" v="1849" actId="47"/>
      <pc:docMkLst>
        <pc:docMk/>
      </pc:docMkLst>
      <pc:sldChg chg="modSp mod modNotesTx">
        <pc:chgData name="Chaoyi Yuan" userId="27d7f279-9718-4ce5-a99c-7f40d5eeb5c3" providerId="ADAL" clId="{21E0863C-FC0E-497D-AC5A-A22857E770A4}" dt="2025-05-23T08:12:48.137" v="1847" actId="20577"/>
        <pc:sldMkLst>
          <pc:docMk/>
          <pc:sldMk cId="2536664487" sldId="415"/>
        </pc:sldMkLst>
        <pc:spChg chg="mod">
          <ac:chgData name="Chaoyi Yuan" userId="27d7f279-9718-4ce5-a99c-7f40d5eeb5c3" providerId="ADAL" clId="{21E0863C-FC0E-497D-AC5A-A22857E770A4}" dt="2025-05-23T03:36:59.781" v="1085" actId="20577"/>
          <ac:spMkLst>
            <pc:docMk/>
            <pc:sldMk cId="2536664487" sldId="415"/>
            <ac:spMk id="3" creationId="{0A6C3274-2456-CBF4-0800-42FA6224C489}"/>
          </ac:spMkLst>
        </pc:spChg>
      </pc:sldChg>
      <pc:sldChg chg="addSp delSp modSp mod">
        <pc:chgData name="Chaoyi Yuan" userId="27d7f279-9718-4ce5-a99c-7f40d5eeb5c3" providerId="ADAL" clId="{21E0863C-FC0E-497D-AC5A-A22857E770A4}" dt="2025-05-19T07:27:28.451" v="766" actId="22"/>
        <pc:sldMkLst>
          <pc:docMk/>
          <pc:sldMk cId="2530896370" sldId="417"/>
        </pc:sldMkLst>
        <pc:picChg chg="add">
          <ac:chgData name="Chaoyi Yuan" userId="27d7f279-9718-4ce5-a99c-7f40d5eeb5c3" providerId="ADAL" clId="{21E0863C-FC0E-497D-AC5A-A22857E770A4}" dt="2025-05-19T07:27:28.451" v="766" actId="22"/>
          <ac:picMkLst>
            <pc:docMk/>
            <pc:sldMk cId="2530896370" sldId="417"/>
            <ac:picMk id="9" creationId="{3F280C0A-7D95-4033-AE9F-62F949792A70}"/>
          </ac:picMkLst>
        </pc:picChg>
      </pc:sldChg>
      <pc:sldChg chg="addSp delSp modSp new mod">
        <pc:chgData name="Chaoyi Yuan" userId="27d7f279-9718-4ce5-a99c-7f40d5eeb5c3" providerId="ADAL" clId="{21E0863C-FC0E-497D-AC5A-A22857E770A4}" dt="2025-05-23T03:40:05.405" v="1106" actId="1076"/>
        <pc:sldMkLst>
          <pc:docMk/>
          <pc:sldMk cId="3612934568" sldId="418"/>
        </pc:sldMkLst>
        <pc:spChg chg="add mod">
          <ac:chgData name="Chaoyi Yuan" userId="27d7f279-9718-4ce5-a99c-7f40d5eeb5c3" providerId="ADAL" clId="{21E0863C-FC0E-497D-AC5A-A22857E770A4}" dt="2025-05-23T03:40:05.405" v="1106" actId="1076"/>
          <ac:spMkLst>
            <pc:docMk/>
            <pc:sldMk cId="3612934568" sldId="418"/>
            <ac:spMk id="3" creationId="{77A52D02-265F-B436-21A7-0EE44AAC3C95}"/>
          </ac:spMkLst>
        </pc:spChg>
        <pc:picChg chg="add">
          <ac:chgData name="Chaoyi Yuan" userId="27d7f279-9718-4ce5-a99c-7f40d5eeb5c3" providerId="ADAL" clId="{21E0863C-FC0E-497D-AC5A-A22857E770A4}" dt="2025-05-19T07:08:32.757" v="500" actId="22"/>
          <ac:picMkLst>
            <pc:docMk/>
            <pc:sldMk cId="3612934568" sldId="418"/>
            <ac:picMk id="7" creationId="{53AC1A78-9202-B04C-D2E2-5E3A5C81CEF4}"/>
          </ac:picMkLst>
        </pc:picChg>
      </pc:sldChg>
      <pc:sldChg chg="new del">
        <pc:chgData name="Chaoyi Yuan" userId="27d7f279-9718-4ce5-a99c-7f40d5eeb5c3" providerId="ADAL" clId="{21E0863C-FC0E-497D-AC5A-A22857E770A4}" dt="2025-05-19T07:08:52.772" v="503" actId="47"/>
        <pc:sldMkLst>
          <pc:docMk/>
          <pc:sldMk cId="867794905" sldId="419"/>
        </pc:sldMkLst>
      </pc:sldChg>
      <pc:sldChg chg="modSp new mod ord">
        <pc:chgData name="Chaoyi Yuan" userId="27d7f279-9718-4ce5-a99c-7f40d5eeb5c3" providerId="ADAL" clId="{21E0863C-FC0E-497D-AC5A-A22857E770A4}" dt="2025-05-23T03:37:58.534" v="1091" actId="20577"/>
        <pc:sldMkLst>
          <pc:docMk/>
          <pc:sldMk cId="2367670979" sldId="420"/>
        </pc:sldMkLst>
        <pc:spChg chg="mod">
          <ac:chgData name="Chaoyi Yuan" userId="27d7f279-9718-4ce5-a99c-7f40d5eeb5c3" providerId="ADAL" clId="{21E0863C-FC0E-497D-AC5A-A22857E770A4}" dt="2025-05-19T07:14:47.378" v="606" actId="2711"/>
          <ac:spMkLst>
            <pc:docMk/>
            <pc:sldMk cId="2367670979" sldId="420"/>
            <ac:spMk id="2" creationId="{1136968E-8E73-829A-15B7-FCCCC8E82033}"/>
          </ac:spMkLst>
        </pc:spChg>
        <pc:spChg chg="mod">
          <ac:chgData name="Chaoyi Yuan" userId="27d7f279-9718-4ce5-a99c-7f40d5eeb5c3" providerId="ADAL" clId="{21E0863C-FC0E-497D-AC5A-A22857E770A4}" dt="2025-05-23T03:37:58.534" v="1091" actId="20577"/>
          <ac:spMkLst>
            <pc:docMk/>
            <pc:sldMk cId="2367670979" sldId="420"/>
            <ac:spMk id="3" creationId="{BC4B5168-DCDE-A492-31F0-A5DD2608A9C1}"/>
          </ac:spMkLst>
        </pc:spChg>
      </pc:sldChg>
      <pc:sldChg chg="modSp new mod">
        <pc:chgData name="Chaoyi Yuan" userId="27d7f279-9718-4ce5-a99c-7f40d5eeb5c3" providerId="ADAL" clId="{21E0863C-FC0E-497D-AC5A-A22857E770A4}" dt="2025-05-19T07:43:18.890" v="915" actId="2711"/>
        <pc:sldMkLst>
          <pc:docMk/>
          <pc:sldMk cId="2336454158" sldId="421"/>
        </pc:sldMkLst>
        <pc:spChg chg="mod">
          <ac:chgData name="Chaoyi Yuan" userId="27d7f279-9718-4ce5-a99c-7f40d5eeb5c3" providerId="ADAL" clId="{21E0863C-FC0E-497D-AC5A-A22857E770A4}" dt="2025-05-19T07:43:18.890" v="915" actId="2711"/>
          <ac:spMkLst>
            <pc:docMk/>
            <pc:sldMk cId="2336454158" sldId="421"/>
            <ac:spMk id="3" creationId="{141AE46B-49DA-E341-A845-5862E751A61E}"/>
          </ac:spMkLst>
        </pc:spChg>
      </pc:sldChg>
      <pc:sldChg chg="new del">
        <pc:chgData name="Chaoyi Yuan" userId="27d7f279-9718-4ce5-a99c-7f40d5eeb5c3" providerId="ADAL" clId="{21E0863C-FC0E-497D-AC5A-A22857E770A4}" dt="2025-05-19T07:30:20.534" v="800" actId="47"/>
        <pc:sldMkLst>
          <pc:docMk/>
          <pc:sldMk cId="4068948829" sldId="421"/>
        </pc:sldMkLst>
      </pc:sldChg>
      <pc:sldChg chg="modSp new mod ord">
        <pc:chgData name="Chaoyi Yuan" userId="27d7f279-9718-4ce5-a99c-7f40d5eeb5c3" providerId="ADAL" clId="{21E0863C-FC0E-497D-AC5A-A22857E770A4}" dt="2025-05-19T08:11:45.695" v="1070" actId="20577"/>
        <pc:sldMkLst>
          <pc:docMk/>
          <pc:sldMk cId="2616007804" sldId="422"/>
        </pc:sldMkLst>
        <pc:spChg chg="mod">
          <ac:chgData name="Chaoyi Yuan" userId="27d7f279-9718-4ce5-a99c-7f40d5eeb5c3" providerId="ADAL" clId="{21E0863C-FC0E-497D-AC5A-A22857E770A4}" dt="2025-05-19T07:33:13.071" v="858" actId="2711"/>
          <ac:spMkLst>
            <pc:docMk/>
            <pc:sldMk cId="2616007804" sldId="422"/>
            <ac:spMk id="2" creationId="{725C4519-37F0-B586-9940-4D3321F99A07}"/>
          </ac:spMkLst>
        </pc:spChg>
        <pc:spChg chg="mod">
          <ac:chgData name="Chaoyi Yuan" userId="27d7f279-9718-4ce5-a99c-7f40d5eeb5c3" providerId="ADAL" clId="{21E0863C-FC0E-497D-AC5A-A22857E770A4}" dt="2025-05-19T08:11:45.695" v="1070" actId="20577"/>
          <ac:spMkLst>
            <pc:docMk/>
            <pc:sldMk cId="2616007804" sldId="422"/>
            <ac:spMk id="3" creationId="{0ADCED08-D768-3840-14D6-B187FA9943D0}"/>
          </ac:spMkLst>
        </pc:spChg>
      </pc:sldChg>
      <pc:sldChg chg="modNotesTx">
        <pc:chgData name="Chaoyi Yuan" userId="27d7f279-9718-4ce5-a99c-7f40d5eeb5c3" providerId="ADAL" clId="{21E0863C-FC0E-497D-AC5A-A22857E770A4}" dt="2025-05-23T08:01:37.960" v="1832" actId="20577"/>
        <pc:sldMkLst>
          <pc:docMk/>
          <pc:sldMk cId="3371163759" sldId="431"/>
        </pc:sldMkLst>
      </pc:sldChg>
      <pc:sldChg chg="modSp add mod ord">
        <pc:chgData name="Chaoyi Yuan" userId="27d7f279-9718-4ce5-a99c-7f40d5eeb5c3" providerId="ADAL" clId="{21E0863C-FC0E-497D-AC5A-A22857E770A4}" dt="2025-05-23T03:38:05.386" v="1094" actId="20577"/>
        <pc:sldMkLst>
          <pc:docMk/>
          <pc:sldMk cId="3559086360" sldId="438"/>
        </pc:sldMkLst>
        <pc:spChg chg="mod">
          <ac:chgData name="Chaoyi Yuan" userId="27d7f279-9718-4ce5-a99c-7f40d5eeb5c3" providerId="ADAL" clId="{21E0863C-FC0E-497D-AC5A-A22857E770A4}" dt="2025-05-23T03:38:05.386" v="1094" actId="20577"/>
          <ac:spMkLst>
            <pc:docMk/>
            <pc:sldMk cId="3559086360" sldId="438"/>
            <ac:spMk id="3" creationId="{1E37D0A4-7F07-A066-FDA9-53202CF76080}"/>
          </ac:spMkLst>
        </pc:spChg>
      </pc:sldChg>
      <pc:sldChg chg="modSp add mod">
        <pc:chgData name="Chaoyi Yuan" userId="27d7f279-9718-4ce5-a99c-7f40d5eeb5c3" providerId="ADAL" clId="{21E0863C-FC0E-497D-AC5A-A22857E770A4}" dt="2025-05-23T03:38:11.820" v="1095" actId="20577"/>
        <pc:sldMkLst>
          <pc:docMk/>
          <pc:sldMk cId="1116900362" sldId="439"/>
        </pc:sldMkLst>
        <pc:spChg chg="mod">
          <ac:chgData name="Chaoyi Yuan" userId="27d7f279-9718-4ce5-a99c-7f40d5eeb5c3" providerId="ADAL" clId="{21E0863C-FC0E-497D-AC5A-A22857E770A4}" dt="2025-05-23T03:38:11.820" v="1095" actId="20577"/>
          <ac:spMkLst>
            <pc:docMk/>
            <pc:sldMk cId="1116900362" sldId="439"/>
            <ac:spMk id="3" creationId="{36426C8F-839C-ECA6-41E4-F30A6D01C5BF}"/>
          </ac:spMkLst>
        </pc:spChg>
      </pc:sldChg>
      <pc:sldChg chg="add">
        <pc:chgData name="Chaoyi Yuan" userId="27d7f279-9718-4ce5-a99c-7f40d5eeb5c3" providerId="ADAL" clId="{21E0863C-FC0E-497D-AC5A-A22857E770A4}" dt="2025-05-23T03:37:53.636" v="1090"/>
        <pc:sldMkLst>
          <pc:docMk/>
          <pc:sldMk cId="3187050331" sldId="440"/>
        </pc:sldMkLst>
      </pc:sldChg>
      <pc:sldChg chg="addSp delSp modSp add mod">
        <pc:chgData name="Chaoyi Yuan" userId="27d7f279-9718-4ce5-a99c-7f40d5eeb5c3" providerId="ADAL" clId="{21E0863C-FC0E-497D-AC5A-A22857E770A4}" dt="2025-05-23T03:42:09.501" v="1193" actId="14100"/>
        <pc:sldMkLst>
          <pc:docMk/>
          <pc:sldMk cId="626131524" sldId="441"/>
        </pc:sldMkLst>
        <pc:cxnChg chg="add mod">
          <ac:chgData name="Chaoyi Yuan" userId="27d7f279-9718-4ce5-a99c-7f40d5eeb5c3" providerId="ADAL" clId="{21E0863C-FC0E-497D-AC5A-A22857E770A4}" dt="2025-05-23T03:42:02.369" v="1190" actId="14100"/>
          <ac:cxnSpMkLst>
            <pc:docMk/>
            <pc:sldMk cId="626131524" sldId="441"/>
            <ac:cxnSpMk id="4" creationId="{F89E7891-8E5A-5E8C-76A0-1E67F93D169F}"/>
          </ac:cxnSpMkLst>
        </pc:cxnChg>
        <pc:cxnChg chg="add mod">
          <ac:chgData name="Chaoyi Yuan" userId="27d7f279-9718-4ce5-a99c-7f40d5eeb5c3" providerId="ADAL" clId="{21E0863C-FC0E-497D-AC5A-A22857E770A4}" dt="2025-05-23T03:42:09.501" v="1193" actId="14100"/>
          <ac:cxnSpMkLst>
            <pc:docMk/>
            <pc:sldMk cId="626131524" sldId="441"/>
            <ac:cxnSpMk id="6" creationId="{2FD73A4D-69B0-81B2-0CC9-CEBFC0C7A829}"/>
          </ac:cxnSpMkLst>
        </pc:cxnChg>
      </pc:sldChg>
      <pc:sldChg chg="addSp modSp add mod">
        <pc:chgData name="Chaoyi Yuan" userId="27d7f279-9718-4ce5-a99c-7f40d5eeb5c3" providerId="ADAL" clId="{21E0863C-FC0E-497D-AC5A-A22857E770A4}" dt="2025-05-23T03:42:42.904" v="1196" actId="1582"/>
        <pc:sldMkLst>
          <pc:docMk/>
          <pc:sldMk cId="1144010767" sldId="442"/>
        </pc:sldMkLst>
        <pc:cxnChg chg="add mod">
          <ac:chgData name="Chaoyi Yuan" userId="27d7f279-9718-4ce5-a99c-7f40d5eeb5c3" providerId="ADAL" clId="{21E0863C-FC0E-497D-AC5A-A22857E770A4}" dt="2025-05-23T03:42:42.904" v="1196" actId="1582"/>
          <ac:cxnSpMkLst>
            <pc:docMk/>
            <pc:sldMk cId="1144010767" sldId="442"/>
            <ac:cxnSpMk id="3" creationId="{39F0E42C-FD08-EBC9-A329-2FD7A9B97FBE}"/>
          </ac:cxnSpMkLst>
        </pc:cxnChg>
      </pc:sldChg>
      <pc:sldChg chg="modSp new mod">
        <pc:chgData name="Chaoyi Yuan" userId="27d7f279-9718-4ce5-a99c-7f40d5eeb5c3" providerId="ADAL" clId="{21E0863C-FC0E-497D-AC5A-A22857E770A4}" dt="2025-05-23T04:30:54.334" v="1208" actId="20577"/>
        <pc:sldMkLst>
          <pc:docMk/>
          <pc:sldMk cId="4103702625" sldId="443"/>
        </pc:sldMkLst>
        <pc:spChg chg="mod">
          <ac:chgData name="Chaoyi Yuan" userId="27d7f279-9718-4ce5-a99c-7f40d5eeb5c3" providerId="ADAL" clId="{21E0863C-FC0E-497D-AC5A-A22857E770A4}" dt="2025-05-23T04:30:54.334" v="1208" actId="20577"/>
          <ac:spMkLst>
            <pc:docMk/>
            <pc:sldMk cId="4103702625" sldId="443"/>
            <ac:spMk id="3" creationId="{D93D3612-D191-F1FF-0611-B5A1E50454A5}"/>
          </ac:spMkLst>
        </pc:spChg>
      </pc:sldChg>
      <pc:sldChg chg="del">
        <pc:chgData name="Chaoyi Yuan" userId="27d7f279-9718-4ce5-a99c-7f40d5eeb5c3" providerId="ADAL" clId="{21E0863C-FC0E-497D-AC5A-A22857E770A4}" dt="2025-05-26T03:07:25.085" v="1848" actId="47"/>
        <pc:sldMkLst>
          <pc:docMk/>
          <pc:sldMk cId="901740129" sldId="444"/>
        </pc:sldMkLst>
      </pc:sldChg>
      <pc:sldChg chg="del">
        <pc:chgData name="Chaoyi Yuan" userId="27d7f279-9718-4ce5-a99c-7f40d5eeb5c3" providerId="ADAL" clId="{21E0863C-FC0E-497D-AC5A-A22857E770A4}" dt="2025-05-26T03:07:31.019" v="1849" actId="47"/>
        <pc:sldMkLst>
          <pc:docMk/>
          <pc:sldMk cId="1344698749" sldId="44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5/26/2025</a:t>
            </a:fld>
            <a:endParaRPr lang="en-US"/>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大家好，我是袁超逸，今天关于</a:t>
            </a:r>
            <a:r>
              <a:rPr lang="en-US" altLang="zh-CN"/>
              <a:t>MCP</a:t>
            </a:r>
            <a:r>
              <a:rPr lang="zh-CN" altLang="en-US"/>
              <a:t>的话题还是挺多的。</a:t>
            </a:r>
            <a:r>
              <a:rPr lang="en-US" altLang="zh-CN"/>
              <a:t>MCP</a:t>
            </a:r>
            <a:r>
              <a:rPr lang="zh-CN" altLang="en-US"/>
              <a:t>服务器既可以是运行在本地的一个程序，也可以是一个运行在远端的服务。现在越来越多的在线服务，比如大家比较熟悉的</a:t>
            </a:r>
            <a:r>
              <a:rPr lang="en-US" altLang="zh-CN"/>
              <a:t>JIRA, </a:t>
            </a:r>
            <a:r>
              <a:rPr lang="en-US" altLang="zh-CN" err="1"/>
              <a:t>CloudFlare</a:t>
            </a:r>
            <a:r>
              <a:rPr lang="en-US" altLang="zh-CN"/>
              <a:t>, PayPal</a:t>
            </a:r>
            <a:r>
              <a:rPr lang="zh-CN" altLang="en-US"/>
              <a:t>等等，都陆续提供了远程</a:t>
            </a:r>
            <a:r>
              <a:rPr lang="en-US" altLang="zh-CN"/>
              <a:t>MCP</a:t>
            </a:r>
            <a:r>
              <a:rPr lang="zh-CN" altLang="en-US"/>
              <a:t>服务器，用户不再需要在本地运行</a:t>
            </a:r>
            <a:r>
              <a:rPr lang="en-US" altLang="zh-CN"/>
              <a:t>MCP</a:t>
            </a:r>
            <a:r>
              <a:rPr lang="zh-CN" altLang="en-US"/>
              <a:t>服务。因为远程</a:t>
            </a:r>
            <a:r>
              <a:rPr lang="en-US" altLang="zh-CN"/>
              <a:t>MCP</a:t>
            </a:r>
            <a:r>
              <a:rPr lang="zh-CN" altLang="en-US"/>
              <a:t>服务器是暴露在公网上的，作为开发者，开发远程</a:t>
            </a:r>
            <a:r>
              <a:rPr lang="en-US" altLang="zh-CN"/>
              <a:t>MCP</a:t>
            </a:r>
            <a:r>
              <a:rPr lang="zh-CN" altLang="en-US"/>
              <a:t>服务器时，最重要的事情就是确保这个远程</a:t>
            </a:r>
            <a:r>
              <a:rPr lang="en-US" altLang="zh-CN"/>
              <a:t>MCP</a:t>
            </a:r>
            <a:r>
              <a:rPr lang="zh-CN" altLang="en-US"/>
              <a:t>服务器的安全性。接下来我们一起看一下如何利用</a:t>
            </a:r>
            <a:r>
              <a:rPr lang="en-US" altLang="zh-CN"/>
              <a:t>API</a:t>
            </a:r>
            <a:r>
              <a:rPr lang="zh-CN" altLang="en-US"/>
              <a:t>网关构建安全的</a:t>
            </a:r>
            <a:r>
              <a:rPr lang="en-US" altLang="zh-CN"/>
              <a:t>MCP</a:t>
            </a:r>
            <a:r>
              <a:rPr lang="zh-CN" altLang="en-US"/>
              <a:t>服务器</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a:p>
        </p:txBody>
      </p:sp>
    </p:spTree>
    <p:extLst>
      <p:ext uri="{BB962C8B-B14F-4D97-AF65-F5344CB8AC3E}">
        <p14:creationId xmlns:p14="http://schemas.microsoft.com/office/powerpoint/2010/main" val="1713042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1898B-F804-937E-89C6-AD03F1717E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14E34F-1D20-EE58-16F6-288C42449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2F4E3C-7C9B-823B-E0FB-1ADA3E011530}"/>
              </a:ext>
            </a:extLst>
          </p:cNvPr>
          <p:cNvSpPr>
            <a:spLocks noGrp="1"/>
          </p:cNvSpPr>
          <p:nvPr>
            <p:ph type="body" idx="1"/>
          </p:nvPr>
        </p:nvSpPr>
        <p:spPr/>
        <p:txBody>
          <a:bodyPr/>
          <a:lstStyle/>
          <a:p>
            <a:r>
              <a:rPr lang="en-US"/>
              <a:t>MCP</a:t>
            </a:r>
            <a:r>
              <a:rPr lang="zh-CN" altLang="en-US"/>
              <a:t>客户端获取到</a:t>
            </a:r>
            <a:r>
              <a:rPr lang="en-US" altLang="zh-CN"/>
              <a:t>OAuth</a:t>
            </a:r>
            <a:r>
              <a:rPr lang="zh-CN" altLang="en-US"/>
              <a:t>应用后，就会启动我们所熟知的</a:t>
            </a:r>
            <a:r>
              <a:rPr lang="en-US" altLang="zh-CN"/>
              <a:t>OAuth</a:t>
            </a:r>
            <a:r>
              <a:rPr lang="zh-CN" altLang="en-US"/>
              <a:t>流程，在浏览器中打开登陆页面，用户登录完成后授权服务器将授权码返回给</a:t>
            </a:r>
            <a:r>
              <a:rPr lang="en-US" altLang="zh-CN"/>
              <a:t>MCP</a:t>
            </a:r>
            <a:r>
              <a:rPr lang="zh-CN" altLang="en-US"/>
              <a:t>客户端。然后</a:t>
            </a:r>
            <a:r>
              <a:rPr lang="en-US" altLang="zh-CN"/>
              <a:t>MCP</a:t>
            </a:r>
            <a:r>
              <a:rPr lang="zh-CN" altLang="en-US"/>
              <a:t>客户端便可以利用授权码以及自己掌握的验证代码向授权服务器获得真正的令牌，并使用令牌访问</a:t>
            </a:r>
            <a:r>
              <a:rPr lang="en-US" altLang="zh-CN"/>
              <a:t>MCP</a:t>
            </a:r>
            <a:r>
              <a:rPr lang="zh-CN" altLang="en-US"/>
              <a:t>服务器</a:t>
            </a:r>
            <a:endParaRPr lang="en-US"/>
          </a:p>
        </p:txBody>
      </p:sp>
      <p:sp>
        <p:nvSpPr>
          <p:cNvPr id="4" name="Slide Number Placeholder 3">
            <a:extLst>
              <a:ext uri="{FF2B5EF4-FFF2-40B4-BE49-F238E27FC236}">
                <a16:creationId xmlns:a16="http://schemas.microsoft.com/office/drawing/2014/main" id="{6D383855-6FAC-8493-1EED-1E285DD30948}"/>
              </a:ext>
            </a:extLst>
          </p:cNvPr>
          <p:cNvSpPr>
            <a:spLocks noGrp="1"/>
          </p:cNvSpPr>
          <p:nvPr>
            <p:ph type="sldNum" sz="quarter" idx="5"/>
          </p:nvPr>
        </p:nvSpPr>
        <p:spPr/>
        <p:txBody>
          <a:bodyPr/>
          <a:lstStyle/>
          <a:p>
            <a:fld id="{A89C7E07-3C67-C64C-8DA0-0404F6303970}" type="slidenum">
              <a:rPr lang="en-US" smtClean="0"/>
              <a:t>10</a:t>
            </a:fld>
            <a:endParaRPr lang="en-US"/>
          </a:p>
        </p:txBody>
      </p:sp>
    </p:spTree>
    <p:extLst>
      <p:ext uri="{BB962C8B-B14F-4D97-AF65-F5344CB8AC3E}">
        <p14:creationId xmlns:p14="http://schemas.microsoft.com/office/powerpoint/2010/main" val="21022639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这就是我们刚才总结的</a:t>
            </a:r>
            <a:r>
              <a:rPr lang="en-US" altLang="zh-CN"/>
              <a:t>MCP</a:t>
            </a:r>
            <a:r>
              <a:rPr lang="zh-CN" altLang="en-US"/>
              <a:t>授权协议与基于</a:t>
            </a:r>
            <a:r>
              <a:rPr lang="en-US" altLang="zh-CN"/>
              <a:t>OAuth</a:t>
            </a:r>
            <a:r>
              <a:rPr lang="zh-CN" altLang="en-US"/>
              <a:t>的客户端软件的区别。由于这些区别，我们在为</a:t>
            </a:r>
            <a:r>
              <a:rPr lang="en-US" altLang="zh-CN"/>
              <a:t>MCP</a:t>
            </a:r>
            <a:r>
              <a:rPr lang="zh-CN" altLang="en-US"/>
              <a:t>服务器添加身份验证时，需要完成的任务也与实现一个基于</a:t>
            </a:r>
            <a:r>
              <a:rPr lang="en-US" altLang="zh-CN"/>
              <a:t>OAuth</a:t>
            </a:r>
            <a:r>
              <a:rPr lang="zh-CN" altLang="en-US"/>
              <a:t>的客户端软件不同</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a:p>
        </p:txBody>
      </p:sp>
    </p:spTree>
    <p:extLst>
      <p:ext uri="{BB962C8B-B14F-4D97-AF65-F5344CB8AC3E}">
        <p14:creationId xmlns:p14="http://schemas.microsoft.com/office/powerpoint/2010/main" val="13022636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C4718-0E4C-E2AD-1F99-F62084AD5D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87CD64-B2D4-6790-CB73-5CE2F03C90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AC2BA-C4D0-E32F-AC15-665BD755994F}"/>
              </a:ext>
            </a:extLst>
          </p:cNvPr>
          <p:cNvSpPr>
            <a:spLocks noGrp="1"/>
          </p:cNvSpPr>
          <p:nvPr>
            <p:ph type="body" idx="1"/>
          </p:nvPr>
        </p:nvSpPr>
        <p:spPr/>
        <p:txBody>
          <a:bodyPr/>
          <a:lstStyle/>
          <a:p>
            <a:r>
              <a:rPr lang="zh-CN" altLang="en-US"/>
              <a:t>这就是我们刚才总结的</a:t>
            </a:r>
            <a:r>
              <a:rPr lang="en-US" altLang="zh-CN"/>
              <a:t>MCP</a:t>
            </a:r>
            <a:r>
              <a:rPr lang="zh-CN" altLang="en-US"/>
              <a:t>授权协议与基于</a:t>
            </a:r>
            <a:r>
              <a:rPr lang="en-US" altLang="zh-CN"/>
              <a:t>OAuth</a:t>
            </a:r>
            <a:r>
              <a:rPr lang="zh-CN" altLang="en-US"/>
              <a:t>的客户端软件的区别。由于这些区别，我们在为</a:t>
            </a:r>
            <a:r>
              <a:rPr lang="en-US" altLang="zh-CN"/>
              <a:t>MCP</a:t>
            </a:r>
            <a:r>
              <a:rPr lang="zh-CN" altLang="en-US"/>
              <a:t>服务器添加身份验证时，需要完成的任务也与实现一个基于</a:t>
            </a:r>
            <a:r>
              <a:rPr lang="en-US" altLang="zh-CN"/>
              <a:t>OAuth</a:t>
            </a:r>
            <a:r>
              <a:rPr lang="zh-CN" altLang="en-US"/>
              <a:t>的客户端软件不同</a:t>
            </a:r>
            <a:endParaRPr lang="en-US"/>
          </a:p>
        </p:txBody>
      </p:sp>
      <p:sp>
        <p:nvSpPr>
          <p:cNvPr id="4" name="Slide Number Placeholder 3">
            <a:extLst>
              <a:ext uri="{FF2B5EF4-FFF2-40B4-BE49-F238E27FC236}">
                <a16:creationId xmlns:a16="http://schemas.microsoft.com/office/drawing/2014/main" id="{F37AC315-5A03-8BA5-FC6A-A99EF6862C44}"/>
              </a:ext>
            </a:extLst>
          </p:cNvPr>
          <p:cNvSpPr>
            <a:spLocks noGrp="1"/>
          </p:cNvSpPr>
          <p:nvPr>
            <p:ph type="sldNum" sz="quarter" idx="5"/>
          </p:nvPr>
        </p:nvSpPr>
        <p:spPr/>
        <p:txBody>
          <a:bodyPr/>
          <a:lstStyle/>
          <a:p>
            <a:fld id="{A89C7E07-3C67-C64C-8DA0-0404F6303970}" type="slidenum">
              <a:rPr lang="en-US" smtClean="0"/>
              <a:t>12</a:t>
            </a:fld>
            <a:endParaRPr lang="en-US"/>
          </a:p>
        </p:txBody>
      </p:sp>
    </p:spTree>
    <p:extLst>
      <p:ext uri="{BB962C8B-B14F-4D97-AF65-F5344CB8AC3E}">
        <p14:creationId xmlns:p14="http://schemas.microsoft.com/office/powerpoint/2010/main" val="1195754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在了解了</a:t>
            </a:r>
            <a:r>
              <a:rPr lang="en-US" altLang="zh-CN"/>
              <a:t>MCP</a:t>
            </a:r>
            <a:r>
              <a:rPr lang="zh-CN" altLang="en-US"/>
              <a:t>授权协议的工作流程后，让我们来看一下它和普通的基于</a:t>
            </a:r>
            <a:r>
              <a:rPr lang="en-US" altLang="zh-CN"/>
              <a:t>OAuth</a:t>
            </a:r>
            <a:r>
              <a:rPr lang="zh-CN" altLang="en-US"/>
              <a:t>的软件的授权流程有什么区别。这是一份普通的基于</a:t>
            </a:r>
            <a:r>
              <a:rPr lang="en-US" altLang="zh-CN"/>
              <a:t>OAuth</a:t>
            </a:r>
            <a:r>
              <a:rPr lang="zh-CN" altLang="en-US"/>
              <a:t>的软件的验证时序图，</a:t>
            </a:r>
            <a:endParaRPr lang="en-US" altLang="zh-CN"/>
          </a:p>
          <a:p>
            <a:r>
              <a:rPr lang="zh-CN" altLang="en-US"/>
              <a:t>首先，这个过程中出现了额外的授权服务器，在</a:t>
            </a:r>
            <a:r>
              <a:rPr lang="en-US" altLang="zh-CN"/>
              <a:t>MCP</a:t>
            </a:r>
            <a:r>
              <a:rPr lang="zh-CN" altLang="en-US"/>
              <a:t>授权协议中并没有出现授权服务器。</a:t>
            </a:r>
            <a:r>
              <a:rPr lang="en-US" altLang="zh-CN"/>
              <a:t>MCP</a:t>
            </a:r>
            <a:r>
              <a:rPr lang="zh-CN" altLang="en-US"/>
              <a:t>服务器既是资源服务器，也是授权服务器。</a:t>
            </a:r>
            <a:endParaRPr lang="en-US" altLang="zh-CN"/>
          </a:p>
          <a:p>
            <a:r>
              <a:rPr lang="zh-CN" altLang="en-US"/>
              <a:t>接下来，这个基于</a:t>
            </a:r>
            <a:r>
              <a:rPr lang="en-US" altLang="zh-CN"/>
              <a:t>OAuth</a:t>
            </a:r>
            <a:r>
              <a:rPr lang="zh-CN" altLang="en-US"/>
              <a:t>的软件中并没有去访问</a:t>
            </a:r>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 </a:t>
            </a:r>
            <a:r>
              <a:rPr lang="zh-CN" altLang="en-US">
                <a:latin typeface="Microsoft YaHei" panose="020B0503020204020204" pitchFamily="34" charset="-122"/>
                <a:ea typeface="Microsoft YaHei" panose="020B0503020204020204" pitchFamily="34" charset="-122"/>
              </a:rPr>
              <a:t>以及 </a:t>
            </a:r>
            <a:r>
              <a:rPr lang="en-US" altLang="zh-CN">
                <a:latin typeface="Microsoft YaHei" panose="020B0503020204020204" pitchFamily="34" charset="-122"/>
                <a:ea typeface="Microsoft YaHei" panose="020B0503020204020204" pitchFamily="34" charset="-122"/>
              </a:rPr>
              <a:t>/register </a:t>
            </a:r>
            <a:r>
              <a:rPr lang="zh-CN" altLang="en-US">
                <a:latin typeface="Microsoft YaHei" panose="020B0503020204020204" pitchFamily="34" charset="-122"/>
                <a:ea typeface="Microsoft YaHei" panose="020B0503020204020204" pitchFamily="34" charset="-122"/>
              </a:rPr>
              <a:t>两个接口，这是因为这个软件在开发过程中已经知道了授权服务器的相关信息，并且注册好了属于自己的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应用。而</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客户端对于</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的相关信息一无所知，所以需要额外的步骤为启动</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验证流程做准备。</a:t>
            </a:r>
            <a:endParaRPr lang="en-US" altLang="zh-CN">
              <a:latin typeface="Microsoft YaHei" panose="020B0503020204020204" pitchFamily="34" charset="-122"/>
              <a:ea typeface="Microsoft YaHei" panose="020B0503020204020204" pitchFamily="34" charset="-122"/>
            </a:endParaRPr>
          </a:p>
          <a:p>
            <a:r>
              <a:rPr lang="zh-CN" altLang="en-US"/>
              <a:t>另外一点需要注意的是，这个软件可以自己主动地弹出浏览器页面要求用户登录。我们在开发一个网站时，可以非常方便地利用</a:t>
            </a:r>
            <a:r>
              <a:rPr lang="en-US" altLang="zh-CN"/>
              <a:t>SDK</a:t>
            </a:r>
            <a:r>
              <a:rPr lang="zh-CN" altLang="en-US"/>
              <a:t>为用户打开登陆页面。而</a:t>
            </a:r>
            <a:r>
              <a:rPr lang="en-US" altLang="zh-CN"/>
              <a:t>MCP</a:t>
            </a:r>
            <a:r>
              <a:rPr lang="zh-CN" altLang="en-US"/>
              <a:t>服务器由于是以</a:t>
            </a:r>
            <a:r>
              <a:rPr lang="en-US" altLang="zh-CN"/>
              <a:t>API</a:t>
            </a:r>
            <a:r>
              <a:rPr lang="zh-CN" altLang="en-US"/>
              <a:t>的形式存在的，需要借助</a:t>
            </a:r>
            <a:r>
              <a:rPr lang="en-US" altLang="zh-CN"/>
              <a:t>MCP</a:t>
            </a:r>
            <a:r>
              <a:rPr lang="zh-CN" altLang="en-US"/>
              <a:t>客户端的配合来打开登陆页面。</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a:p>
        </p:txBody>
      </p:sp>
    </p:spTree>
    <p:extLst>
      <p:ext uri="{BB962C8B-B14F-4D97-AF65-F5344CB8AC3E}">
        <p14:creationId xmlns:p14="http://schemas.microsoft.com/office/powerpoint/2010/main" val="3549314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BCD23-2090-9439-4806-EE0951FCB0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6135D-6AC4-C951-ED4A-788F7F661B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92BFDE-56E3-E36F-443D-C13B93544BCE}"/>
              </a:ext>
            </a:extLst>
          </p:cNvPr>
          <p:cNvSpPr>
            <a:spLocks noGrp="1"/>
          </p:cNvSpPr>
          <p:nvPr>
            <p:ph type="body" idx="1"/>
          </p:nvPr>
        </p:nvSpPr>
        <p:spPr/>
        <p:txBody>
          <a:bodyPr/>
          <a:lstStyle/>
          <a:p>
            <a:r>
              <a:rPr lang="zh-CN" altLang="en-US"/>
              <a:t>这就是我们刚才总结的</a:t>
            </a:r>
            <a:r>
              <a:rPr lang="en-US" altLang="zh-CN"/>
              <a:t>MCP</a:t>
            </a:r>
            <a:r>
              <a:rPr lang="zh-CN" altLang="en-US"/>
              <a:t>授权协议与基于</a:t>
            </a:r>
            <a:r>
              <a:rPr lang="en-US" altLang="zh-CN"/>
              <a:t>OAuth</a:t>
            </a:r>
            <a:r>
              <a:rPr lang="zh-CN" altLang="en-US"/>
              <a:t>的客户端软件的区别。由于这些区别，我们在为</a:t>
            </a:r>
            <a:r>
              <a:rPr lang="en-US" altLang="zh-CN"/>
              <a:t>MCP</a:t>
            </a:r>
            <a:r>
              <a:rPr lang="zh-CN" altLang="en-US"/>
              <a:t>服务器添加身份验证时，需要完成的任务也与实现一个基于</a:t>
            </a:r>
            <a:r>
              <a:rPr lang="en-US" altLang="zh-CN"/>
              <a:t>OAuth</a:t>
            </a:r>
            <a:r>
              <a:rPr lang="zh-CN" altLang="en-US"/>
              <a:t>的客户端软件不同</a:t>
            </a:r>
            <a:endParaRPr lang="en-US"/>
          </a:p>
        </p:txBody>
      </p:sp>
      <p:sp>
        <p:nvSpPr>
          <p:cNvPr id="4" name="Slide Number Placeholder 3">
            <a:extLst>
              <a:ext uri="{FF2B5EF4-FFF2-40B4-BE49-F238E27FC236}">
                <a16:creationId xmlns:a16="http://schemas.microsoft.com/office/drawing/2014/main" id="{8B11B38C-5D4F-0293-DA2D-1E44BF5A8BD1}"/>
              </a:ext>
            </a:extLst>
          </p:cNvPr>
          <p:cNvSpPr>
            <a:spLocks noGrp="1"/>
          </p:cNvSpPr>
          <p:nvPr>
            <p:ph type="sldNum" sz="quarter" idx="5"/>
          </p:nvPr>
        </p:nvSpPr>
        <p:spPr/>
        <p:txBody>
          <a:bodyPr/>
          <a:lstStyle/>
          <a:p>
            <a:fld id="{A89C7E07-3C67-C64C-8DA0-0404F6303970}" type="slidenum">
              <a:rPr lang="en-US" smtClean="0"/>
              <a:t>14</a:t>
            </a:fld>
            <a:endParaRPr lang="en-US"/>
          </a:p>
        </p:txBody>
      </p:sp>
    </p:spTree>
    <p:extLst>
      <p:ext uri="{BB962C8B-B14F-4D97-AF65-F5344CB8AC3E}">
        <p14:creationId xmlns:p14="http://schemas.microsoft.com/office/powerpoint/2010/main" val="21647973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44358B-916A-A2A0-6A17-0F23D457B6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528A34-D620-1E67-A98D-C6E2271FC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A906A-4FBF-35C8-53A7-9F2C834E4E4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在了解了</a:t>
            </a:r>
            <a:r>
              <a:rPr lang="en-US" altLang="zh-CN"/>
              <a:t>MCP</a:t>
            </a:r>
            <a:r>
              <a:rPr lang="zh-CN" altLang="en-US"/>
              <a:t>授权协议的工作流程后，让我们来看一下它和普通的基于</a:t>
            </a:r>
            <a:r>
              <a:rPr lang="en-US" altLang="zh-CN"/>
              <a:t>OAuth</a:t>
            </a:r>
            <a:r>
              <a:rPr lang="zh-CN" altLang="en-US"/>
              <a:t>的软件的授权流程有什么区别。这是一份普通的基于</a:t>
            </a:r>
            <a:r>
              <a:rPr lang="en-US" altLang="zh-CN"/>
              <a:t>OAuth</a:t>
            </a:r>
            <a:r>
              <a:rPr lang="zh-CN" altLang="en-US"/>
              <a:t>的软件的验证时序图，</a:t>
            </a:r>
            <a:endParaRPr lang="en-US" altLang="zh-CN"/>
          </a:p>
          <a:p>
            <a:r>
              <a:rPr lang="zh-CN" altLang="en-US"/>
              <a:t>首先，这个过程中出现了额外的授权服务器，在</a:t>
            </a:r>
            <a:r>
              <a:rPr lang="en-US" altLang="zh-CN"/>
              <a:t>MCP</a:t>
            </a:r>
            <a:r>
              <a:rPr lang="zh-CN" altLang="en-US"/>
              <a:t>授权协议中并没有出现授权服务器。</a:t>
            </a:r>
            <a:r>
              <a:rPr lang="en-US" altLang="zh-CN"/>
              <a:t>MCP</a:t>
            </a:r>
            <a:r>
              <a:rPr lang="zh-CN" altLang="en-US"/>
              <a:t>服务器既是资源服务器，也是授权服务器。</a:t>
            </a:r>
            <a:endParaRPr lang="en-US" altLang="zh-CN"/>
          </a:p>
          <a:p>
            <a:r>
              <a:rPr lang="zh-CN" altLang="en-US"/>
              <a:t>接下来，这个基于</a:t>
            </a:r>
            <a:r>
              <a:rPr lang="en-US" altLang="zh-CN"/>
              <a:t>OAuth</a:t>
            </a:r>
            <a:r>
              <a:rPr lang="zh-CN" altLang="en-US"/>
              <a:t>的软件中并没有去访问</a:t>
            </a:r>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 </a:t>
            </a:r>
            <a:r>
              <a:rPr lang="zh-CN" altLang="en-US">
                <a:latin typeface="Microsoft YaHei" panose="020B0503020204020204" pitchFamily="34" charset="-122"/>
                <a:ea typeface="Microsoft YaHei" panose="020B0503020204020204" pitchFamily="34" charset="-122"/>
              </a:rPr>
              <a:t>以及 </a:t>
            </a:r>
            <a:r>
              <a:rPr lang="en-US" altLang="zh-CN">
                <a:latin typeface="Microsoft YaHei" panose="020B0503020204020204" pitchFamily="34" charset="-122"/>
                <a:ea typeface="Microsoft YaHei" panose="020B0503020204020204" pitchFamily="34" charset="-122"/>
              </a:rPr>
              <a:t>/register </a:t>
            </a:r>
            <a:r>
              <a:rPr lang="zh-CN" altLang="en-US">
                <a:latin typeface="Microsoft YaHei" panose="020B0503020204020204" pitchFamily="34" charset="-122"/>
                <a:ea typeface="Microsoft YaHei" panose="020B0503020204020204" pitchFamily="34" charset="-122"/>
              </a:rPr>
              <a:t>两个接口，这是因为这个软件在开发过程中已经知道了授权服务器的相关信息，并且注册好了属于自己的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应用。而</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客户端对于</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的相关信息一无所知，所以需要额外的步骤为启动</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验证流程做准备。</a:t>
            </a:r>
            <a:endParaRPr lang="en-US" altLang="zh-CN">
              <a:latin typeface="Microsoft YaHei" panose="020B0503020204020204" pitchFamily="34" charset="-122"/>
              <a:ea typeface="Microsoft YaHei" panose="020B0503020204020204" pitchFamily="34" charset="-122"/>
            </a:endParaRPr>
          </a:p>
          <a:p>
            <a:r>
              <a:rPr lang="zh-CN" altLang="en-US"/>
              <a:t>另外一点需要注意的是，这个软件可以自己主动地弹出浏览器页面要求用户登录。我们在开发一个网站时，可以非常方便地利用</a:t>
            </a:r>
            <a:r>
              <a:rPr lang="en-US" altLang="zh-CN"/>
              <a:t>SDK</a:t>
            </a:r>
            <a:r>
              <a:rPr lang="zh-CN" altLang="en-US"/>
              <a:t>为用户打开登陆页面。而</a:t>
            </a:r>
            <a:r>
              <a:rPr lang="en-US" altLang="zh-CN"/>
              <a:t>MCP</a:t>
            </a:r>
            <a:r>
              <a:rPr lang="zh-CN" altLang="en-US"/>
              <a:t>服务器由于是以</a:t>
            </a:r>
            <a:r>
              <a:rPr lang="en-US" altLang="zh-CN"/>
              <a:t>API</a:t>
            </a:r>
            <a:r>
              <a:rPr lang="zh-CN" altLang="en-US"/>
              <a:t>的形式存在的，需要借助</a:t>
            </a:r>
            <a:r>
              <a:rPr lang="en-US" altLang="zh-CN"/>
              <a:t>MCP</a:t>
            </a:r>
            <a:r>
              <a:rPr lang="zh-CN" altLang="en-US"/>
              <a:t>客户端的配合来打开登陆页面。</a:t>
            </a:r>
            <a:endParaRPr lang="en-US"/>
          </a:p>
        </p:txBody>
      </p:sp>
      <p:sp>
        <p:nvSpPr>
          <p:cNvPr id="4" name="Slide Number Placeholder 3">
            <a:extLst>
              <a:ext uri="{FF2B5EF4-FFF2-40B4-BE49-F238E27FC236}">
                <a16:creationId xmlns:a16="http://schemas.microsoft.com/office/drawing/2014/main" id="{83AC9952-8757-5D01-0CD8-26C490BA0C4B}"/>
              </a:ext>
            </a:extLst>
          </p:cNvPr>
          <p:cNvSpPr>
            <a:spLocks noGrp="1"/>
          </p:cNvSpPr>
          <p:nvPr>
            <p:ph type="sldNum" sz="quarter" idx="5"/>
          </p:nvPr>
        </p:nvSpPr>
        <p:spPr/>
        <p:txBody>
          <a:bodyPr/>
          <a:lstStyle/>
          <a:p>
            <a:fld id="{A89C7E07-3C67-C64C-8DA0-0404F6303970}" type="slidenum">
              <a:rPr lang="en-US" smtClean="0"/>
              <a:t>15</a:t>
            </a:fld>
            <a:endParaRPr lang="en-US"/>
          </a:p>
        </p:txBody>
      </p:sp>
    </p:spTree>
    <p:extLst>
      <p:ext uri="{BB962C8B-B14F-4D97-AF65-F5344CB8AC3E}">
        <p14:creationId xmlns:p14="http://schemas.microsoft.com/office/powerpoint/2010/main" val="15167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3B930-920E-4D59-7996-7F08DCC8E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1D8DBA-E56A-9A8A-55FB-A659650B1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07F94-CC9F-28E2-BEBE-0E6D432D143A}"/>
              </a:ext>
            </a:extLst>
          </p:cNvPr>
          <p:cNvSpPr>
            <a:spLocks noGrp="1"/>
          </p:cNvSpPr>
          <p:nvPr>
            <p:ph type="body" idx="1"/>
          </p:nvPr>
        </p:nvSpPr>
        <p:spPr/>
        <p:txBody>
          <a:bodyPr/>
          <a:lstStyle/>
          <a:p>
            <a:r>
              <a:rPr lang="zh-CN" altLang="en-US"/>
              <a:t>这就是我们刚才总结的</a:t>
            </a:r>
            <a:r>
              <a:rPr lang="en-US" altLang="zh-CN"/>
              <a:t>MCP</a:t>
            </a:r>
            <a:r>
              <a:rPr lang="zh-CN" altLang="en-US"/>
              <a:t>授权协议与基于</a:t>
            </a:r>
            <a:r>
              <a:rPr lang="en-US" altLang="zh-CN"/>
              <a:t>OAuth</a:t>
            </a:r>
            <a:r>
              <a:rPr lang="zh-CN" altLang="en-US"/>
              <a:t>的客户端软件的区别。由于这些区别，我们在为</a:t>
            </a:r>
            <a:r>
              <a:rPr lang="en-US" altLang="zh-CN"/>
              <a:t>MCP</a:t>
            </a:r>
            <a:r>
              <a:rPr lang="zh-CN" altLang="en-US"/>
              <a:t>服务器添加身份验证时，需要完成的任务也与实现一个基于</a:t>
            </a:r>
            <a:r>
              <a:rPr lang="en-US" altLang="zh-CN"/>
              <a:t>OAuth</a:t>
            </a:r>
            <a:r>
              <a:rPr lang="zh-CN" altLang="en-US"/>
              <a:t>的客户端软件不同</a:t>
            </a:r>
            <a:endParaRPr lang="en-US"/>
          </a:p>
        </p:txBody>
      </p:sp>
      <p:sp>
        <p:nvSpPr>
          <p:cNvPr id="4" name="Slide Number Placeholder 3">
            <a:extLst>
              <a:ext uri="{FF2B5EF4-FFF2-40B4-BE49-F238E27FC236}">
                <a16:creationId xmlns:a16="http://schemas.microsoft.com/office/drawing/2014/main" id="{E919F217-CE6A-C006-2FBA-C318EE3D8570}"/>
              </a:ext>
            </a:extLst>
          </p:cNvPr>
          <p:cNvSpPr>
            <a:spLocks noGrp="1"/>
          </p:cNvSpPr>
          <p:nvPr>
            <p:ph type="sldNum" sz="quarter" idx="5"/>
          </p:nvPr>
        </p:nvSpPr>
        <p:spPr/>
        <p:txBody>
          <a:bodyPr/>
          <a:lstStyle/>
          <a:p>
            <a:fld id="{A89C7E07-3C67-C64C-8DA0-0404F6303970}" type="slidenum">
              <a:rPr lang="en-US" smtClean="0"/>
              <a:t>16</a:t>
            </a:fld>
            <a:endParaRPr lang="en-US"/>
          </a:p>
        </p:txBody>
      </p:sp>
    </p:spTree>
    <p:extLst>
      <p:ext uri="{BB962C8B-B14F-4D97-AF65-F5344CB8AC3E}">
        <p14:creationId xmlns:p14="http://schemas.microsoft.com/office/powerpoint/2010/main" val="315577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EE0EA-0796-8095-5F3A-9F9793EC82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F83FF3-423F-33EA-85FD-5852F6DDB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A75E4B-3DC0-5729-42E9-4D7FA0C885A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在了解了</a:t>
            </a:r>
            <a:r>
              <a:rPr lang="en-US" altLang="zh-CN"/>
              <a:t>MCP</a:t>
            </a:r>
            <a:r>
              <a:rPr lang="zh-CN" altLang="en-US"/>
              <a:t>授权协议的工作流程后，让我们来看一下它和普通的基于</a:t>
            </a:r>
            <a:r>
              <a:rPr lang="en-US" altLang="zh-CN"/>
              <a:t>OAuth</a:t>
            </a:r>
            <a:r>
              <a:rPr lang="zh-CN" altLang="en-US"/>
              <a:t>的软件的授权流程有什么区别。这是一份普通的基于</a:t>
            </a:r>
            <a:r>
              <a:rPr lang="en-US" altLang="zh-CN"/>
              <a:t>OAuth</a:t>
            </a:r>
            <a:r>
              <a:rPr lang="zh-CN" altLang="en-US"/>
              <a:t>的软件的验证时序图，</a:t>
            </a:r>
            <a:endParaRPr lang="en-US" altLang="zh-CN"/>
          </a:p>
          <a:p>
            <a:r>
              <a:rPr lang="zh-CN" altLang="en-US"/>
              <a:t>首先，这个过程中出现了额外的授权服务器，在</a:t>
            </a:r>
            <a:r>
              <a:rPr lang="en-US" altLang="zh-CN"/>
              <a:t>MCP</a:t>
            </a:r>
            <a:r>
              <a:rPr lang="zh-CN" altLang="en-US"/>
              <a:t>授权协议中并没有出现授权服务器。</a:t>
            </a:r>
            <a:r>
              <a:rPr lang="en-US" altLang="zh-CN"/>
              <a:t>MCP</a:t>
            </a:r>
            <a:r>
              <a:rPr lang="zh-CN" altLang="en-US"/>
              <a:t>服务器既是资源服务器，也是授权服务器。</a:t>
            </a:r>
            <a:endParaRPr lang="en-US" altLang="zh-CN"/>
          </a:p>
          <a:p>
            <a:r>
              <a:rPr lang="zh-CN" altLang="en-US"/>
              <a:t>接下来，这个基于</a:t>
            </a:r>
            <a:r>
              <a:rPr lang="en-US" altLang="zh-CN"/>
              <a:t>OAuth</a:t>
            </a:r>
            <a:r>
              <a:rPr lang="zh-CN" altLang="en-US"/>
              <a:t>的软件中并没有去访问</a:t>
            </a:r>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 </a:t>
            </a:r>
            <a:r>
              <a:rPr lang="zh-CN" altLang="en-US">
                <a:latin typeface="Microsoft YaHei" panose="020B0503020204020204" pitchFamily="34" charset="-122"/>
                <a:ea typeface="Microsoft YaHei" panose="020B0503020204020204" pitchFamily="34" charset="-122"/>
              </a:rPr>
              <a:t>以及 </a:t>
            </a:r>
            <a:r>
              <a:rPr lang="en-US" altLang="zh-CN">
                <a:latin typeface="Microsoft YaHei" panose="020B0503020204020204" pitchFamily="34" charset="-122"/>
                <a:ea typeface="Microsoft YaHei" panose="020B0503020204020204" pitchFamily="34" charset="-122"/>
              </a:rPr>
              <a:t>/register </a:t>
            </a:r>
            <a:r>
              <a:rPr lang="zh-CN" altLang="en-US">
                <a:latin typeface="Microsoft YaHei" panose="020B0503020204020204" pitchFamily="34" charset="-122"/>
                <a:ea typeface="Microsoft YaHei" panose="020B0503020204020204" pitchFamily="34" charset="-122"/>
              </a:rPr>
              <a:t>两个接口，这是因为这个软件在开发过程中已经知道了授权服务器的相关信息，并且注册好了属于自己的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应用。而</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客户端对于</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的相关信息一无所知，所以需要额外的步骤为启动</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验证流程做准备。</a:t>
            </a:r>
            <a:endParaRPr lang="en-US" altLang="zh-CN">
              <a:latin typeface="Microsoft YaHei" panose="020B0503020204020204" pitchFamily="34" charset="-122"/>
              <a:ea typeface="Microsoft YaHei" panose="020B0503020204020204" pitchFamily="34" charset="-122"/>
            </a:endParaRPr>
          </a:p>
          <a:p>
            <a:r>
              <a:rPr lang="zh-CN" altLang="en-US"/>
              <a:t>另外一点需要注意的是，这个软件可以自己主动地弹出浏览器页面要求用户登录。我们在开发一个网站时，可以非常方便地利用</a:t>
            </a:r>
            <a:r>
              <a:rPr lang="en-US" altLang="zh-CN"/>
              <a:t>SDK</a:t>
            </a:r>
            <a:r>
              <a:rPr lang="zh-CN" altLang="en-US"/>
              <a:t>为用户打开登陆页面。而</a:t>
            </a:r>
            <a:r>
              <a:rPr lang="en-US" altLang="zh-CN"/>
              <a:t>MCP</a:t>
            </a:r>
            <a:r>
              <a:rPr lang="zh-CN" altLang="en-US"/>
              <a:t>服务器由于是以</a:t>
            </a:r>
            <a:r>
              <a:rPr lang="en-US" altLang="zh-CN"/>
              <a:t>API</a:t>
            </a:r>
            <a:r>
              <a:rPr lang="zh-CN" altLang="en-US"/>
              <a:t>的形式存在的，需要借助</a:t>
            </a:r>
            <a:r>
              <a:rPr lang="en-US" altLang="zh-CN"/>
              <a:t>MCP</a:t>
            </a:r>
            <a:r>
              <a:rPr lang="zh-CN" altLang="en-US"/>
              <a:t>客户端的配合来打开登陆页面。</a:t>
            </a:r>
            <a:endParaRPr lang="en-US"/>
          </a:p>
        </p:txBody>
      </p:sp>
      <p:sp>
        <p:nvSpPr>
          <p:cNvPr id="4" name="Slide Number Placeholder 3">
            <a:extLst>
              <a:ext uri="{FF2B5EF4-FFF2-40B4-BE49-F238E27FC236}">
                <a16:creationId xmlns:a16="http://schemas.microsoft.com/office/drawing/2014/main" id="{29E2151E-738B-5F95-7EC5-7ECE1EBB008C}"/>
              </a:ext>
            </a:extLst>
          </p:cNvPr>
          <p:cNvSpPr>
            <a:spLocks noGrp="1"/>
          </p:cNvSpPr>
          <p:nvPr>
            <p:ph type="sldNum" sz="quarter" idx="5"/>
          </p:nvPr>
        </p:nvSpPr>
        <p:spPr/>
        <p:txBody>
          <a:bodyPr/>
          <a:lstStyle/>
          <a:p>
            <a:fld id="{A89C7E07-3C67-C64C-8DA0-0404F6303970}" type="slidenum">
              <a:rPr lang="en-US" smtClean="0"/>
              <a:t>17</a:t>
            </a:fld>
            <a:endParaRPr lang="en-US"/>
          </a:p>
        </p:txBody>
      </p:sp>
    </p:spTree>
    <p:extLst>
      <p:ext uri="{BB962C8B-B14F-4D97-AF65-F5344CB8AC3E}">
        <p14:creationId xmlns:p14="http://schemas.microsoft.com/office/powerpoint/2010/main" val="3065150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了解了</a:t>
            </a:r>
            <a:r>
              <a:rPr lang="en-US" altLang="zh-CN"/>
              <a:t>MCP</a:t>
            </a:r>
            <a:r>
              <a:rPr lang="zh-CN" altLang="en-US"/>
              <a:t>授权协议之后，让我们来看一下如何利用微软的</a:t>
            </a:r>
            <a:r>
              <a:rPr lang="en-US" altLang="zh-CN"/>
              <a:t>API</a:t>
            </a:r>
            <a:r>
              <a:rPr lang="zh-CN" altLang="en-US"/>
              <a:t>网关</a:t>
            </a:r>
            <a:r>
              <a:rPr lang="en-US" altLang="zh-CN"/>
              <a:t>Azure Api Management</a:t>
            </a:r>
            <a:r>
              <a:rPr lang="zh-CN" altLang="en-US"/>
              <a:t>快速添加身份验证。稍后我也会为大家做一个实时的演示。</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a:p>
        </p:txBody>
      </p:sp>
    </p:spTree>
    <p:extLst>
      <p:ext uri="{BB962C8B-B14F-4D97-AF65-F5344CB8AC3E}">
        <p14:creationId xmlns:p14="http://schemas.microsoft.com/office/powerpoint/2010/main" val="1865307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在实现</a:t>
            </a:r>
            <a:r>
              <a:rPr lang="en-US" altLang="zh-CN"/>
              <a:t>MCP</a:t>
            </a:r>
            <a:r>
              <a:rPr lang="zh-CN" altLang="en-US"/>
              <a:t>授权协议时，由于</a:t>
            </a:r>
            <a:r>
              <a:rPr lang="en-US" altLang="zh-CN"/>
              <a:t>MCP</a:t>
            </a:r>
            <a:r>
              <a:rPr lang="zh-CN" altLang="en-US"/>
              <a:t>服务器需要额外扮演授权服务器的角色，我们在开发中也会遇到额外的挑战：我们需要进行大量的工作为</a:t>
            </a:r>
            <a:r>
              <a:rPr lang="en-US" altLang="zh-CN"/>
              <a:t>MCP</a:t>
            </a:r>
            <a:r>
              <a:rPr lang="zh-CN" altLang="en-US"/>
              <a:t>服务器添加一个完整的授权服务器功能，与此同时还需要考虑授权服务器的性能扩展问题。</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a:p>
        </p:txBody>
      </p:sp>
    </p:spTree>
    <p:extLst>
      <p:ext uri="{BB962C8B-B14F-4D97-AF65-F5344CB8AC3E}">
        <p14:creationId xmlns:p14="http://schemas.microsoft.com/office/powerpoint/2010/main" val="31623324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在接下来的这段时间里，我会和大家一起理解</a:t>
            </a:r>
            <a:r>
              <a:rPr lang="en-US" altLang="zh-CN"/>
              <a:t>MCP</a:t>
            </a:r>
            <a:r>
              <a:rPr lang="zh-CN" altLang="en-US"/>
              <a:t>协议中关于远程服务器的授权协议部分，然后看一下如何利用微软的</a:t>
            </a:r>
            <a:r>
              <a:rPr lang="en-US" altLang="zh-CN"/>
              <a:t>API</a:t>
            </a:r>
            <a:r>
              <a:rPr lang="zh-CN" altLang="en-US"/>
              <a:t>网关</a:t>
            </a:r>
            <a:r>
              <a:rPr lang="en-US" altLang="zh-CN"/>
              <a:t>Azure API Management</a:t>
            </a:r>
            <a:r>
              <a:rPr lang="zh-CN" altLang="en-US"/>
              <a:t>给一个现有的</a:t>
            </a:r>
            <a:r>
              <a:rPr lang="en-US" altLang="zh-CN"/>
              <a:t>MCP</a:t>
            </a:r>
            <a:r>
              <a:rPr lang="zh-CN" altLang="en-US"/>
              <a:t>服务器快速添加身份验证，并且利用</a:t>
            </a:r>
            <a:r>
              <a:rPr lang="en-US" altLang="zh-CN"/>
              <a:t>API Management</a:t>
            </a:r>
            <a:r>
              <a:rPr lang="zh-CN" altLang="en-US"/>
              <a:t>的兄弟服务</a:t>
            </a:r>
            <a:r>
              <a:rPr lang="en-US" altLang="zh-CN"/>
              <a:t>API Center</a:t>
            </a:r>
            <a:r>
              <a:rPr lang="zh-CN" altLang="en-US"/>
              <a:t>帮助企业集中管理与发现</a:t>
            </a:r>
            <a:r>
              <a:rPr lang="en-US" altLang="zh-CN"/>
              <a:t>MCP</a:t>
            </a:r>
            <a:r>
              <a:rPr lang="zh-CN" altLang="en-US"/>
              <a:t>服务器</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a:p>
        </p:txBody>
      </p:sp>
    </p:spTree>
    <p:extLst>
      <p:ext uri="{BB962C8B-B14F-4D97-AF65-F5344CB8AC3E}">
        <p14:creationId xmlns:p14="http://schemas.microsoft.com/office/powerpoint/2010/main" val="35914516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那么</a:t>
            </a:r>
            <a:r>
              <a:rPr lang="en-US" altLang="zh-CN"/>
              <a:t>API</a:t>
            </a:r>
            <a:r>
              <a:rPr lang="zh-CN" altLang="en-US"/>
              <a:t>网关在这个过程中是如何帮助到我们的呢？</a:t>
            </a:r>
            <a:endParaRPr lang="en-US" altLang="zh-CN"/>
          </a:p>
          <a:p>
            <a:r>
              <a:rPr lang="zh-CN" altLang="en-US"/>
              <a:t>首先，</a:t>
            </a:r>
            <a:r>
              <a:rPr lang="en-US" altLang="zh-CN"/>
              <a:t>API</a:t>
            </a:r>
            <a:r>
              <a:rPr lang="zh-CN" altLang="en-US"/>
              <a:t>网关可以充当双重</a:t>
            </a:r>
            <a:r>
              <a:rPr lang="en-US" altLang="zh-CN"/>
              <a:t>OAuth</a:t>
            </a:r>
            <a:r>
              <a:rPr lang="zh-CN" altLang="en-US"/>
              <a:t>网关，它既可以做为</a:t>
            </a:r>
            <a:r>
              <a:rPr lang="en-US" altLang="zh-CN"/>
              <a:t>OAuth</a:t>
            </a:r>
            <a:r>
              <a:rPr lang="zh-CN" altLang="en-US"/>
              <a:t>的客户端，通过</a:t>
            </a:r>
            <a:r>
              <a:rPr lang="en-US" altLang="zh-CN"/>
              <a:t>OAuth</a:t>
            </a:r>
            <a:r>
              <a:rPr lang="zh-CN" altLang="en-US"/>
              <a:t>服务提供商进行身份验证，也可以做为</a:t>
            </a:r>
            <a:r>
              <a:rPr lang="en-US" altLang="zh-CN"/>
              <a:t>OAuth</a:t>
            </a:r>
            <a:r>
              <a:rPr lang="zh-CN" altLang="en-US"/>
              <a:t>服务端，为</a:t>
            </a:r>
            <a:r>
              <a:rPr lang="en-US" altLang="zh-CN"/>
              <a:t>MCP</a:t>
            </a:r>
            <a:r>
              <a:rPr lang="zh-CN" altLang="en-US"/>
              <a:t>客户端签发令牌</a:t>
            </a:r>
            <a:endParaRPr lang="en-US" altLang="zh-CN"/>
          </a:p>
          <a:p>
            <a:r>
              <a:rPr lang="zh-CN" altLang="en-US"/>
              <a:t>其次呢，它可以为所有</a:t>
            </a:r>
            <a:r>
              <a:rPr lang="en-US" altLang="zh-CN"/>
              <a:t>MCP</a:t>
            </a:r>
            <a:r>
              <a:rPr lang="zh-CN" altLang="en-US"/>
              <a:t>服务器统一添加身份认证。一个企业内部的服务，可能会由各种编程语言及框架开发而成。如果这些服务都要提供</a:t>
            </a:r>
            <a:r>
              <a:rPr lang="en-US" altLang="zh-CN"/>
              <a:t>MCP</a:t>
            </a:r>
            <a:r>
              <a:rPr lang="zh-CN" altLang="en-US"/>
              <a:t>服务，实现授权服务器功能的工作量是非常大的。而</a:t>
            </a:r>
            <a:r>
              <a:rPr lang="en-US" altLang="zh-CN"/>
              <a:t>API</a:t>
            </a:r>
            <a:r>
              <a:rPr lang="zh-CN" altLang="en-US"/>
              <a:t>网关可以统一为所有</a:t>
            </a:r>
            <a:r>
              <a:rPr lang="en-US" altLang="zh-CN"/>
              <a:t>MCP</a:t>
            </a:r>
            <a:r>
              <a:rPr lang="zh-CN" altLang="en-US"/>
              <a:t>服务器添加身份认证，大大加快了整个开发流程。</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21</a:t>
            </a:fld>
            <a:endParaRPr lang="en-US"/>
          </a:p>
        </p:txBody>
      </p:sp>
    </p:spTree>
    <p:extLst>
      <p:ext uri="{BB962C8B-B14F-4D97-AF65-F5344CB8AC3E}">
        <p14:creationId xmlns:p14="http://schemas.microsoft.com/office/powerpoint/2010/main" val="366592819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latin typeface="Microsoft YaHei" panose="020B0503020204020204" pitchFamily="34" charset="-122"/>
                <a:ea typeface="Microsoft YaHei" panose="020B0503020204020204" pitchFamily="34" charset="-122"/>
              </a:rPr>
              <a:t>接下来我们看一下利用</a:t>
            </a:r>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网关的安全验证流程。整个示例已经添加到</a:t>
            </a:r>
            <a:r>
              <a:rPr lang="en-US" altLang="zh-CN">
                <a:latin typeface="Microsoft YaHei" panose="020B0503020204020204" pitchFamily="34" charset="-122"/>
                <a:ea typeface="Microsoft YaHei" panose="020B0503020204020204" pitchFamily="34" charset="-122"/>
              </a:rPr>
              <a:t>PPT</a:t>
            </a:r>
            <a:r>
              <a:rPr lang="zh-CN" altLang="en-US">
                <a:latin typeface="Microsoft YaHei" panose="020B0503020204020204" pitchFamily="34" charset="-122"/>
                <a:ea typeface="Microsoft YaHei" panose="020B0503020204020204" pitchFamily="34" charset="-122"/>
              </a:rPr>
              <a:t>中的这个</a:t>
            </a:r>
            <a:r>
              <a:rPr lang="en-US" altLang="zh-CN">
                <a:latin typeface="Microsoft YaHei" panose="020B0503020204020204" pitchFamily="34" charset="-122"/>
                <a:ea typeface="Microsoft YaHei" panose="020B0503020204020204" pitchFamily="34" charset="-122"/>
              </a:rPr>
              <a:t>GitHub</a:t>
            </a:r>
            <a:r>
              <a:rPr lang="zh-CN" altLang="en-US">
                <a:latin typeface="Microsoft YaHei" panose="020B0503020204020204" pitchFamily="34" charset="-122"/>
                <a:ea typeface="Microsoft YaHei" panose="020B0503020204020204" pitchFamily="34" charset="-122"/>
              </a:rPr>
              <a:t>仓库中了，大家稍后可以自己尝试一下。</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a:p>
        </p:txBody>
      </p:sp>
    </p:spTree>
    <p:extLst>
      <p:ext uri="{BB962C8B-B14F-4D97-AF65-F5344CB8AC3E}">
        <p14:creationId xmlns:p14="http://schemas.microsoft.com/office/powerpoint/2010/main" val="1615040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latin typeface="Microsoft YaHei" panose="020B0503020204020204" pitchFamily="34" charset="-122"/>
                <a:ea typeface="Microsoft YaHei" panose="020B0503020204020204" pitchFamily="34" charset="-122"/>
              </a:rPr>
              <a:t>这是刚才分享的示例的整个验证流程图</a:t>
            </a:r>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授权服务器需要提供的接口，比如</a:t>
            </a:r>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a:t>
            </a:r>
            <a:r>
              <a:rPr lang="zh-CN" altLang="en-US">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/register</a:t>
            </a:r>
            <a:r>
              <a:rPr lang="zh-CN" altLang="en-US">
                <a:latin typeface="Microsoft YaHei" panose="020B0503020204020204" pitchFamily="34" charset="-122"/>
                <a:ea typeface="Microsoft YaHei" panose="020B0503020204020204" pitchFamily="34" charset="-122"/>
              </a:rPr>
              <a:t>，都由</a:t>
            </a:r>
            <a:r>
              <a:rPr lang="en-US" altLang="zh-CN">
                <a:latin typeface="Microsoft YaHei" panose="020B0503020204020204" pitchFamily="34" charset="-122"/>
                <a:ea typeface="Microsoft YaHei" panose="020B0503020204020204" pitchFamily="34" charset="-122"/>
              </a:rPr>
              <a:t>Azure API Management</a:t>
            </a:r>
            <a:r>
              <a:rPr lang="zh-CN" altLang="en-US">
                <a:latin typeface="Microsoft YaHei" panose="020B0503020204020204" pitchFamily="34" charset="-122"/>
                <a:ea typeface="Microsoft YaHei" panose="020B0503020204020204" pitchFamily="34" charset="-122"/>
              </a:rPr>
              <a:t>提供服务</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客户端访问</a:t>
            </a:r>
            <a:r>
              <a:rPr lang="en-US" altLang="zh-CN">
                <a:latin typeface="Microsoft YaHei" panose="020B0503020204020204" pitchFamily="34" charset="-122"/>
                <a:ea typeface="Microsoft YaHei" panose="020B0503020204020204" pitchFamily="34" charset="-122"/>
              </a:rPr>
              <a:t>Azure API Management</a:t>
            </a:r>
            <a:r>
              <a:rPr lang="zh-CN" altLang="en-US">
                <a:latin typeface="Microsoft YaHei" panose="020B0503020204020204" pitchFamily="34" charset="-122"/>
                <a:ea typeface="Microsoft YaHei" panose="020B0503020204020204" pitchFamily="34" charset="-122"/>
              </a:rPr>
              <a:t>提供的</a:t>
            </a:r>
            <a:r>
              <a:rPr lang="en-US" altLang="zh-CN">
                <a:latin typeface="Microsoft YaHei" panose="020B0503020204020204" pitchFamily="34" charset="-122"/>
                <a:ea typeface="Microsoft YaHei" panose="020B0503020204020204" pitchFamily="34" charset="-122"/>
              </a:rPr>
              <a:t>OAuth authorize</a:t>
            </a:r>
            <a:r>
              <a:rPr lang="zh-CN" altLang="en-US">
                <a:latin typeface="Microsoft YaHei" panose="020B0503020204020204" pitchFamily="34" charset="-122"/>
                <a:ea typeface="Microsoft YaHei" panose="020B0503020204020204" pitchFamily="34" charset="-122"/>
              </a:rPr>
              <a:t>端点，然后跳转到</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服务提供商页面进行登录并授权</a:t>
            </a:r>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在用户登录完成后，将</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提供商返回的令牌缓存在</a:t>
            </a:r>
            <a:r>
              <a:rPr lang="en-US" altLang="zh-CN">
                <a:latin typeface="Microsoft YaHei" panose="020B0503020204020204" pitchFamily="34" charset="-122"/>
                <a:ea typeface="Microsoft YaHei" panose="020B0503020204020204" pitchFamily="34" charset="-122"/>
              </a:rPr>
              <a:t>Azure API Management</a:t>
            </a:r>
            <a:r>
              <a:rPr lang="zh-CN" altLang="en-US">
                <a:latin typeface="Microsoft YaHei" panose="020B0503020204020204" pitchFamily="34" charset="-122"/>
                <a:ea typeface="Microsoft YaHei" panose="020B0503020204020204" pitchFamily="34" charset="-122"/>
              </a:rPr>
              <a:t>服务中</a:t>
            </a:r>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接下来，</a:t>
            </a:r>
            <a:r>
              <a:rPr lang="en-US" altLang="zh-CN">
                <a:latin typeface="Microsoft YaHei" panose="020B0503020204020204" pitchFamily="34" charset="-122"/>
                <a:ea typeface="Microsoft YaHei" panose="020B0503020204020204" pitchFamily="34" charset="-122"/>
              </a:rPr>
              <a:t>Azure API Management</a:t>
            </a:r>
            <a:r>
              <a:rPr lang="zh-CN" altLang="en-US">
                <a:latin typeface="Microsoft YaHei" panose="020B0503020204020204" pitchFamily="34" charset="-122"/>
                <a:ea typeface="Microsoft YaHei" panose="020B0503020204020204" pitchFamily="34" charset="-122"/>
              </a:rPr>
              <a:t>为</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客户端生成一个会话令牌，并与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服务提供商提供的令牌进行绑定</a:t>
            </a:r>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然后将会话令牌返回给</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a:t>
            </a:r>
            <a:endParaRPr lang="en-US" altLang="zh-CN">
              <a:latin typeface="Microsoft YaHei" panose="020B0503020204020204" pitchFamily="34" charset="-122"/>
              <a:ea typeface="Microsoft YaHei" panose="020B0503020204020204" pitchFamily="34" charset="-122"/>
            </a:endParaRPr>
          </a:p>
          <a:p>
            <a:r>
              <a:rPr lang="zh-CN" altLang="en-US"/>
              <a:t>整个过程完成后，</a:t>
            </a:r>
            <a:r>
              <a:rPr lang="en-US" altLang="zh-CN"/>
              <a:t>MCP</a:t>
            </a:r>
            <a:r>
              <a:rPr lang="zh-CN" altLang="en-US"/>
              <a:t>客户端便可以通过会话令牌安全地与</a:t>
            </a:r>
            <a:r>
              <a:rPr lang="en-US" altLang="zh-CN"/>
              <a:t>MCP</a:t>
            </a:r>
            <a:r>
              <a:rPr lang="zh-CN" altLang="en-US"/>
              <a:t>服务器进行通信</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a:p>
        </p:txBody>
      </p:sp>
    </p:spTree>
    <p:extLst>
      <p:ext uri="{BB962C8B-B14F-4D97-AF65-F5344CB8AC3E}">
        <p14:creationId xmlns:p14="http://schemas.microsoft.com/office/powerpoint/2010/main" val="938044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我们今天的关注点主要在于为</a:t>
            </a:r>
            <a:r>
              <a:rPr lang="en-US" altLang="zh-CN"/>
              <a:t>MCP</a:t>
            </a:r>
            <a:r>
              <a:rPr lang="zh-CN" altLang="en-US"/>
              <a:t>服务器添加安全验证，但</a:t>
            </a:r>
            <a:r>
              <a:rPr lang="en-US" altLang="zh-CN"/>
              <a:t>API</a:t>
            </a:r>
            <a:r>
              <a:rPr lang="zh-CN" altLang="en-US"/>
              <a:t>网关还可以为</a:t>
            </a:r>
            <a:r>
              <a:rPr lang="en-US" altLang="zh-CN"/>
              <a:t>MCP</a:t>
            </a:r>
            <a:r>
              <a:rPr lang="zh-CN" altLang="en-US"/>
              <a:t>服务器添加额外的安全控制策略，比如流量限制，</a:t>
            </a:r>
            <a:r>
              <a:rPr lang="en-US" altLang="zh-CN"/>
              <a:t>IP </a:t>
            </a:r>
            <a:r>
              <a:rPr lang="zh-CN" altLang="en-US"/>
              <a:t>白名单与私有网络隔离，审计日志与监控。大家在</a:t>
            </a:r>
            <a:r>
              <a:rPr lang="en-US" altLang="zh-CN"/>
              <a:t>MCP</a:t>
            </a:r>
            <a:r>
              <a:rPr lang="zh-CN" altLang="en-US"/>
              <a:t>服务器开发过程中可以充分利用</a:t>
            </a:r>
            <a:r>
              <a:rPr lang="en-US" altLang="zh-CN"/>
              <a:t>API</a:t>
            </a:r>
            <a:r>
              <a:rPr lang="zh-CN" altLang="en-US"/>
              <a:t>网关的功能提高开发效率。</a:t>
            </a:r>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a:p>
        </p:txBody>
      </p:sp>
    </p:spTree>
    <p:extLst>
      <p:ext uri="{BB962C8B-B14F-4D97-AF65-F5344CB8AC3E}">
        <p14:creationId xmlns:p14="http://schemas.microsoft.com/office/powerpoint/2010/main" val="86240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在开发完</a:t>
            </a:r>
            <a:r>
              <a:rPr lang="en-US" altLang="zh-CN"/>
              <a:t>MCP</a:t>
            </a:r>
            <a:r>
              <a:rPr lang="zh-CN" altLang="en-US"/>
              <a:t>服务器后，企业面临的另外一个问题是如何管理并帮助员工发现、使用</a:t>
            </a:r>
            <a:r>
              <a:rPr lang="en-US" altLang="zh-CN"/>
              <a:t>MCP</a:t>
            </a:r>
            <a:r>
              <a:rPr lang="zh-CN" altLang="en-US"/>
              <a:t>服务器。</a:t>
            </a:r>
            <a:r>
              <a:rPr lang="en-US" altLang="zh-CN"/>
              <a:t>Azure API Management</a:t>
            </a:r>
            <a:r>
              <a:rPr lang="zh-CN" altLang="en-US"/>
              <a:t>的兄弟服务</a:t>
            </a:r>
            <a:r>
              <a:rPr lang="en-US" altLang="zh-CN"/>
              <a:t>Azure API Center</a:t>
            </a:r>
            <a:r>
              <a:rPr lang="zh-CN" altLang="en-US"/>
              <a:t>为用户提供了一套完整的解决方案。</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a:p>
        </p:txBody>
      </p:sp>
    </p:spTree>
    <p:extLst>
      <p:ext uri="{BB962C8B-B14F-4D97-AF65-F5344CB8AC3E}">
        <p14:creationId xmlns:p14="http://schemas.microsoft.com/office/powerpoint/2010/main" val="123204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Azure API Center</a:t>
            </a:r>
            <a:r>
              <a:rPr lang="zh-CN" altLang="en-US"/>
              <a:t>可以让我们像管理</a:t>
            </a:r>
            <a:r>
              <a:rPr lang="zh-CN" altLang="en-US">
                <a:latin typeface="Microsoft YaHei" panose="020B0503020204020204" pitchFamily="34" charset="-122"/>
                <a:ea typeface="Microsoft YaHei" panose="020B0503020204020204" pitchFamily="34" charset="-122"/>
              </a:rPr>
              <a:t>其他类型</a:t>
            </a:r>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一样管理</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服务器，为公司提供了一个私有的</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服务器仓库。</a:t>
            </a:r>
            <a:endParaRPr lang="en-US" altLang="zh-CN">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latin typeface="Microsoft YaHei" panose="020B0503020204020204" pitchFamily="34" charset="-122"/>
                <a:ea typeface="Microsoft YaHei" panose="020B0503020204020204" pitchFamily="34" charset="-122"/>
              </a:rPr>
              <a:t>它同时还支持基于角色的访问控制，帮助管理人员更好的管理公司内部信息的访问权限。</a:t>
            </a:r>
            <a:endParaRPr lang="en-US" altLang="zh-CN">
              <a:latin typeface="Microsoft YaHei" panose="020B0503020204020204" pitchFamily="34" charset="-122"/>
              <a:ea typeface="Microsoft YaHei"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latin typeface="Microsoft YaHei" panose="020B0503020204020204" pitchFamily="34" charset="-122"/>
                <a:ea typeface="Microsoft YaHei" panose="020B0503020204020204" pitchFamily="34" charset="-122"/>
              </a:rPr>
              <a:t>与此同时，</a:t>
            </a:r>
            <a:r>
              <a:rPr lang="en-US" altLang="zh-CN">
                <a:latin typeface="Microsoft YaHei" panose="020B0503020204020204" pitchFamily="34" charset="-122"/>
                <a:ea typeface="Microsoft YaHei" panose="020B0503020204020204" pitchFamily="34" charset="-122"/>
              </a:rPr>
              <a:t>API Center</a:t>
            </a:r>
            <a:r>
              <a:rPr lang="zh-CN" altLang="en-US">
                <a:latin typeface="Microsoft YaHei" panose="020B0503020204020204" pitchFamily="34" charset="-122"/>
                <a:ea typeface="Microsoft YaHei" panose="020B0503020204020204" pitchFamily="34" charset="-122"/>
              </a:rPr>
              <a:t>的工具链也提供了与</a:t>
            </a:r>
            <a:r>
              <a:rPr lang="en-US" altLang="zh-CN">
                <a:latin typeface="Microsoft YaHei" panose="020B0503020204020204" pitchFamily="34" charset="-122"/>
                <a:ea typeface="Microsoft YaHei" panose="020B0503020204020204" pitchFamily="34" charset="-122"/>
              </a:rPr>
              <a:t>AI Agent</a:t>
            </a:r>
            <a:r>
              <a:rPr lang="zh-CN" altLang="en-US">
                <a:latin typeface="Microsoft YaHei" panose="020B0503020204020204" pitchFamily="34" charset="-122"/>
                <a:ea typeface="Microsoft YaHei" panose="020B0503020204020204" pitchFamily="34" charset="-122"/>
              </a:rPr>
              <a:t>的集成，用户只需要描述自己的需求，便可以快速地发现符合自己需求的</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a:t>
            </a:r>
            <a:endParaRPr lang="en-US" altLang="zh-CN">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a:p>
        </p:txBody>
      </p:sp>
    </p:spTree>
    <p:extLst>
      <p:ext uri="{BB962C8B-B14F-4D97-AF65-F5344CB8AC3E}">
        <p14:creationId xmlns:p14="http://schemas.microsoft.com/office/powerpoint/2010/main" val="33815210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现在，让我给大家分享一下使用</a:t>
            </a:r>
            <a:r>
              <a:rPr lang="en-US" altLang="zh-CN"/>
              <a:t>Azure API Management</a:t>
            </a:r>
            <a:r>
              <a:rPr lang="zh-CN" altLang="en-US"/>
              <a:t>和</a:t>
            </a:r>
            <a:r>
              <a:rPr lang="en-US" altLang="zh-CN"/>
              <a:t>Azure API Center</a:t>
            </a:r>
            <a:r>
              <a:rPr lang="zh-CN" altLang="en-US"/>
              <a:t>创建、管理</a:t>
            </a:r>
            <a:r>
              <a:rPr lang="en-US" altLang="zh-CN"/>
              <a:t>MCP</a:t>
            </a:r>
            <a:r>
              <a:rPr lang="zh-CN" altLang="en-US"/>
              <a:t>服务器的实际体验</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27</a:t>
            </a:fld>
            <a:endParaRPr lang="en-US"/>
          </a:p>
        </p:txBody>
      </p:sp>
    </p:spTree>
    <p:extLst>
      <p:ext uri="{BB962C8B-B14F-4D97-AF65-F5344CB8AC3E}">
        <p14:creationId xmlns:p14="http://schemas.microsoft.com/office/powerpoint/2010/main" val="3175159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在</a:t>
            </a:r>
            <a:r>
              <a:rPr lang="en-US" altLang="zh-CN"/>
              <a:t>MCP</a:t>
            </a:r>
            <a:r>
              <a:rPr lang="zh-CN" altLang="en-US"/>
              <a:t>协议的第一个版本中，其实并没有</a:t>
            </a:r>
            <a:r>
              <a:rPr lang="en-US" altLang="zh-CN"/>
              <a:t>MCP</a:t>
            </a:r>
            <a:r>
              <a:rPr lang="zh-CN" altLang="en-US"/>
              <a:t>远程服务器授权协议相关的内容。</a:t>
            </a:r>
            <a:r>
              <a:rPr lang="en-US" altLang="zh-CN"/>
              <a:t>MCP</a:t>
            </a:r>
            <a:r>
              <a:rPr lang="zh-CN" altLang="en-US"/>
              <a:t>远程服务器需要自己寻找合适的安全验证方法，并需要</a:t>
            </a:r>
            <a:r>
              <a:rPr lang="en-US" altLang="zh-CN"/>
              <a:t>MCP</a:t>
            </a:r>
            <a:r>
              <a:rPr lang="zh-CN" altLang="en-US"/>
              <a:t>客户端做相应的支持。比如说，有的</a:t>
            </a:r>
            <a:r>
              <a:rPr lang="en-US" altLang="zh-CN"/>
              <a:t>MCP</a:t>
            </a:r>
            <a:r>
              <a:rPr lang="zh-CN" altLang="en-US"/>
              <a:t>服务器采取</a:t>
            </a:r>
            <a:r>
              <a:rPr lang="en-US" altLang="zh-CN"/>
              <a:t>API Key</a:t>
            </a:r>
            <a:r>
              <a:rPr lang="zh-CN" altLang="en-US"/>
              <a:t>做为验证方法，并且只有在支持配置</a:t>
            </a:r>
            <a:r>
              <a:rPr lang="en-US" altLang="zh-CN"/>
              <a:t>API Key</a:t>
            </a:r>
            <a:r>
              <a:rPr lang="zh-CN" altLang="en-US"/>
              <a:t>的</a:t>
            </a:r>
            <a:r>
              <a:rPr lang="en-US" altLang="zh-CN"/>
              <a:t>MCP</a:t>
            </a:r>
            <a:r>
              <a:rPr lang="zh-CN" altLang="en-US"/>
              <a:t>客户端中才可以使用。在今年的</a:t>
            </a:r>
            <a:r>
              <a:rPr lang="en-US" altLang="zh-CN"/>
              <a:t>3</a:t>
            </a:r>
            <a:r>
              <a:rPr lang="zh-CN" altLang="en-US"/>
              <a:t>月</a:t>
            </a:r>
            <a:r>
              <a:rPr lang="en-US" altLang="zh-CN"/>
              <a:t>26</a:t>
            </a:r>
            <a:r>
              <a:rPr lang="zh-CN" altLang="en-US"/>
              <a:t>号，</a:t>
            </a:r>
            <a:r>
              <a:rPr lang="en-US" altLang="zh-CN"/>
              <a:t>MCP</a:t>
            </a:r>
            <a:r>
              <a:rPr lang="zh-CN" altLang="en-US"/>
              <a:t>协议发布了新版本，首次添加了授权协议，为所有</a:t>
            </a:r>
            <a:r>
              <a:rPr lang="en-US" altLang="zh-CN"/>
              <a:t>MCP</a:t>
            </a:r>
            <a:r>
              <a:rPr lang="zh-CN" altLang="en-US"/>
              <a:t>服务器和客户端提供了实现的方向。</a:t>
            </a:r>
            <a:endParaRPr lang="en-US" altLang="zh-CN"/>
          </a:p>
          <a:p>
            <a:r>
              <a:rPr lang="en-US"/>
              <a:t>MCP</a:t>
            </a:r>
            <a:r>
              <a:rPr lang="zh-CN" altLang="en-US"/>
              <a:t>的授权协议采取的是</a:t>
            </a:r>
            <a:r>
              <a:rPr lang="en-US" altLang="zh-CN"/>
              <a:t>OAuth 2.1</a:t>
            </a:r>
            <a:r>
              <a:rPr lang="zh-CN" altLang="en-US"/>
              <a:t>协议来完成</a:t>
            </a:r>
            <a:r>
              <a:rPr lang="en-US" altLang="zh-CN"/>
              <a:t>MCP</a:t>
            </a:r>
            <a:r>
              <a:rPr lang="zh-CN" altLang="en-US"/>
              <a:t>客户端与</a:t>
            </a:r>
            <a:r>
              <a:rPr lang="en-US" altLang="zh-CN"/>
              <a:t>MCP</a:t>
            </a:r>
            <a:r>
              <a:rPr lang="zh-CN" altLang="en-US"/>
              <a:t>远程服务器之间的身份验证与授权。</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a:p>
        </p:txBody>
      </p:sp>
    </p:spTree>
    <p:extLst>
      <p:ext uri="{BB962C8B-B14F-4D97-AF65-F5344CB8AC3E}">
        <p14:creationId xmlns:p14="http://schemas.microsoft.com/office/powerpoint/2010/main" val="3291042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a:t>那么，接下来我们看一下为什么</a:t>
            </a:r>
            <a:r>
              <a:rPr lang="en-US" altLang="zh-CN"/>
              <a:t>MCP</a:t>
            </a:r>
            <a:r>
              <a:rPr lang="zh-CN" altLang="en-US"/>
              <a:t>协议选择了</a:t>
            </a:r>
            <a:r>
              <a:rPr lang="en-US" altLang="zh-CN"/>
              <a:t>OAuth</a:t>
            </a:r>
            <a:r>
              <a:rPr lang="zh-CN" altLang="en-US"/>
              <a:t>做为授权协议的基础。相信在座的各位对</a:t>
            </a:r>
            <a:r>
              <a:rPr lang="en-US" altLang="zh-CN"/>
              <a:t>OAuth</a:t>
            </a:r>
            <a:r>
              <a:rPr lang="zh-CN" altLang="en-US"/>
              <a:t>都有一定的了解，它是现代软件系统广泛采用的授权协议之一，</a:t>
            </a:r>
            <a:r>
              <a:rPr lang="zh-CN" altLang="en-US">
                <a:latin typeface="Microsoft YaHei" panose="020B0503020204020204" pitchFamily="34" charset="-122"/>
                <a:ea typeface="Microsoft YaHei" panose="020B0503020204020204" pitchFamily="34" charset="-122"/>
              </a:rPr>
              <a:t>支持细粒度的权限控制和第三方访问授权，并且不需要像</a:t>
            </a:r>
            <a:r>
              <a:rPr lang="en-US" altLang="zh-CN">
                <a:latin typeface="Microsoft YaHei" panose="020B0503020204020204" pitchFamily="34" charset="-122"/>
                <a:ea typeface="Microsoft YaHei" panose="020B0503020204020204" pitchFamily="34" charset="-122"/>
              </a:rPr>
              <a:t>API Key</a:t>
            </a:r>
            <a:r>
              <a:rPr lang="zh-CN" altLang="en-US">
                <a:latin typeface="Microsoft YaHei" panose="020B0503020204020204" pitchFamily="34" charset="-122"/>
                <a:ea typeface="Microsoft YaHei" panose="020B0503020204020204" pitchFamily="34" charset="-122"/>
              </a:rPr>
              <a:t>之类的验证方式暴露用户的</a:t>
            </a:r>
            <a:r>
              <a:rPr lang="en-US" altLang="zh-CN">
                <a:latin typeface="Microsoft YaHei" panose="020B0503020204020204" pitchFamily="34" charset="-122"/>
                <a:ea typeface="Microsoft YaHei" panose="020B0503020204020204" pitchFamily="34" charset="-122"/>
              </a:rPr>
              <a:t>credential</a:t>
            </a:r>
            <a:r>
              <a:rPr lang="zh-CN" altLang="en-US">
                <a:latin typeface="Microsoft YaHei" panose="020B0503020204020204" pitchFamily="34" charset="-122"/>
                <a:ea typeface="Microsoft YaHei" panose="020B0503020204020204" pitchFamily="34" charset="-122"/>
              </a:rPr>
              <a:t>。现在很多企业使用的身份验证提供商也兼容</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，使得</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可以与企业已有的身份验证提供商进行无缝集成。</a:t>
            </a:r>
            <a:endParaRPr lang="en-US" altLang="zh-CN">
              <a:latin typeface="Microsoft YaHei" panose="020B0503020204020204" pitchFamily="34" charset="-122"/>
              <a:ea typeface="Microsoft YaHei" panose="020B0503020204020204" pitchFamily="34" charset="-122"/>
            </a:endParaRPr>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a:p>
        </p:txBody>
      </p:sp>
    </p:spTree>
    <p:extLst>
      <p:ext uri="{BB962C8B-B14F-4D97-AF65-F5344CB8AC3E}">
        <p14:creationId xmlns:p14="http://schemas.microsoft.com/office/powerpoint/2010/main" val="77789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下面我们来理解一下</a:t>
            </a:r>
            <a:r>
              <a:rPr lang="en-US" altLang="zh-CN"/>
              <a:t>MCP</a:t>
            </a:r>
            <a:r>
              <a:rPr lang="zh-CN" altLang="en-US"/>
              <a:t>授权协议的整个流程</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a:p>
        </p:txBody>
      </p:sp>
    </p:spTree>
    <p:extLst>
      <p:ext uri="{BB962C8B-B14F-4D97-AF65-F5344CB8AC3E}">
        <p14:creationId xmlns:p14="http://schemas.microsoft.com/office/powerpoint/2010/main" val="19390737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这是</a:t>
            </a:r>
            <a:r>
              <a:rPr lang="en-US" altLang="zh-CN"/>
              <a:t>MCP</a:t>
            </a:r>
            <a:r>
              <a:rPr lang="zh-CN" altLang="en-US"/>
              <a:t>协议官方提供的授权协议流程图。</a:t>
            </a:r>
            <a:endParaRPr lang="en-US" altLang="zh-CN"/>
          </a:p>
          <a:p>
            <a:r>
              <a:rPr lang="zh-CN" altLang="en-US"/>
              <a:t>当</a:t>
            </a:r>
            <a:r>
              <a:rPr lang="en-US" altLang="zh-CN"/>
              <a:t>MCP</a:t>
            </a:r>
            <a:r>
              <a:rPr lang="zh-CN" altLang="en-US"/>
              <a:t>客户端访问</a:t>
            </a:r>
            <a:r>
              <a:rPr lang="en-US" altLang="zh-CN"/>
              <a:t>MCP</a:t>
            </a:r>
            <a:r>
              <a:rPr lang="zh-CN" altLang="en-US"/>
              <a:t>服务器得到</a:t>
            </a:r>
            <a:r>
              <a:rPr lang="en-US" altLang="zh-CN"/>
              <a:t>401 Unauthorized</a:t>
            </a:r>
            <a:r>
              <a:rPr lang="zh-CN" altLang="en-US"/>
              <a:t>响应时，它会首先通过“</a:t>
            </a:r>
            <a:r>
              <a:rPr lang="en-US" altLang="zh-CN"/>
              <a:t>.well-known/</a:t>
            </a:r>
            <a:r>
              <a:rPr lang="en-US" altLang="zh-CN" err="1"/>
              <a:t>oauth</a:t>
            </a:r>
            <a:r>
              <a:rPr lang="en-US" altLang="zh-CN"/>
              <a:t>-authorization-server”</a:t>
            </a:r>
            <a:r>
              <a:rPr lang="zh-CN" altLang="en-US"/>
              <a:t>这个接口获取授权服务器的相关信息，并进行后续的登陆、验证操作。这个接口是可选的，如果</a:t>
            </a:r>
            <a:r>
              <a:rPr lang="en-US" altLang="zh-CN"/>
              <a:t>MCP</a:t>
            </a:r>
            <a:r>
              <a:rPr lang="zh-CN" altLang="en-US"/>
              <a:t>服务器没有实现这个接口，</a:t>
            </a:r>
            <a:r>
              <a:rPr lang="en-US" altLang="zh-CN"/>
              <a:t>MCP</a:t>
            </a:r>
            <a:r>
              <a:rPr lang="zh-CN" altLang="en-US"/>
              <a:t>客户端则会按照默认的授权服务器接口进行登陆、验证。</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a:p>
        </p:txBody>
      </p:sp>
    </p:spTree>
    <p:extLst>
      <p:ext uri="{BB962C8B-B14F-4D97-AF65-F5344CB8AC3E}">
        <p14:creationId xmlns:p14="http://schemas.microsoft.com/office/powerpoint/2010/main" val="3190760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这是一个发送到</a:t>
            </a:r>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 </a:t>
            </a:r>
            <a:r>
              <a:rPr lang="zh-CN" altLang="en-US">
                <a:latin typeface="Microsoft YaHei" panose="020B0503020204020204" pitchFamily="34" charset="-122"/>
                <a:ea typeface="Microsoft YaHei" panose="020B0503020204020204" pitchFamily="34" charset="-122"/>
              </a:rPr>
              <a:t>的示例请求。</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客户端通过一个简单的</a:t>
            </a:r>
            <a:r>
              <a:rPr lang="en-US" altLang="zh-CN">
                <a:latin typeface="Microsoft YaHei" panose="020B0503020204020204" pitchFamily="34" charset="-122"/>
                <a:ea typeface="Microsoft YaHei" panose="020B0503020204020204" pitchFamily="34" charset="-122"/>
              </a:rPr>
              <a:t>GET</a:t>
            </a:r>
            <a:r>
              <a:rPr lang="zh-CN" altLang="en-US">
                <a:latin typeface="Microsoft YaHei" panose="020B0503020204020204" pitchFamily="34" charset="-122"/>
                <a:ea typeface="Microsoft YaHei" panose="020B0503020204020204" pitchFamily="34" charset="-122"/>
              </a:rPr>
              <a:t>请求，可以获取到当前</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服务器的授权服务器相关信息。</a:t>
            </a:r>
            <a:r>
              <a:rPr lang="en-US" altLang="zh-CN" err="1">
                <a:latin typeface="Microsoft YaHei" panose="020B0503020204020204" pitchFamily="34" charset="-122"/>
                <a:ea typeface="Microsoft YaHei" panose="020B0503020204020204" pitchFamily="34" charset="-122"/>
              </a:rPr>
              <a:t>Authorization_endpoint</a:t>
            </a:r>
            <a:r>
              <a:rPr lang="zh-CN" altLang="en-US">
                <a:latin typeface="Microsoft YaHei" panose="020B0503020204020204" pitchFamily="34" charset="-122"/>
                <a:ea typeface="Microsoft YaHei" panose="020B0503020204020204" pitchFamily="34" charset="-122"/>
              </a:rPr>
              <a:t>和</a:t>
            </a:r>
            <a:r>
              <a:rPr lang="en-US" altLang="zh-CN" err="1">
                <a:latin typeface="Microsoft YaHei" panose="020B0503020204020204" pitchFamily="34" charset="-122"/>
                <a:ea typeface="Microsoft YaHei" panose="020B0503020204020204" pitchFamily="34" charset="-122"/>
              </a:rPr>
              <a:t>token_endpoint</a:t>
            </a:r>
            <a:r>
              <a:rPr lang="zh-CN" altLang="en-US">
                <a:latin typeface="Microsoft YaHei" panose="020B0503020204020204" pitchFamily="34" charset="-122"/>
                <a:ea typeface="Microsoft YaHei" panose="020B0503020204020204" pitchFamily="34" charset="-122"/>
              </a:rPr>
              <a:t>是我们在开发基于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验证的软件时最常用的两个</a:t>
            </a:r>
            <a:r>
              <a:rPr lang="en-US" altLang="zh-CN">
                <a:latin typeface="Microsoft YaHei" panose="020B0503020204020204" pitchFamily="34" charset="-122"/>
                <a:ea typeface="Microsoft YaHei" panose="020B0503020204020204" pitchFamily="34" charset="-122"/>
              </a:rPr>
              <a:t>endpoint</a:t>
            </a:r>
            <a:r>
              <a:rPr lang="zh-CN" altLang="en-US">
                <a:latin typeface="Microsoft YaHei" panose="020B0503020204020204" pitchFamily="34" charset="-122"/>
                <a:ea typeface="Microsoft YaHei" panose="020B0503020204020204" pitchFamily="34" charset="-122"/>
              </a:rPr>
              <a:t>。</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a:p>
        </p:txBody>
      </p:sp>
    </p:spTree>
    <p:extLst>
      <p:ext uri="{BB962C8B-B14F-4D97-AF65-F5344CB8AC3E}">
        <p14:creationId xmlns:p14="http://schemas.microsoft.com/office/powerpoint/2010/main" val="1005786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2EAE4-AA08-5421-FF66-16AF52B816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B7147-44DE-FE04-D8FE-E41817F424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7B3340-FC0D-D826-E010-0855B1C07619}"/>
              </a:ext>
            </a:extLst>
          </p:cNvPr>
          <p:cNvSpPr>
            <a:spLocks noGrp="1"/>
          </p:cNvSpPr>
          <p:nvPr>
            <p:ph type="body" idx="1"/>
          </p:nvPr>
        </p:nvSpPr>
        <p:spPr/>
        <p:txBody>
          <a:bodyPr/>
          <a:lstStyle/>
          <a:p>
            <a:r>
              <a:rPr lang="zh-CN" altLang="en-US"/>
              <a:t>接下来</a:t>
            </a:r>
            <a:r>
              <a:rPr lang="en-US" altLang="zh-CN"/>
              <a:t>MCP</a:t>
            </a:r>
            <a:r>
              <a:rPr lang="zh-CN" altLang="en-US"/>
              <a:t>客户端会通过</a:t>
            </a:r>
            <a:r>
              <a:rPr lang="en-US" altLang="zh-CN"/>
              <a:t>/register</a:t>
            </a:r>
            <a:r>
              <a:rPr lang="zh-CN" altLang="en-US"/>
              <a:t> 接口为自己注册一个</a:t>
            </a:r>
            <a:r>
              <a:rPr lang="en-US" altLang="zh-CN"/>
              <a:t>OAuth</a:t>
            </a:r>
            <a:r>
              <a:rPr lang="zh-CN" altLang="en-US"/>
              <a:t>应用，获取到相应的</a:t>
            </a:r>
            <a:r>
              <a:rPr lang="en-US" altLang="zh-CN"/>
              <a:t>client id</a:t>
            </a:r>
            <a:r>
              <a:rPr lang="zh-CN" altLang="en-US"/>
              <a:t>，用于完成后续的</a:t>
            </a:r>
            <a:r>
              <a:rPr lang="en-US" altLang="zh-CN"/>
              <a:t>OAuth</a:t>
            </a:r>
            <a:r>
              <a:rPr lang="zh-CN" altLang="en-US"/>
              <a:t>流程。</a:t>
            </a:r>
            <a:endParaRPr lang="en-US" altLang="zh-CN"/>
          </a:p>
          <a:p>
            <a:r>
              <a:rPr lang="zh-CN" altLang="en-US"/>
              <a:t>如果</a:t>
            </a:r>
            <a:r>
              <a:rPr lang="en-US" altLang="zh-CN"/>
              <a:t>MCP</a:t>
            </a:r>
            <a:r>
              <a:rPr lang="zh-CN" altLang="en-US"/>
              <a:t>服务器没有提供</a:t>
            </a:r>
            <a:r>
              <a:rPr lang="en-US" altLang="zh-CN"/>
              <a:t>/register </a:t>
            </a:r>
            <a:r>
              <a:rPr lang="zh-CN" altLang="en-US"/>
              <a:t>接口，用户则需要按照</a:t>
            </a:r>
            <a:r>
              <a:rPr lang="en-US" altLang="zh-CN"/>
              <a:t>MCP</a:t>
            </a:r>
            <a:r>
              <a:rPr lang="zh-CN" altLang="en-US"/>
              <a:t>服务器的相应文档手动获取</a:t>
            </a:r>
            <a:r>
              <a:rPr lang="en-US" altLang="zh-CN"/>
              <a:t>OAuth</a:t>
            </a:r>
            <a:r>
              <a:rPr lang="zh-CN" altLang="en-US"/>
              <a:t>应用并配置到</a:t>
            </a:r>
            <a:r>
              <a:rPr lang="en-US" altLang="zh-CN"/>
              <a:t>MCP</a:t>
            </a:r>
            <a:r>
              <a:rPr lang="zh-CN" altLang="en-US"/>
              <a:t>客户端中</a:t>
            </a:r>
            <a:endParaRPr lang="en-US"/>
          </a:p>
        </p:txBody>
      </p:sp>
      <p:sp>
        <p:nvSpPr>
          <p:cNvPr id="4" name="Slide Number Placeholder 3">
            <a:extLst>
              <a:ext uri="{FF2B5EF4-FFF2-40B4-BE49-F238E27FC236}">
                <a16:creationId xmlns:a16="http://schemas.microsoft.com/office/drawing/2014/main" id="{82C1DDFF-5A6F-F3A9-E7F7-91896348E585}"/>
              </a:ext>
            </a:extLst>
          </p:cNvPr>
          <p:cNvSpPr>
            <a:spLocks noGrp="1"/>
          </p:cNvSpPr>
          <p:nvPr>
            <p:ph type="sldNum" sz="quarter" idx="5"/>
          </p:nvPr>
        </p:nvSpPr>
        <p:spPr/>
        <p:txBody>
          <a:bodyPr/>
          <a:lstStyle/>
          <a:p>
            <a:fld id="{A89C7E07-3C67-C64C-8DA0-0404F6303970}" type="slidenum">
              <a:rPr lang="en-US" smtClean="0"/>
              <a:t>8</a:t>
            </a:fld>
            <a:endParaRPr lang="en-US"/>
          </a:p>
        </p:txBody>
      </p:sp>
    </p:spTree>
    <p:extLst>
      <p:ext uri="{BB962C8B-B14F-4D97-AF65-F5344CB8AC3E}">
        <p14:creationId xmlns:p14="http://schemas.microsoft.com/office/powerpoint/2010/main" val="4071714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a:t>这是一个发送到</a:t>
            </a:r>
            <a:r>
              <a:rPr lang="en-US" altLang="zh-CN"/>
              <a:t>/register</a:t>
            </a:r>
            <a:r>
              <a:rPr lang="zh-CN" altLang="en-US"/>
              <a:t>接口的示例请求。</a:t>
            </a:r>
            <a:r>
              <a:rPr lang="en-US" altLang="zh-CN"/>
              <a:t>MCP</a:t>
            </a:r>
            <a:r>
              <a:rPr lang="zh-CN" altLang="en-US"/>
              <a:t>客户端会把自己的信息如</a:t>
            </a:r>
            <a:r>
              <a:rPr lang="en-US" altLang="zh-CN" err="1"/>
              <a:t>redirect_uri</a:t>
            </a:r>
            <a:r>
              <a:rPr lang="zh-CN" altLang="en-US"/>
              <a:t>发送到授权服务器，授权服务器会为客户端注册一个</a:t>
            </a:r>
            <a:r>
              <a:rPr lang="en-US" altLang="zh-CN"/>
              <a:t>OAuth</a:t>
            </a:r>
            <a:r>
              <a:rPr lang="zh-CN" altLang="en-US"/>
              <a:t>应用并返回相应的信息。</a:t>
            </a:r>
            <a:endParaRPr lang="en-US" altLang="zh-CN"/>
          </a:p>
          <a:p>
            <a:r>
              <a:rPr lang="zh-CN" altLang="en-US"/>
              <a:t>在这个过程中最重要的一步就是将</a:t>
            </a:r>
            <a:r>
              <a:rPr lang="en-US" altLang="zh-CN" err="1"/>
              <a:t>redirect_uri</a:t>
            </a:r>
            <a:r>
              <a:rPr lang="zh-CN" altLang="en-US"/>
              <a:t>配置到授权服务器中，让</a:t>
            </a:r>
            <a:r>
              <a:rPr lang="en-US" altLang="zh-CN"/>
              <a:t>MCP</a:t>
            </a:r>
            <a:r>
              <a:rPr lang="zh-CN" altLang="en-US"/>
              <a:t>客户端可以顺利完成整个</a:t>
            </a:r>
            <a:r>
              <a:rPr lang="en-US" altLang="zh-CN" err="1"/>
              <a:t>Oauth</a:t>
            </a:r>
            <a:r>
              <a:rPr lang="zh-CN" altLang="en-US"/>
              <a:t>流程。</a:t>
            </a:r>
            <a:endParaRPr lang="en-US"/>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a:p>
        </p:txBody>
      </p:sp>
    </p:spTree>
    <p:extLst>
      <p:ext uri="{BB962C8B-B14F-4D97-AF65-F5344CB8AC3E}">
        <p14:creationId xmlns:p14="http://schemas.microsoft.com/office/powerpoint/2010/main" val="126353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a:t>Click to add content</a:t>
            </a:r>
          </a:p>
          <a:p>
            <a:pPr lvl="1"/>
            <a:r>
              <a:rPr lang="en-US"/>
              <a:t>Second level</a:t>
            </a:r>
          </a:p>
          <a:p>
            <a:pPr lvl="2"/>
            <a:r>
              <a:rPr lang="en-US"/>
              <a:t>Third level</a:t>
            </a:r>
          </a:p>
          <a:p>
            <a:pPr lvl="3"/>
            <a:endParaRPr lang="en-US"/>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Azure-Samples/remote-mcp-apim-appservice-dotnet"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AA382-DF81-14B7-9683-D7B56A6184E2}"/>
              </a:ext>
            </a:extLst>
          </p:cNvPr>
          <p:cNvSpPr>
            <a:spLocks noGrp="1"/>
          </p:cNvSpPr>
          <p:nvPr>
            <p:ph type="ctrTitle"/>
          </p:nvPr>
        </p:nvSpPr>
        <p:spPr/>
        <p:txBody>
          <a:bodyPr/>
          <a:lstStyle/>
          <a:p>
            <a:r>
              <a:rPr lang="zh-CN" altLang="en-US" b="0">
                <a:latin typeface="Microsoft YaHei" panose="020B0503020204020204" pitchFamily="34" charset="-122"/>
                <a:ea typeface="Microsoft YaHei" panose="020B0503020204020204" pitchFamily="34" charset="-122"/>
              </a:rPr>
              <a:t>利用</a:t>
            </a:r>
            <a:r>
              <a:rPr lang="en-US" altLang="zh-CN" b="0">
                <a:latin typeface="Microsoft YaHei" panose="020B0503020204020204" pitchFamily="34" charset="-122"/>
                <a:ea typeface="Microsoft YaHei" panose="020B0503020204020204" pitchFamily="34" charset="-122"/>
              </a:rPr>
              <a:t>API</a:t>
            </a:r>
            <a:r>
              <a:rPr lang="zh-CN" altLang="en-US" b="0">
                <a:latin typeface="Microsoft YaHei" panose="020B0503020204020204" pitchFamily="34" charset="-122"/>
                <a:ea typeface="Microsoft YaHei" panose="020B0503020204020204" pitchFamily="34" charset="-122"/>
              </a:rPr>
              <a:t>网关</a:t>
            </a:r>
            <a:br>
              <a:rPr lang="en-US" altLang="zh-CN" b="0">
                <a:latin typeface="Microsoft YaHei" panose="020B0503020204020204" pitchFamily="34" charset="-122"/>
                <a:ea typeface="Microsoft YaHei" panose="020B0503020204020204" pitchFamily="34" charset="-122"/>
              </a:rPr>
            </a:br>
            <a:r>
              <a:rPr lang="zh-CN" altLang="en-US" b="0">
                <a:latin typeface="Microsoft YaHei" panose="020B0503020204020204" pitchFamily="34" charset="-122"/>
                <a:ea typeface="Microsoft YaHei" panose="020B0503020204020204" pitchFamily="34" charset="-122"/>
              </a:rPr>
              <a:t>构建安全的</a:t>
            </a:r>
            <a:r>
              <a:rPr lang="en-US" altLang="zh-CN" b="0">
                <a:latin typeface="Microsoft YaHei" panose="020B0503020204020204" pitchFamily="34" charset="-122"/>
                <a:ea typeface="Microsoft YaHei" panose="020B0503020204020204" pitchFamily="34" charset="-122"/>
              </a:rPr>
              <a:t>MCP</a:t>
            </a:r>
            <a:r>
              <a:rPr lang="zh-CN" altLang="en-US" b="0">
                <a:latin typeface="Microsoft YaHei" panose="020B0503020204020204" pitchFamily="34" charset="-122"/>
                <a:ea typeface="Microsoft YaHei" panose="020B0503020204020204" pitchFamily="34" charset="-122"/>
              </a:rPr>
              <a:t>服务器</a:t>
            </a:r>
            <a:endParaRPr lang="en-US"/>
          </a:p>
        </p:txBody>
      </p:sp>
      <p:sp>
        <p:nvSpPr>
          <p:cNvPr id="3" name="Text Placeholder 2">
            <a:extLst>
              <a:ext uri="{FF2B5EF4-FFF2-40B4-BE49-F238E27FC236}">
                <a16:creationId xmlns:a16="http://schemas.microsoft.com/office/drawing/2014/main" id="{38218D56-5C3F-8781-D0D8-96739470D6D9}"/>
              </a:ext>
            </a:extLst>
          </p:cNvPr>
          <p:cNvSpPr>
            <a:spLocks noGrp="1"/>
          </p:cNvSpPr>
          <p:nvPr>
            <p:ph type="body" sz="quarter" idx="11"/>
          </p:nvPr>
        </p:nvSpPr>
        <p:spPr/>
        <p:txBody>
          <a:bodyPr/>
          <a:lstStyle/>
          <a:p>
            <a:r>
              <a:rPr lang="zh-CN" altLang="en-US">
                <a:latin typeface="Microsoft YaHei" panose="020B0503020204020204" pitchFamily="34" charset="-122"/>
                <a:ea typeface="Microsoft YaHei" panose="020B0503020204020204" pitchFamily="34" charset="-122"/>
              </a:rPr>
              <a:t>袁超逸</a:t>
            </a:r>
            <a:endParaRPr lang="en-US" altLang="zh-CN">
              <a:latin typeface="Microsoft YaHei" panose="020B0503020204020204" pitchFamily="34" charset="-122"/>
              <a:ea typeface="Microsoft YaHei" panose="020B0503020204020204" pitchFamily="34" charset="-122"/>
            </a:endParaRPr>
          </a:p>
          <a:p>
            <a:br>
              <a:rPr lang="en-US" altLang="zh-CN">
                <a:latin typeface="Microsoft YaHei" panose="020B0503020204020204" pitchFamily="34" charset="-122"/>
                <a:ea typeface="Microsoft YaHei" panose="020B0503020204020204" pitchFamily="34" charset="-122"/>
              </a:rPr>
            </a:br>
            <a:r>
              <a:rPr lang="zh-CN" altLang="en-US">
                <a:latin typeface="Microsoft YaHei" panose="020B0503020204020204" pitchFamily="34" charset="-122"/>
                <a:ea typeface="Microsoft YaHei" panose="020B0503020204020204" pitchFamily="34" charset="-122"/>
              </a:rPr>
              <a:t>微软高级软件工程师</a:t>
            </a:r>
            <a:endParaRPr lang="en-US" altLang="zh-CN">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371163759"/>
      </p:ext>
    </p:extLst>
  </p:cSld>
  <p:clrMapOvr>
    <a:masterClrMapping/>
  </p:clrMapOvr>
  <mc:AlternateContent xmlns:mc="http://schemas.openxmlformats.org/markup-compatibility/2006" xmlns:p14="http://schemas.microsoft.com/office/powerpoint/2010/main">
    <mc:Choice Requires="p14">
      <p:transition spd="slow" p14:dur="2000" advTm="15732"/>
    </mc:Choice>
    <mc:Fallback xmlns="">
      <p:transition spd="slow" advTm="1573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F517B-2BC9-7BB7-F682-6A7FAD23C6C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2C0E39C-2189-6F64-BF66-E60C6345C5B0}"/>
              </a:ext>
            </a:extLst>
          </p:cNvPr>
          <p:cNvPicPr>
            <a:picLocks noChangeAspect="1"/>
          </p:cNvPicPr>
          <p:nvPr/>
        </p:nvPicPr>
        <p:blipFill>
          <a:blip r:embed="rId3"/>
          <a:stretch>
            <a:fillRect/>
          </a:stretch>
        </p:blipFill>
        <p:spPr>
          <a:xfrm>
            <a:off x="2437274" y="0"/>
            <a:ext cx="7317452" cy="6858000"/>
          </a:xfrm>
          <a:prstGeom prst="rect">
            <a:avLst/>
          </a:prstGeom>
        </p:spPr>
      </p:pic>
    </p:spTree>
    <p:extLst>
      <p:ext uri="{BB962C8B-B14F-4D97-AF65-F5344CB8AC3E}">
        <p14:creationId xmlns:p14="http://schemas.microsoft.com/office/powerpoint/2010/main" val="3317579687"/>
      </p:ext>
    </p:extLst>
  </p:cSld>
  <p:clrMapOvr>
    <a:masterClrMapping/>
  </p:clrMapOvr>
  <mc:AlternateContent xmlns:mc="http://schemas.openxmlformats.org/markup-compatibility/2006" xmlns:p14="http://schemas.microsoft.com/office/powerpoint/2010/main">
    <mc:Choice Requires="p14">
      <p:transition spd="slow" p14:dur="2000" advTm="108140"/>
    </mc:Choice>
    <mc:Fallback xmlns="">
      <p:transition spd="slow" advTm="10814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6968E-8E73-829A-15B7-FCCCC8E82033}"/>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授权协议与基于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的客户端软件的区别</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BC4B5168-DCDE-A492-31F0-A5DD2608A9C1}"/>
              </a:ext>
            </a:extLst>
          </p:cNvPr>
          <p:cNvSpPr>
            <a:spLocks noGrp="1"/>
          </p:cNvSpPr>
          <p:nvPr>
            <p:ph type="tbl" sz="quarter" idx="10"/>
          </p:nvPr>
        </p:nvSpPr>
        <p:spPr/>
        <p:txBody>
          <a:bodyPr/>
          <a:lstStyle/>
          <a:p>
            <a:endParaRPr lang="en-US" altLang="zh-CN"/>
          </a:p>
          <a:p>
            <a:endParaRPr lang="en-US" altLang="zh-CN"/>
          </a:p>
        </p:txBody>
      </p:sp>
    </p:spTree>
    <p:extLst>
      <p:ext uri="{BB962C8B-B14F-4D97-AF65-F5344CB8AC3E}">
        <p14:creationId xmlns:p14="http://schemas.microsoft.com/office/powerpoint/2010/main" val="2367670979"/>
      </p:ext>
    </p:extLst>
  </p:cSld>
  <p:clrMapOvr>
    <a:masterClrMapping/>
  </p:clrMapOvr>
  <mc:AlternateContent xmlns:mc="http://schemas.openxmlformats.org/markup-compatibility/2006" xmlns:p14="http://schemas.microsoft.com/office/powerpoint/2010/main">
    <mc:Choice Requires="p14">
      <p:transition spd="slow" p14:dur="2000" advTm="29530"/>
    </mc:Choice>
    <mc:Fallback xmlns="">
      <p:transition spd="slow" advTm="2953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7679A-82AE-D4C5-B6EC-0D5FDB089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FD2BAF-0735-DFEA-AA1E-CCD91F4E4430}"/>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授权协议与基于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的客户端软件的区别</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1E37D0A4-7F07-A066-FDA9-53202CF76080}"/>
              </a:ext>
            </a:extLst>
          </p:cNvPr>
          <p:cNvSpPr>
            <a:spLocks noGrp="1"/>
          </p:cNvSpPr>
          <p:nvPr>
            <p:ph type="tbl" sz="quarter" idx="10"/>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服务器既是“资源服务器”，又是“授权服务器”</a:t>
            </a:r>
            <a:endParaRPr lang="en-US" altLang="zh-CN">
              <a:latin typeface="Microsoft YaHei" panose="020B0503020204020204" pitchFamily="34" charset="-122"/>
              <a:ea typeface="Microsoft YaHei" panose="020B0503020204020204" pitchFamily="34" charset="-122"/>
            </a:endParaRPr>
          </a:p>
          <a:p>
            <a:endParaRPr lang="en-US" altLang="zh-CN"/>
          </a:p>
          <a:p>
            <a:endParaRPr lang="en-US" altLang="zh-CN"/>
          </a:p>
        </p:txBody>
      </p:sp>
    </p:spTree>
    <p:extLst>
      <p:ext uri="{BB962C8B-B14F-4D97-AF65-F5344CB8AC3E}">
        <p14:creationId xmlns:p14="http://schemas.microsoft.com/office/powerpoint/2010/main" val="3559086360"/>
      </p:ext>
    </p:extLst>
  </p:cSld>
  <p:clrMapOvr>
    <a:masterClrMapping/>
  </p:clrMapOvr>
  <mc:AlternateContent xmlns:mc="http://schemas.openxmlformats.org/markup-compatibility/2006" xmlns:p14="http://schemas.microsoft.com/office/powerpoint/2010/main">
    <mc:Choice Requires="p14">
      <p:transition spd="slow" p14:dur="2000" advTm="29530"/>
    </mc:Choice>
    <mc:Fallback xmlns="">
      <p:transition spd="slow" advTm="2953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3AC1A78-9202-B04C-D2E2-5E3A5C81CEF4}"/>
              </a:ext>
            </a:extLst>
          </p:cNvPr>
          <p:cNvPicPr>
            <a:picLocks noChangeAspect="1"/>
          </p:cNvPicPr>
          <p:nvPr/>
        </p:nvPicPr>
        <p:blipFill>
          <a:blip r:embed="rId3"/>
          <a:stretch>
            <a:fillRect/>
          </a:stretch>
        </p:blipFill>
        <p:spPr>
          <a:xfrm>
            <a:off x="528280" y="0"/>
            <a:ext cx="11135440" cy="6858000"/>
          </a:xfrm>
          <a:prstGeom prst="rect">
            <a:avLst/>
          </a:prstGeom>
        </p:spPr>
      </p:pic>
      <p:sp>
        <p:nvSpPr>
          <p:cNvPr id="3" name="Rectangle: Rounded Corners 2">
            <a:extLst>
              <a:ext uri="{FF2B5EF4-FFF2-40B4-BE49-F238E27FC236}">
                <a16:creationId xmlns:a16="http://schemas.microsoft.com/office/drawing/2014/main" id="{77A52D02-265F-B436-21A7-0EE44AAC3C95}"/>
              </a:ext>
            </a:extLst>
          </p:cNvPr>
          <p:cNvSpPr/>
          <p:nvPr/>
        </p:nvSpPr>
        <p:spPr>
          <a:xfrm>
            <a:off x="3075709" y="424872"/>
            <a:ext cx="6557818" cy="50800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2934568"/>
      </p:ext>
    </p:extLst>
  </p:cSld>
  <p:clrMapOvr>
    <a:masterClrMapping/>
  </p:clrMapOvr>
  <mc:AlternateContent xmlns:mc="http://schemas.openxmlformats.org/markup-compatibility/2006" xmlns:p14="http://schemas.microsoft.com/office/powerpoint/2010/main">
    <mc:Choice Requires="p14">
      <p:transition spd="slow" p14:dur="2000" advTm="175128"/>
    </mc:Choice>
    <mc:Fallback xmlns="">
      <p:transition spd="slow" advTm="175128"/>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F4654-F246-ED54-5500-D6E997DFD3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F1CDA2-9602-C733-66B6-4C2CD53D5DB2}"/>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授权协议与基于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的客户端软件的区别</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36426C8F-839C-ECA6-41E4-F30A6D01C5BF}"/>
              </a:ext>
            </a:extLst>
          </p:cNvPr>
          <p:cNvSpPr>
            <a:spLocks noGrp="1"/>
          </p:cNvSpPr>
          <p:nvPr>
            <p:ph type="tbl" sz="quarter" idx="10"/>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服务器既是“资源服务器”，又是“授权服务器”</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客户端对</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服务器一无所知</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endParaRPr lang="en-US" altLang="zh-CN"/>
          </a:p>
          <a:p>
            <a:endParaRPr lang="en-US" altLang="zh-CN"/>
          </a:p>
        </p:txBody>
      </p:sp>
    </p:spTree>
    <p:extLst>
      <p:ext uri="{BB962C8B-B14F-4D97-AF65-F5344CB8AC3E}">
        <p14:creationId xmlns:p14="http://schemas.microsoft.com/office/powerpoint/2010/main" val="1116900362"/>
      </p:ext>
    </p:extLst>
  </p:cSld>
  <p:clrMapOvr>
    <a:masterClrMapping/>
  </p:clrMapOvr>
  <mc:AlternateContent xmlns:mc="http://schemas.openxmlformats.org/markup-compatibility/2006" xmlns:p14="http://schemas.microsoft.com/office/powerpoint/2010/main">
    <mc:Choice Requires="p14">
      <p:transition spd="slow" p14:dur="2000" advTm="29530"/>
    </mc:Choice>
    <mc:Fallback xmlns="">
      <p:transition spd="slow" advTm="2953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32C7F-B1B3-1866-EBC5-AEF38E5AE3C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FD31D333-9508-9B59-0117-1A329F0319BB}"/>
              </a:ext>
            </a:extLst>
          </p:cNvPr>
          <p:cNvPicPr>
            <a:picLocks noChangeAspect="1"/>
          </p:cNvPicPr>
          <p:nvPr/>
        </p:nvPicPr>
        <p:blipFill>
          <a:blip r:embed="rId3"/>
          <a:stretch>
            <a:fillRect/>
          </a:stretch>
        </p:blipFill>
        <p:spPr>
          <a:xfrm>
            <a:off x="528280" y="0"/>
            <a:ext cx="11135440" cy="6858000"/>
          </a:xfrm>
          <a:prstGeom prst="rect">
            <a:avLst/>
          </a:prstGeom>
        </p:spPr>
      </p:pic>
      <p:cxnSp>
        <p:nvCxnSpPr>
          <p:cNvPr id="4" name="Straight Connector 3">
            <a:extLst>
              <a:ext uri="{FF2B5EF4-FFF2-40B4-BE49-F238E27FC236}">
                <a16:creationId xmlns:a16="http://schemas.microsoft.com/office/drawing/2014/main" id="{F89E7891-8E5A-5E8C-76A0-1E67F93D169F}"/>
              </a:ext>
            </a:extLst>
          </p:cNvPr>
          <p:cNvCxnSpPr>
            <a:cxnSpLocks/>
          </p:cNvCxnSpPr>
          <p:nvPr/>
        </p:nvCxnSpPr>
        <p:spPr>
          <a:xfrm>
            <a:off x="4645891" y="794327"/>
            <a:ext cx="76661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FD73A4D-69B0-81B2-0CC9-CEBFC0C7A829}"/>
              </a:ext>
            </a:extLst>
          </p:cNvPr>
          <p:cNvCxnSpPr>
            <a:cxnSpLocks/>
          </p:cNvCxnSpPr>
          <p:nvPr/>
        </p:nvCxnSpPr>
        <p:spPr>
          <a:xfrm>
            <a:off x="8372764" y="794327"/>
            <a:ext cx="5588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6131524"/>
      </p:ext>
    </p:extLst>
  </p:cSld>
  <p:clrMapOvr>
    <a:masterClrMapping/>
  </p:clrMapOvr>
  <mc:AlternateContent xmlns:mc="http://schemas.openxmlformats.org/markup-compatibility/2006" xmlns:p14="http://schemas.microsoft.com/office/powerpoint/2010/main">
    <mc:Choice Requires="p14">
      <p:transition spd="slow" p14:dur="2000" advTm="175128"/>
    </mc:Choice>
    <mc:Fallback xmlns="">
      <p:transition spd="slow" advTm="175128"/>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F7C4A-0E45-CB45-82F1-9EC176CCD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78F59-6B59-AD33-31B5-3416A338CD6E}"/>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授权协议与基于</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的客户端软件的区别</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188AECAD-DA98-4CD9-1638-464549EB0D14}"/>
              </a:ext>
            </a:extLst>
          </p:cNvPr>
          <p:cNvSpPr>
            <a:spLocks noGrp="1"/>
          </p:cNvSpPr>
          <p:nvPr>
            <p:ph type="tbl" sz="quarter" idx="10"/>
          </p:nvPr>
        </p:nvSpPr>
        <p:spPr/>
        <p:txBody>
          <a:bodyPr/>
          <a:lstStyle/>
          <a:p>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服务器既是“资源服务器”，又是“授权服务器”</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客户端对</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服务器一无所知</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服务器无法主动打开登陆页面</a:t>
            </a:r>
            <a:endParaRPr lang="en-US" altLang="zh-CN">
              <a:latin typeface="Microsoft YaHei" panose="020B0503020204020204" pitchFamily="34" charset="-122"/>
              <a:ea typeface="Microsoft YaHei" panose="020B0503020204020204" pitchFamily="34" charset="-122"/>
            </a:endParaRPr>
          </a:p>
          <a:p>
            <a:endParaRPr lang="en-US" altLang="zh-CN"/>
          </a:p>
          <a:p>
            <a:endParaRPr lang="en-US" altLang="zh-CN"/>
          </a:p>
        </p:txBody>
      </p:sp>
    </p:spTree>
    <p:extLst>
      <p:ext uri="{BB962C8B-B14F-4D97-AF65-F5344CB8AC3E}">
        <p14:creationId xmlns:p14="http://schemas.microsoft.com/office/powerpoint/2010/main" val="3187050331"/>
      </p:ext>
    </p:extLst>
  </p:cSld>
  <p:clrMapOvr>
    <a:masterClrMapping/>
  </p:clrMapOvr>
  <mc:AlternateContent xmlns:mc="http://schemas.openxmlformats.org/markup-compatibility/2006" xmlns:p14="http://schemas.microsoft.com/office/powerpoint/2010/main">
    <mc:Choice Requires="p14">
      <p:transition spd="slow" p14:dur="2000" advTm="29530"/>
    </mc:Choice>
    <mc:Fallback xmlns="">
      <p:transition spd="slow" advTm="2953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4F483-8419-1C00-F350-A4BD623645D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D37D891-1BA2-3D95-3326-06B99CBF6ECF}"/>
              </a:ext>
            </a:extLst>
          </p:cNvPr>
          <p:cNvPicPr>
            <a:picLocks noChangeAspect="1"/>
          </p:cNvPicPr>
          <p:nvPr/>
        </p:nvPicPr>
        <p:blipFill>
          <a:blip r:embed="rId3"/>
          <a:stretch>
            <a:fillRect/>
          </a:stretch>
        </p:blipFill>
        <p:spPr>
          <a:xfrm>
            <a:off x="528280" y="0"/>
            <a:ext cx="11135440" cy="6858000"/>
          </a:xfrm>
          <a:prstGeom prst="rect">
            <a:avLst/>
          </a:prstGeom>
        </p:spPr>
      </p:pic>
      <p:cxnSp>
        <p:nvCxnSpPr>
          <p:cNvPr id="3" name="Straight Connector 2">
            <a:extLst>
              <a:ext uri="{FF2B5EF4-FFF2-40B4-BE49-F238E27FC236}">
                <a16:creationId xmlns:a16="http://schemas.microsoft.com/office/drawing/2014/main" id="{39F0E42C-FD08-EBC9-A329-2FD7A9B97FBE}"/>
              </a:ext>
            </a:extLst>
          </p:cNvPr>
          <p:cNvCxnSpPr/>
          <p:nvPr/>
        </p:nvCxnSpPr>
        <p:spPr>
          <a:xfrm>
            <a:off x="1385455" y="1274618"/>
            <a:ext cx="183803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4010767"/>
      </p:ext>
    </p:extLst>
  </p:cSld>
  <p:clrMapOvr>
    <a:masterClrMapping/>
  </p:clrMapOvr>
  <mc:AlternateContent xmlns:mc="http://schemas.openxmlformats.org/markup-compatibility/2006" xmlns:p14="http://schemas.microsoft.com/office/powerpoint/2010/main">
    <mc:Choice Requires="p14">
      <p:transition spd="slow" p14:dur="2000" advTm="175128"/>
    </mc:Choice>
    <mc:Fallback xmlns="">
      <p:transition spd="slow" advTm="175128"/>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187E8C3-7BE3-511B-FE22-16FA17C40FC4}"/>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D93D3612-D191-F1FF-0611-B5A1E50454A5}"/>
              </a:ext>
            </a:extLst>
          </p:cNvPr>
          <p:cNvSpPr>
            <a:spLocks noGrp="1"/>
          </p:cNvSpPr>
          <p:nvPr>
            <p:ph type="title"/>
          </p:nvPr>
        </p:nvSpPr>
        <p:spPr/>
        <p:txBody>
          <a:bodyPr/>
          <a:lstStyle/>
          <a:p>
            <a:r>
              <a:rPr lang="zh-CN" altLang="en-US"/>
              <a:t>演示</a:t>
            </a:r>
            <a:endParaRPr lang="en-US"/>
          </a:p>
        </p:txBody>
      </p:sp>
    </p:spTree>
    <p:extLst>
      <p:ext uri="{BB962C8B-B14F-4D97-AF65-F5344CB8AC3E}">
        <p14:creationId xmlns:p14="http://schemas.microsoft.com/office/powerpoint/2010/main" val="4103702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27FEE37C-F56B-3B13-5106-9D44B6E12563}"/>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141AE46B-49DA-E341-A845-5862E751A61E}"/>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利用</a:t>
            </a:r>
            <a:r>
              <a:rPr lang="en-US" altLang="zh-CN">
                <a:latin typeface="Microsoft YaHei" panose="020B0503020204020204" pitchFamily="34" charset="-122"/>
                <a:ea typeface="Microsoft YaHei" panose="020B0503020204020204" pitchFamily="34" charset="-122"/>
              </a:rPr>
              <a:t>Azure API Management </a:t>
            </a:r>
            <a:r>
              <a:rPr lang="zh-CN" altLang="en-US">
                <a:latin typeface="Microsoft YaHei" panose="020B0503020204020204" pitchFamily="34" charset="-122"/>
                <a:ea typeface="Microsoft YaHei" panose="020B0503020204020204" pitchFamily="34" charset="-122"/>
              </a:rPr>
              <a:t>快速添加身份验证</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36454158"/>
      </p:ext>
    </p:extLst>
  </p:cSld>
  <p:clrMapOvr>
    <a:masterClrMapping/>
  </p:clrMapOvr>
  <mc:AlternateContent xmlns:mc="http://schemas.openxmlformats.org/markup-compatibility/2006" xmlns:p14="http://schemas.microsoft.com/office/powerpoint/2010/main">
    <mc:Choice Requires="p14">
      <p:transition spd="slow" p14:dur="2000" advTm="12116"/>
    </mc:Choice>
    <mc:Fallback xmlns="">
      <p:transition spd="slow" advTm="121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387C6-6AD8-7893-E756-412EA5917CAE}"/>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主题</a:t>
            </a:r>
            <a:endParaRPr lang="en-US">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266190D5-D107-D141-2F86-70642E424167}"/>
              </a:ext>
            </a:extLst>
          </p:cNvPr>
          <p:cNvSpPr>
            <a:spLocks noGrp="1"/>
          </p:cNvSpPr>
          <p:nvPr>
            <p:ph sz="quarter" idx="13"/>
          </p:nvPr>
        </p:nvSpPr>
        <p:spPr/>
        <p:txBody>
          <a:bodyPr/>
          <a:lstStyle/>
          <a:p>
            <a:r>
              <a:rPr lang="zh-CN" altLang="en-US" b="0">
                <a:latin typeface="Microsoft YaHei" panose="020B0503020204020204" pitchFamily="34" charset="-122"/>
                <a:ea typeface="Microsoft YaHei" panose="020B0503020204020204" pitchFamily="34" charset="-122"/>
              </a:rPr>
              <a:t>理解</a:t>
            </a:r>
            <a:r>
              <a:rPr lang="en-US" altLang="zh-CN" b="0">
                <a:latin typeface="Microsoft YaHei" panose="020B0503020204020204" pitchFamily="34" charset="-122"/>
                <a:ea typeface="Microsoft YaHei" panose="020B0503020204020204" pitchFamily="34" charset="-122"/>
              </a:rPr>
              <a:t>MCP</a:t>
            </a:r>
            <a:r>
              <a:rPr lang="zh-CN" altLang="en-US" b="0">
                <a:latin typeface="Microsoft YaHei" panose="020B0503020204020204" pitchFamily="34" charset="-122"/>
                <a:ea typeface="Microsoft YaHei" panose="020B0503020204020204" pitchFamily="34" charset="-122"/>
              </a:rPr>
              <a:t>远程服务器授权协议</a:t>
            </a:r>
            <a:endParaRPr lang="en-US" altLang="zh-CN" b="0">
              <a:latin typeface="Microsoft YaHei" panose="020B0503020204020204" pitchFamily="34" charset="-122"/>
              <a:ea typeface="Microsoft YaHei" panose="020B0503020204020204" pitchFamily="34" charset="-122"/>
            </a:endParaRPr>
          </a:p>
          <a:p>
            <a:endParaRPr lang="en-US" altLang="zh-CN" b="0">
              <a:latin typeface="Microsoft YaHei" panose="020B0503020204020204" pitchFamily="34" charset="-122"/>
              <a:ea typeface="Microsoft YaHei" panose="020B0503020204020204" pitchFamily="34" charset="-122"/>
            </a:endParaRPr>
          </a:p>
          <a:p>
            <a:r>
              <a:rPr lang="zh-CN" altLang="en-US" b="0">
                <a:latin typeface="Microsoft YaHei" panose="020B0503020204020204" pitchFamily="34" charset="-122"/>
                <a:ea typeface="Microsoft YaHei" panose="020B0503020204020204" pitchFamily="34" charset="-122"/>
              </a:rPr>
              <a:t>利用</a:t>
            </a:r>
            <a:r>
              <a:rPr lang="en-US" altLang="zh-CN" b="0">
                <a:latin typeface="Microsoft YaHei" panose="020B0503020204020204" pitchFamily="34" charset="-122"/>
                <a:ea typeface="Microsoft YaHei" panose="020B0503020204020204" pitchFamily="34" charset="-122"/>
              </a:rPr>
              <a:t>Azure API Management</a:t>
            </a:r>
            <a:r>
              <a:rPr lang="zh-CN" altLang="en-US" b="0">
                <a:latin typeface="Microsoft YaHei" panose="020B0503020204020204" pitchFamily="34" charset="-122"/>
                <a:ea typeface="Microsoft YaHei" panose="020B0503020204020204" pitchFamily="34" charset="-122"/>
              </a:rPr>
              <a:t>快速添加身份验证</a:t>
            </a:r>
            <a:endParaRPr lang="en-US" altLang="zh-CN" b="0">
              <a:latin typeface="Microsoft YaHei" panose="020B0503020204020204" pitchFamily="34" charset="-122"/>
              <a:ea typeface="Microsoft YaHei" panose="020B0503020204020204" pitchFamily="34" charset="-122"/>
            </a:endParaRPr>
          </a:p>
          <a:p>
            <a:endParaRPr lang="en-US" altLang="zh-CN" b="0">
              <a:latin typeface="Microsoft YaHei" panose="020B0503020204020204" pitchFamily="34" charset="-122"/>
              <a:ea typeface="Microsoft YaHei" panose="020B0503020204020204" pitchFamily="34" charset="-122"/>
            </a:endParaRPr>
          </a:p>
          <a:p>
            <a:r>
              <a:rPr lang="zh-CN" altLang="en-US" b="0">
                <a:latin typeface="Microsoft YaHei" panose="020B0503020204020204" pitchFamily="34" charset="-122"/>
                <a:ea typeface="Microsoft YaHei" panose="020B0503020204020204" pitchFamily="34" charset="-122"/>
              </a:rPr>
              <a:t>利用</a:t>
            </a:r>
            <a:r>
              <a:rPr lang="en-US" b="0">
                <a:latin typeface="Microsoft YaHei" panose="020B0503020204020204" pitchFamily="34" charset="-122"/>
                <a:ea typeface="Microsoft YaHei" panose="020B0503020204020204" pitchFamily="34" charset="-122"/>
              </a:rPr>
              <a:t>Azure API Center</a:t>
            </a:r>
            <a:r>
              <a:rPr lang="zh-CN" altLang="en-US" b="0">
                <a:latin typeface="Microsoft YaHei" panose="020B0503020204020204" pitchFamily="34" charset="-122"/>
                <a:ea typeface="Microsoft YaHei" panose="020B0503020204020204" pitchFamily="34" charset="-122"/>
              </a:rPr>
              <a:t>集中管理与发现</a:t>
            </a:r>
            <a:r>
              <a:rPr lang="en-US" b="0">
                <a:latin typeface="Microsoft YaHei" panose="020B0503020204020204" pitchFamily="34" charset="-122"/>
                <a:ea typeface="Microsoft YaHei" panose="020B0503020204020204" pitchFamily="34" charset="-122"/>
              </a:rPr>
              <a:t>MCP</a:t>
            </a:r>
            <a:r>
              <a:rPr lang="zh-CN" altLang="en-US" b="0">
                <a:latin typeface="Microsoft YaHei" panose="020B0503020204020204" pitchFamily="34" charset="-122"/>
                <a:ea typeface="Microsoft YaHei" panose="020B0503020204020204" pitchFamily="34" charset="-122"/>
              </a:rPr>
              <a:t>服务器</a:t>
            </a:r>
            <a:endParaRPr lang="en-US" b="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75607229"/>
      </p:ext>
    </p:extLst>
  </p:cSld>
  <p:clrMapOvr>
    <a:masterClrMapping/>
  </p:clrMapOvr>
  <mc:AlternateContent xmlns:mc="http://schemas.openxmlformats.org/markup-compatibility/2006" xmlns:p14="http://schemas.microsoft.com/office/powerpoint/2010/main">
    <mc:Choice Requires="p14">
      <p:transition spd="slow" p14:dur="2000" advTm="29753"/>
    </mc:Choice>
    <mc:Fallback xmlns="">
      <p:transition spd="slow" advTm="2975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C4519-37F0-B586-9940-4D3321F99A07}"/>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实现</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授权协议中的挑战</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0ADCED08-D768-3840-14D6-B187FA9943D0}"/>
              </a:ext>
            </a:extLst>
          </p:cNvPr>
          <p:cNvSpPr>
            <a:spLocks noGrp="1"/>
          </p:cNvSpPr>
          <p:nvPr>
            <p:ph type="tbl" sz="quarter" idx="10"/>
          </p:nvPr>
        </p:nvSpPr>
        <p:spPr/>
        <p:txBody>
          <a:bodyPr/>
          <a:lstStyle/>
          <a:p>
            <a:r>
              <a:rPr lang="zh-CN" altLang="en-US"/>
              <a:t>额外的“授权服务器”开发工作</a:t>
            </a:r>
            <a:endParaRPr lang="en-US" altLang="zh-CN"/>
          </a:p>
          <a:p>
            <a:endParaRPr lang="en-US" altLang="zh-CN"/>
          </a:p>
          <a:p>
            <a:r>
              <a:rPr lang="zh-CN" altLang="en-US"/>
              <a:t>额外的服务器扩展性的挑战</a:t>
            </a:r>
            <a:endParaRPr lang="en-US"/>
          </a:p>
        </p:txBody>
      </p:sp>
    </p:spTree>
    <p:extLst>
      <p:ext uri="{BB962C8B-B14F-4D97-AF65-F5344CB8AC3E}">
        <p14:creationId xmlns:p14="http://schemas.microsoft.com/office/powerpoint/2010/main" val="2616007804"/>
      </p:ext>
    </p:extLst>
  </p:cSld>
  <p:clrMapOvr>
    <a:masterClrMapping/>
  </p:clrMapOvr>
  <mc:AlternateContent xmlns:mc="http://schemas.openxmlformats.org/markup-compatibility/2006" xmlns:p14="http://schemas.microsoft.com/office/powerpoint/2010/main">
    <mc:Choice Requires="p14">
      <p:transition spd="slow" p14:dur="2000" advTm="35286"/>
    </mc:Choice>
    <mc:Fallback xmlns="">
      <p:transition spd="slow" advTm="3528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4711-9706-195B-73F3-8811AC8F6B2F}"/>
              </a:ext>
            </a:extLst>
          </p:cNvPr>
          <p:cNvSpPr>
            <a:spLocks noGrp="1"/>
          </p:cNvSpPr>
          <p:nvPr>
            <p:ph type="title"/>
          </p:nvPr>
        </p:nvSpPr>
        <p:spPr/>
        <p:txBody>
          <a:bodyPr/>
          <a:lstStyle/>
          <a:p>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网关如何帮助添加</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身份认证</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E30FEA49-9CF8-4E0A-E75A-F32AEC4AADF3}"/>
              </a:ext>
            </a:extLst>
          </p:cNvPr>
          <p:cNvSpPr>
            <a:spLocks noGrp="1"/>
          </p:cNvSpPr>
          <p:nvPr>
            <p:ph type="tbl" sz="quarter" idx="10"/>
          </p:nvPr>
        </p:nvSpPr>
        <p:spPr>
          <a:xfrm>
            <a:off x="609600" y="2619004"/>
            <a:ext cx="10972800" cy="3636740"/>
          </a:xfrm>
        </p:spPr>
        <p:txBody>
          <a:bodyPr/>
          <a:lstStyle/>
          <a:p>
            <a:r>
              <a:rPr lang="zh-CN" altLang="en-US">
                <a:latin typeface="Microsoft YaHei" panose="020B0503020204020204" pitchFamily="34" charset="-122"/>
                <a:ea typeface="Microsoft YaHei" panose="020B0503020204020204" pitchFamily="34" charset="-122"/>
              </a:rPr>
              <a:t>充当双重</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网关</a:t>
            </a:r>
            <a:endParaRPr lang="en-US" altLang="zh-CN">
              <a:latin typeface="Microsoft YaHei" panose="020B0503020204020204" pitchFamily="34" charset="-122"/>
              <a:ea typeface="Microsoft YaHei" panose="020B0503020204020204" pitchFamily="34" charset="-122"/>
            </a:endParaRPr>
          </a:p>
          <a:p>
            <a:pPr lvl="1"/>
            <a:r>
              <a:rPr lang="en-US">
                <a:latin typeface="Microsoft YaHei" panose="020B0503020204020204" pitchFamily="34" charset="-122"/>
                <a:ea typeface="Microsoft YaHei" panose="020B0503020204020204" pitchFamily="34" charset="-122"/>
              </a:rPr>
              <a:t>O</a:t>
            </a:r>
            <a:r>
              <a:rPr lang="en-US" altLang="zh-CN">
                <a:latin typeface="Microsoft YaHei" panose="020B0503020204020204" pitchFamily="34" charset="-122"/>
                <a:ea typeface="Microsoft YaHei" panose="020B0503020204020204" pitchFamily="34" charset="-122"/>
              </a:rPr>
              <a:t>A</a:t>
            </a:r>
            <a:r>
              <a:rPr lang="en-US">
                <a:latin typeface="Microsoft YaHei" panose="020B0503020204020204" pitchFamily="34" charset="-122"/>
                <a:ea typeface="Microsoft YaHei" panose="020B0503020204020204" pitchFamily="34" charset="-122"/>
              </a:rPr>
              <a:t>uth</a:t>
            </a:r>
            <a:r>
              <a:rPr lang="zh-CN" altLang="en-US">
                <a:latin typeface="Microsoft YaHei" panose="020B0503020204020204" pitchFamily="34" charset="-122"/>
                <a:ea typeface="Microsoft YaHei" panose="020B0503020204020204" pitchFamily="34" charset="-122"/>
              </a:rPr>
              <a:t>客户端：通过</a:t>
            </a:r>
            <a:r>
              <a:rPr lang="en-US" altLang="zh-CN">
                <a:latin typeface="Microsoft YaHei" panose="020B0503020204020204" pitchFamily="34" charset="-122"/>
                <a:ea typeface="Microsoft YaHei" panose="020B0503020204020204" pitchFamily="34" charset="-122"/>
              </a:rPr>
              <a:t>Microsoft Entra ID</a:t>
            </a:r>
            <a:r>
              <a:rPr lang="zh-CN" altLang="en-US">
                <a:latin typeface="Microsoft YaHei" panose="020B0503020204020204" pitchFamily="34" charset="-122"/>
                <a:ea typeface="Microsoft YaHei" panose="020B0503020204020204" pitchFamily="34" charset="-122"/>
              </a:rPr>
              <a:t>或其他</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服务提供商进行身份验证</a:t>
            </a:r>
            <a:endParaRPr lang="en-US" altLang="zh-CN">
              <a:latin typeface="Microsoft YaHei" panose="020B0503020204020204" pitchFamily="34" charset="-122"/>
              <a:ea typeface="Microsoft YaHei" panose="020B0503020204020204" pitchFamily="34" charset="-122"/>
            </a:endParaRPr>
          </a:p>
          <a:p>
            <a:pPr lvl="1"/>
            <a:r>
              <a:rPr lang="en-US">
                <a:latin typeface="Microsoft YaHei" panose="020B0503020204020204" pitchFamily="34" charset="-122"/>
                <a:ea typeface="Microsoft YaHei" panose="020B0503020204020204" pitchFamily="34" charset="-122"/>
              </a:rPr>
              <a:t>O</a:t>
            </a:r>
            <a:r>
              <a:rPr lang="en-US" altLang="zh-CN">
                <a:latin typeface="Microsoft YaHei" panose="020B0503020204020204" pitchFamily="34" charset="-122"/>
                <a:ea typeface="Microsoft YaHei" panose="020B0503020204020204" pitchFamily="34" charset="-122"/>
              </a:rPr>
              <a:t>A</a:t>
            </a:r>
            <a:r>
              <a:rPr lang="en-US">
                <a:latin typeface="Microsoft YaHei" panose="020B0503020204020204" pitchFamily="34" charset="-122"/>
                <a:ea typeface="Microsoft YaHei" panose="020B0503020204020204" pitchFamily="34" charset="-122"/>
              </a:rPr>
              <a:t>uth</a:t>
            </a:r>
            <a:r>
              <a:rPr lang="zh-CN" altLang="en-US">
                <a:latin typeface="Microsoft YaHei" panose="020B0503020204020204" pitchFamily="34" charset="-122"/>
                <a:ea typeface="Microsoft YaHei" panose="020B0503020204020204" pitchFamily="34" charset="-122"/>
              </a:rPr>
              <a:t>服务端：为</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客户端签发</a:t>
            </a:r>
            <a:r>
              <a:rPr lang="en-US" altLang="zh-CN">
                <a:latin typeface="Microsoft YaHei" panose="020B0503020204020204" pitchFamily="34" charset="-122"/>
                <a:ea typeface="Microsoft YaHei" panose="020B0503020204020204" pitchFamily="34" charset="-122"/>
              </a:rPr>
              <a:t>token</a:t>
            </a:r>
          </a:p>
          <a:p>
            <a:pPr lvl="1"/>
            <a:endParaRPr lang="en-US">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为所有</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服务器统一添加身份认证</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884232540"/>
      </p:ext>
    </p:extLst>
  </p:cSld>
  <p:clrMapOvr>
    <a:masterClrMapping/>
  </p:clrMapOvr>
  <mc:AlternateContent xmlns:mc="http://schemas.openxmlformats.org/markup-compatibility/2006" xmlns:p14="http://schemas.microsoft.com/office/powerpoint/2010/main">
    <mc:Choice Requires="p14">
      <p:transition spd="slow" p14:dur="2000" advTm="110543"/>
    </mc:Choice>
    <mc:Fallback xmlns="">
      <p:transition spd="slow" advTm="110543"/>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0B1A9-E1F6-0AEF-B4A9-E6244FF5EF68}"/>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利用</a:t>
            </a:r>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网关的安全验证流程</a:t>
            </a:r>
            <a:br>
              <a:rPr lang="en-US" altLang="zh-CN">
                <a:latin typeface="Microsoft YaHei" panose="020B0503020204020204" pitchFamily="34" charset="-122"/>
                <a:ea typeface="Microsoft YaHei" panose="020B0503020204020204" pitchFamily="34" charset="-122"/>
              </a:rPr>
            </a:br>
            <a:r>
              <a:rPr lang="en-US" altLang="zh-CN">
                <a:latin typeface="Microsoft YaHei" panose="020B0503020204020204" pitchFamily="34" charset="-122"/>
                <a:ea typeface="Microsoft YaHei" panose="020B0503020204020204" pitchFamily="34" charset="-122"/>
              </a:rPr>
              <a:t>- </a:t>
            </a:r>
            <a:r>
              <a:rPr lang="zh-CN" altLang="en-US">
                <a:latin typeface="Microsoft YaHei" panose="020B0503020204020204" pitchFamily="34" charset="-122"/>
                <a:ea typeface="Microsoft YaHei" panose="020B0503020204020204" pitchFamily="34" charset="-122"/>
              </a:rPr>
              <a:t>以</a:t>
            </a:r>
            <a:r>
              <a:rPr lang="en-US" altLang="zh-CN">
                <a:latin typeface="Microsoft YaHei" panose="020B0503020204020204" pitchFamily="34" charset="-122"/>
                <a:ea typeface="Microsoft YaHei" panose="020B0503020204020204" pitchFamily="34" charset="-122"/>
              </a:rPr>
              <a:t>Azure API Management</a:t>
            </a:r>
            <a:r>
              <a:rPr lang="zh-CN" altLang="en-US">
                <a:latin typeface="Microsoft YaHei" panose="020B0503020204020204" pitchFamily="34" charset="-122"/>
                <a:ea typeface="Microsoft YaHei" panose="020B0503020204020204" pitchFamily="34" charset="-122"/>
              </a:rPr>
              <a:t>为例</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1FED775B-41AE-85D4-B506-DAAAEE748EA2}"/>
              </a:ext>
            </a:extLst>
          </p:cNvPr>
          <p:cNvSpPr>
            <a:spLocks noGrp="1"/>
          </p:cNvSpPr>
          <p:nvPr>
            <p:ph type="tbl" sz="quarter" idx="10"/>
          </p:nvPr>
        </p:nvSpPr>
        <p:spPr/>
        <p:txBody>
          <a:bodyPr/>
          <a:lstStyle/>
          <a:p>
            <a:r>
              <a:rPr lang="zh-CN" altLang="en-US">
                <a:latin typeface="Microsoft YaHei" panose="020B0503020204020204" pitchFamily="34" charset="-122"/>
                <a:ea typeface="Microsoft YaHei" panose="020B0503020204020204" pitchFamily="34" charset="-122"/>
              </a:rPr>
              <a:t>示例：</a:t>
            </a:r>
            <a:r>
              <a:rPr lang="en-US">
                <a:latin typeface="Microsoft YaHei" panose="020B0503020204020204" pitchFamily="34" charset="-122"/>
                <a:ea typeface="Microsoft YaHei" panose="020B0503020204020204" pitchFamily="34" charset="-122"/>
                <a:hlinkClick r:id="rId3"/>
              </a:rPr>
              <a:t> Azure-Samples/remote-</a:t>
            </a:r>
            <a:r>
              <a:rPr lang="en-US" err="1">
                <a:latin typeface="Microsoft YaHei" panose="020B0503020204020204" pitchFamily="34" charset="-122"/>
                <a:ea typeface="Microsoft YaHei" panose="020B0503020204020204" pitchFamily="34" charset="-122"/>
                <a:hlinkClick r:id="rId3"/>
              </a:rPr>
              <a:t>mcp</a:t>
            </a:r>
            <a:r>
              <a:rPr lang="en-US">
                <a:latin typeface="Microsoft YaHei" panose="020B0503020204020204" pitchFamily="34" charset="-122"/>
                <a:ea typeface="Microsoft YaHei" panose="020B0503020204020204" pitchFamily="34" charset="-122"/>
                <a:hlinkClick r:id="rId3"/>
              </a:rPr>
              <a:t>-</a:t>
            </a:r>
            <a:r>
              <a:rPr lang="en-US" err="1">
                <a:latin typeface="Microsoft YaHei" panose="020B0503020204020204" pitchFamily="34" charset="-122"/>
                <a:ea typeface="Microsoft YaHei" panose="020B0503020204020204" pitchFamily="34" charset="-122"/>
                <a:hlinkClick r:id="rId3"/>
              </a:rPr>
              <a:t>apim</a:t>
            </a:r>
            <a:r>
              <a:rPr lang="en-US">
                <a:latin typeface="Microsoft YaHei" panose="020B0503020204020204" pitchFamily="34" charset="-122"/>
                <a:ea typeface="Microsoft YaHei" panose="020B0503020204020204" pitchFamily="34" charset="-122"/>
                <a:hlinkClick r:id="rId3"/>
              </a:rPr>
              <a:t>-</a:t>
            </a:r>
            <a:r>
              <a:rPr lang="en-US" err="1">
                <a:latin typeface="Microsoft YaHei" panose="020B0503020204020204" pitchFamily="34" charset="-122"/>
                <a:ea typeface="Microsoft YaHei" panose="020B0503020204020204" pitchFamily="34" charset="-122"/>
                <a:hlinkClick r:id="rId3"/>
              </a:rPr>
              <a:t>appservice</a:t>
            </a:r>
            <a:r>
              <a:rPr lang="en-US">
                <a:latin typeface="Microsoft YaHei" panose="020B0503020204020204" pitchFamily="34" charset="-122"/>
                <a:ea typeface="Microsoft YaHei" panose="020B0503020204020204" pitchFamily="34" charset="-122"/>
                <a:hlinkClick r:id="rId3"/>
              </a:rPr>
              <a:t>-dotnet</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033010458"/>
      </p:ext>
    </p:extLst>
  </p:cSld>
  <p:clrMapOvr>
    <a:masterClrMapping/>
  </p:clrMapOvr>
  <mc:AlternateContent xmlns:mc="http://schemas.openxmlformats.org/markup-compatibility/2006" xmlns:p14="http://schemas.microsoft.com/office/powerpoint/2010/main">
    <mc:Choice Requires="p14">
      <p:transition spd="slow" p14:dur="2000" advTm="31223"/>
    </mc:Choice>
    <mc:Fallback xmlns="">
      <p:transition spd="slow" advTm="31223"/>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 screen&#10;&#10;AI-generated content may be incorrect.">
            <a:extLst>
              <a:ext uri="{FF2B5EF4-FFF2-40B4-BE49-F238E27FC236}">
                <a16:creationId xmlns:a16="http://schemas.microsoft.com/office/drawing/2014/main" id="{8D96B354-B22F-A773-29F6-4F9D1A0E92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0107" y="0"/>
            <a:ext cx="9371786" cy="6858000"/>
          </a:xfrm>
          <a:prstGeom prst="rect">
            <a:avLst/>
          </a:prstGeom>
        </p:spPr>
      </p:pic>
    </p:spTree>
    <p:extLst>
      <p:ext uri="{BB962C8B-B14F-4D97-AF65-F5344CB8AC3E}">
        <p14:creationId xmlns:p14="http://schemas.microsoft.com/office/powerpoint/2010/main" val="2756870997"/>
      </p:ext>
    </p:extLst>
  </p:cSld>
  <p:clrMapOvr>
    <a:masterClrMapping/>
  </p:clrMapOvr>
  <mc:AlternateContent xmlns:mc="http://schemas.openxmlformats.org/markup-compatibility/2006" xmlns:p14="http://schemas.microsoft.com/office/powerpoint/2010/main">
    <mc:Choice Requires="p14">
      <p:transition spd="slow" p14:dur="2000" advTm="215310"/>
    </mc:Choice>
    <mc:Fallback xmlns="">
      <p:transition spd="slow" advTm="21531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ED7C-B647-F334-5764-7EAF8BFE783F}"/>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利用</a:t>
            </a:r>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网关添加额外的安全控制策略</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E2B5815A-F277-2B7E-2230-3D2AA0D7A402}"/>
              </a:ext>
            </a:extLst>
          </p:cNvPr>
          <p:cNvSpPr>
            <a:spLocks noGrp="1"/>
          </p:cNvSpPr>
          <p:nvPr>
            <p:ph type="tbl" sz="quarter" idx="10"/>
          </p:nvPr>
        </p:nvSpPr>
        <p:spPr/>
        <p:txBody>
          <a:bodyPr/>
          <a:lstStyle/>
          <a:p>
            <a:r>
              <a:rPr lang="zh-CN" altLang="en-US"/>
              <a:t>流量限制</a:t>
            </a:r>
            <a:endParaRPr lang="en-US" altLang="zh-CN"/>
          </a:p>
          <a:p>
            <a:endParaRPr lang="en-US" altLang="zh-CN"/>
          </a:p>
          <a:p>
            <a:r>
              <a:rPr lang="en-US" altLang="zh-CN"/>
              <a:t>IP </a:t>
            </a:r>
            <a:r>
              <a:rPr lang="zh-CN" altLang="en-US"/>
              <a:t>白名单与私有网络隔离</a:t>
            </a:r>
            <a:endParaRPr lang="en-US" altLang="zh-CN"/>
          </a:p>
          <a:p>
            <a:endParaRPr lang="en-US" altLang="zh-CN"/>
          </a:p>
          <a:p>
            <a:r>
              <a:rPr lang="zh-CN" altLang="en-US"/>
              <a:t>审计日志与监控</a:t>
            </a:r>
            <a:endParaRPr lang="en-US"/>
          </a:p>
          <a:p>
            <a:pPr marL="0" indent="0">
              <a:buNone/>
            </a:pPr>
            <a:r>
              <a:rPr lang="en-US"/>
              <a:t>…</a:t>
            </a:r>
          </a:p>
        </p:txBody>
      </p:sp>
    </p:spTree>
    <p:extLst>
      <p:ext uri="{BB962C8B-B14F-4D97-AF65-F5344CB8AC3E}">
        <p14:creationId xmlns:p14="http://schemas.microsoft.com/office/powerpoint/2010/main" val="984916659"/>
      </p:ext>
    </p:extLst>
  </p:cSld>
  <p:clrMapOvr>
    <a:masterClrMapping/>
  </p:clrMapOvr>
  <mc:AlternateContent xmlns:mc="http://schemas.openxmlformats.org/markup-compatibility/2006" xmlns:p14="http://schemas.microsoft.com/office/powerpoint/2010/main">
    <mc:Choice Requires="p14">
      <p:transition spd="slow" p14:dur="2000" advTm="39920"/>
    </mc:Choice>
    <mc:Fallback xmlns="">
      <p:transition spd="slow" advTm="3992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AE66CE3-91BB-56E4-2C52-6D084F0E49B9}"/>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33D5CE5C-8769-30F6-7C34-5790C18AD83C}"/>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利用</a:t>
            </a:r>
            <a:r>
              <a:rPr lang="en-US" altLang="zh-CN">
                <a:latin typeface="Microsoft YaHei" panose="020B0503020204020204" pitchFamily="34" charset="-122"/>
                <a:ea typeface="Microsoft YaHei" panose="020B0503020204020204" pitchFamily="34" charset="-122"/>
              </a:rPr>
              <a:t>Azure API Center</a:t>
            </a:r>
            <a:r>
              <a:rPr lang="zh-CN" altLang="en-US">
                <a:latin typeface="Microsoft YaHei" panose="020B0503020204020204" pitchFamily="34" charset="-122"/>
                <a:ea typeface="Microsoft YaHei" panose="020B0503020204020204" pitchFamily="34" charset="-122"/>
              </a:rPr>
              <a:t>集中管理与发现</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904846460"/>
      </p:ext>
    </p:extLst>
  </p:cSld>
  <p:clrMapOvr>
    <a:masterClrMapping/>
  </p:clrMapOvr>
  <mc:AlternateContent xmlns:mc="http://schemas.openxmlformats.org/markup-compatibility/2006" xmlns:p14="http://schemas.microsoft.com/office/powerpoint/2010/main">
    <mc:Choice Requires="p14">
      <p:transition spd="slow" p14:dur="2000" advTm="25882"/>
    </mc:Choice>
    <mc:Fallback xmlns="">
      <p:transition spd="slow" advTm="25882"/>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B7AFB-05F2-44CE-ECC9-070012877F6C}"/>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Azure API Center</a:t>
            </a:r>
            <a:r>
              <a:rPr lang="zh-CN" altLang="en-US">
                <a:latin typeface="Microsoft YaHei" panose="020B0503020204020204" pitchFamily="34" charset="-122"/>
                <a:ea typeface="Microsoft YaHei" panose="020B0503020204020204" pitchFamily="34" charset="-122"/>
              </a:rPr>
              <a:t>如何帮助公司管理</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a:t>
            </a:r>
            <a:endParaRPr lang="en-US">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0D8964FC-19B6-A518-4459-414E06830C88}"/>
              </a:ext>
            </a:extLst>
          </p:cNvPr>
          <p:cNvSpPr>
            <a:spLocks noGrp="1"/>
          </p:cNvSpPr>
          <p:nvPr>
            <p:ph type="tbl" sz="quarter" idx="10"/>
          </p:nvPr>
        </p:nvSpPr>
        <p:spPr/>
        <p:txBody>
          <a:bodyPr/>
          <a:lstStyle/>
          <a:p>
            <a:r>
              <a:rPr lang="zh-CN" altLang="en-US">
                <a:latin typeface="Microsoft YaHei" panose="020B0503020204020204" pitchFamily="34" charset="-122"/>
                <a:ea typeface="Microsoft YaHei" panose="020B0503020204020204" pitchFamily="34" charset="-122"/>
              </a:rPr>
              <a:t>像管理其他类型</a:t>
            </a:r>
            <a:r>
              <a:rPr lang="en-US" altLang="zh-CN">
                <a:latin typeface="Microsoft YaHei" panose="020B0503020204020204" pitchFamily="34" charset="-122"/>
                <a:ea typeface="Microsoft YaHei" panose="020B0503020204020204" pitchFamily="34" charset="-122"/>
              </a:rPr>
              <a:t>API</a:t>
            </a:r>
            <a:r>
              <a:rPr lang="zh-CN" altLang="en-US">
                <a:latin typeface="Microsoft YaHei" panose="020B0503020204020204" pitchFamily="34" charset="-122"/>
                <a:ea typeface="Microsoft YaHei" panose="020B0503020204020204" pitchFamily="34" charset="-122"/>
              </a:rPr>
              <a:t>一样管理</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服务器</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私有</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仓库</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基于角色的访问控制</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en-US">
                <a:latin typeface="Microsoft YaHei" panose="020B0503020204020204" pitchFamily="34" charset="-122"/>
                <a:ea typeface="Microsoft YaHei" panose="020B0503020204020204" pitchFamily="34" charset="-122"/>
              </a:rPr>
              <a:t>AI</a:t>
            </a:r>
            <a:r>
              <a:rPr lang="zh-CN" altLang="en-US">
                <a:latin typeface="Microsoft YaHei" panose="020B0503020204020204" pitchFamily="34" charset="-122"/>
                <a:ea typeface="Microsoft YaHei" panose="020B0503020204020204" pitchFamily="34" charset="-122"/>
              </a:rPr>
              <a:t> </a:t>
            </a:r>
            <a:r>
              <a:rPr lang="en-US" altLang="zh-CN">
                <a:latin typeface="Microsoft YaHei" panose="020B0503020204020204" pitchFamily="34" charset="-122"/>
                <a:ea typeface="Microsoft YaHei" panose="020B0503020204020204" pitchFamily="34" charset="-122"/>
              </a:rPr>
              <a:t>Agent</a:t>
            </a:r>
            <a:r>
              <a:rPr lang="zh-CN" altLang="en-US">
                <a:latin typeface="Microsoft YaHei" panose="020B0503020204020204" pitchFamily="34" charset="-122"/>
                <a:ea typeface="Microsoft YaHei" panose="020B0503020204020204" pitchFamily="34" charset="-122"/>
              </a:rPr>
              <a:t>集成</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223729094"/>
      </p:ext>
    </p:extLst>
  </p:cSld>
  <p:clrMapOvr>
    <a:masterClrMapping/>
  </p:clrMapOvr>
  <mc:AlternateContent xmlns:mc="http://schemas.openxmlformats.org/markup-compatibility/2006" xmlns:p14="http://schemas.microsoft.com/office/powerpoint/2010/main">
    <mc:Choice Requires="p14">
      <p:transition spd="slow" p14:dur="2000" advTm="74320"/>
    </mc:Choice>
    <mc:Fallback xmlns="">
      <p:transition spd="slow" advTm="7432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89F761EC-0FD9-669C-37E6-F92BEE5BCDF1}"/>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DF47A638-A532-B7D2-AB46-AE97404DE1AE}"/>
              </a:ext>
            </a:extLst>
          </p:cNvPr>
          <p:cNvSpPr>
            <a:spLocks noGrp="1"/>
          </p:cNvSpPr>
          <p:nvPr>
            <p:ph type="title"/>
          </p:nvPr>
        </p:nvSpPr>
        <p:spPr/>
        <p:txBody>
          <a:bodyPr/>
          <a:lstStyle/>
          <a:p>
            <a:r>
              <a:rPr lang="zh-CN" altLang="en-US">
                <a:latin typeface="Microsoft YaHei" panose="020B0503020204020204" pitchFamily="34" charset="-122"/>
                <a:ea typeface="Microsoft YaHei" panose="020B0503020204020204" pitchFamily="34" charset="-122"/>
              </a:rPr>
              <a:t>演示</a:t>
            </a:r>
            <a:endParaRPr lang="en-US">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312082169"/>
      </p:ext>
    </p:extLst>
  </p:cSld>
  <p:clrMapOvr>
    <a:masterClrMapping/>
  </p:clrMapOvr>
  <mc:AlternateContent xmlns:mc="http://schemas.openxmlformats.org/markup-compatibility/2006" xmlns:p14="http://schemas.microsoft.com/office/powerpoint/2010/main">
    <mc:Choice Requires="p14">
      <p:transition spd="slow" p14:dur="2000" advTm="28908"/>
    </mc:Choice>
    <mc:Fallback xmlns="">
      <p:transition spd="slow" advTm="28908"/>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D8A4D362-AC14-4564-D180-680A518AA99F}"/>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F049B74C-88B3-1128-6A36-EE7880C8199B}"/>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Q&amp;A</a:t>
            </a:r>
          </a:p>
        </p:txBody>
      </p:sp>
    </p:spTree>
    <p:extLst>
      <p:ext uri="{BB962C8B-B14F-4D97-AF65-F5344CB8AC3E}">
        <p14:creationId xmlns:p14="http://schemas.microsoft.com/office/powerpoint/2010/main" val="33566284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DF2E9-59F5-262F-74BD-BF370AAB4B01}"/>
              </a:ext>
            </a:extLst>
          </p:cNvPr>
          <p:cNvSpPr>
            <a:spLocks noGrp="1"/>
          </p:cNvSpPr>
          <p:nvPr>
            <p:ph type="ctrTitle"/>
          </p:nvPr>
        </p:nvSpPr>
        <p:spPr/>
        <p:txBody>
          <a:bodyPr/>
          <a:lstStyle/>
          <a:p>
            <a:r>
              <a:rPr lang="zh-CN" altLang="en-US">
                <a:latin typeface="Microsoft YaHei" panose="020B0503020204020204" pitchFamily="34" charset="-122"/>
                <a:ea typeface="Microsoft YaHei" panose="020B0503020204020204" pitchFamily="34" charset="-122"/>
              </a:rPr>
              <a:t>谢谢</a:t>
            </a:r>
            <a:endParaRPr lang="en-US">
              <a:latin typeface="Microsoft YaHei" panose="020B0503020204020204" pitchFamily="34" charset="-122"/>
              <a:ea typeface="Microsoft YaHei" panose="020B0503020204020204" pitchFamily="34" charset="-122"/>
            </a:endParaRPr>
          </a:p>
        </p:txBody>
      </p:sp>
      <p:sp>
        <p:nvSpPr>
          <p:cNvPr id="3" name="Text Placeholder 2">
            <a:extLst>
              <a:ext uri="{FF2B5EF4-FFF2-40B4-BE49-F238E27FC236}">
                <a16:creationId xmlns:a16="http://schemas.microsoft.com/office/drawing/2014/main" id="{BCA1D5F0-8C9F-2D02-FA87-04B8B8FBB124}"/>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6930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0ABF3-9805-BAB4-3609-D2ABA89733C8}"/>
              </a:ext>
            </a:extLst>
          </p:cNvPr>
          <p:cNvSpPr>
            <a:spLocks noGrp="1"/>
          </p:cNvSpPr>
          <p:nvPr>
            <p:ph type="title"/>
          </p:nvPr>
        </p:nvSpPr>
        <p:spPr/>
        <p:txBody>
          <a:bodyPr/>
          <a:lstStyle/>
          <a:p>
            <a:r>
              <a:rPr lang="en-US" altLang="zh-CN" b="0">
                <a:latin typeface="Microsoft YaHei" panose="020B0503020204020204" pitchFamily="34" charset="-122"/>
                <a:ea typeface="Microsoft YaHei" panose="020B0503020204020204" pitchFamily="34" charset="-122"/>
              </a:rPr>
              <a:t>MCP</a:t>
            </a:r>
            <a:r>
              <a:rPr lang="zh-CN" altLang="en-US" b="0">
                <a:latin typeface="Microsoft YaHei" panose="020B0503020204020204" pitchFamily="34" charset="-122"/>
                <a:ea typeface="Microsoft YaHei" panose="020B0503020204020204" pitchFamily="34" charset="-122"/>
              </a:rPr>
              <a:t>远程服务器授权协议</a:t>
            </a:r>
            <a:endParaRPr lang="en-US" b="0">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59082A96-6874-9257-CA74-4EC6EBE8681D}"/>
              </a:ext>
            </a:extLst>
          </p:cNvPr>
          <p:cNvSpPr>
            <a:spLocks noGrp="1"/>
          </p:cNvSpPr>
          <p:nvPr>
            <p:ph type="tbl" sz="quarter" idx="10"/>
          </p:nvPr>
        </p:nvSpPr>
        <p:spPr/>
        <p:txBody>
          <a:bodyPr/>
          <a:lstStyle/>
          <a:p>
            <a:r>
              <a:rPr lang="en-US">
                <a:latin typeface="Microsoft YaHei" panose="020B0503020204020204" pitchFamily="34" charset="-122"/>
                <a:ea typeface="Microsoft YaHei" panose="020B0503020204020204" pitchFamily="34" charset="-122"/>
              </a:rPr>
              <a:t>2025-03-26</a:t>
            </a:r>
            <a:r>
              <a:rPr lang="zh-CN" altLang="en-US">
                <a:latin typeface="Microsoft YaHei" panose="020B0503020204020204" pitchFamily="34" charset="-122"/>
                <a:ea typeface="Microsoft YaHei" panose="020B0503020204020204" pitchFamily="34" charset="-122"/>
              </a:rPr>
              <a:t>，</a:t>
            </a:r>
            <a:r>
              <a:rPr lang="en-US">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协议更新，添加了授权协议</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利用</a:t>
            </a:r>
            <a:r>
              <a:rPr lang="en-US" altLang="zh-CN">
                <a:latin typeface="Microsoft YaHei" panose="020B0503020204020204" pitchFamily="34" charset="-122"/>
                <a:ea typeface="Microsoft YaHei" panose="020B0503020204020204" pitchFamily="34" charset="-122"/>
              </a:rPr>
              <a:t>OAuth 2.1 </a:t>
            </a:r>
            <a:r>
              <a:rPr lang="zh-CN" altLang="en-US">
                <a:latin typeface="Microsoft YaHei" panose="020B0503020204020204" pitchFamily="34" charset="-122"/>
                <a:ea typeface="Microsoft YaHei" panose="020B0503020204020204" pitchFamily="34" charset="-122"/>
              </a:rPr>
              <a:t>完成</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客户端与</a:t>
            </a:r>
            <a:r>
              <a:rPr lang="en-US" altLang="zh-CN">
                <a:latin typeface="Microsoft YaHei" panose="020B0503020204020204" pitchFamily="34" charset="-122"/>
                <a:ea typeface="Microsoft YaHei" panose="020B0503020204020204" pitchFamily="34" charset="-122"/>
              </a:rPr>
              <a:t>MCP</a:t>
            </a:r>
            <a:r>
              <a:rPr lang="zh-CN" altLang="en-US">
                <a:latin typeface="Microsoft YaHei" panose="020B0503020204020204" pitchFamily="34" charset="-122"/>
                <a:ea typeface="Microsoft YaHei" panose="020B0503020204020204" pitchFamily="34" charset="-122"/>
              </a:rPr>
              <a:t>远程服务器之间的身份验证与授权</a:t>
            </a:r>
            <a:endParaRPr lang="en-US" altLang="zh-CN">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4105868757"/>
      </p:ext>
    </p:extLst>
  </p:cSld>
  <p:clrMapOvr>
    <a:masterClrMapping/>
  </p:clrMapOvr>
  <mc:AlternateContent xmlns:mc="http://schemas.openxmlformats.org/markup-compatibility/2006" xmlns:p14="http://schemas.microsoft.com/office/powerpoint/2010/main">
    <mc:Choice Requires="p14">
      <p:transition spd="slow" p14:dur="2000" advTm="66084"/>
    </mc:Choice>
    <mc:Fallback xmlns="">
      <p:transition spd="slow" advTm="6608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1EC33-521A-6514-DAC9-051ACA4CEEA0}"/>
              </a:ext>
            </a:extLst>
          </p:cNvPr>
          <p:cNvSpPr>
            <a:spLocks noGrp="1"/>
          </p:cNvSpPr>
          <p:nvPr>
            <p:ph type="title"/>
          </p:nvPr>
        </p:nvSpPr>
        <p:spPr/>
        <p:txBody>
          <a:bodyPr/>
          <a:lstStyle/>
          <a:p>
            <a:r>
              <a:rPr lang="zh-CN" altLang="en-US" b="0">
                <a:latin typeface="Microsoft YaHei" panose="020B0503020204020204" pitchFamily="34" charset="-122"/>
                <a:ea typeface="Microsoft YaHei" panose="020B0503020204020204" pitchFamily="34" charset="-122"/>
              </a:rPr>
              <a:t>为什么选择</a:t>
            </a:r>
            <a:r>
              <a:rPr lang="en-US" altLang="zh-CN" b="0">
                <a:latin typeface="Microsoft YaHei" panose="020B0503020204020204" pitchFamily="34" charset="-122"/>
                <a:ea typeface="Microsoft YaHei" panose="020B0503020204020204" pitchFamily="34" charset="-122"/>
              </a:rPr>
              <a:t>OAuth</a:t>
            </a:r>
            <a:endParaRPr lang="en-US" b="0">
              <a:latin typeface="Microsoft YaHei" panose="020B0503020204020204" pitchFamily="34" charset="-122"/>
              <a:ea typeface="Microsoft YaHei" panose="020B0503020204020204" pitchFamily="34" charset="-122"/>
            </a:endParaRPr>
          </a:p>
        </p:txBody>
      </p:sp>
      <p:sp>
        <p:nvSpPr>
          <p:cNvPr id="3" name="Table Placeholder 2">
            <a:extLst>
              <a:ext uri="{FF2B5EF4-FFF2-40B4-BE49-F238E27FC236}">
                <a16:creationId xmlns:a16="http://schemas.microsoft.com/office/drawing/2014/main" id="{0A6C3274-2456-CBF4-0800-42FA6224C489}"/>
              </a:ext>
            </a:extLst>
          </p:cNvPr>
          <p:cNvSpPr>
            <a:spLocks noGrp="1"/>
          </p:cNvSpPr>
          <p:nvPr>
            <p:ph type="tbl" sz="quarter" idx="10"/>
          </p:nvPr>
        </p:nvSpPr>
        <p:spPr/>
        <p:txBody>
          <a:bodyPr/>
          <a:lstStyle/>
          <a:p>
            <a:r>
              <a:rPr lang="zh-CN" altLang="en-US">
                <a:latin typeface="Microsoft YaHei" panose="020B0503020204020204" pitchFamily="34" charset="-122"/>
                <a:ea typeface="Microsoft YaHei" panose="020B0503020204020204" pitchFamily="34" charset="-122"/>
              </a:rPr>
              <a:t>最广泛采用的授权协议之一</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支持细粒度的权限控制和第三方访问授权</a:t>
            </a:r>
            <a:endParaRPr lang="en-US" altLang="zh-CN">
              <a:latin typeface="Microsoft YaHei" panose="020B0503020204020204" pitchFamily="34" charset="-122"/>
              <a:ea typeface="Microsoft YaHei" panose="020B0503020204020204" pitchFamily="34" charset="-122"/>
            </a:endParaRP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不需要暴露用户的</a:t>
            </a:r>
            <a:r>
              <a:rPr lang="en-US" altLang="zh-CN">
                <a:latin typeface="Microsoft YaHei" panose="020B0503020204020204" pitchFamily="34" charset="-122"/>
                <a:ea typeface="Microsoft YaHei" panose="020B0503020204020204" pitchFamily="34" charset="-122"/>
              </a:rPr>
              <a:t>credential</a:t>
            </a:r>
          </a:p>
          <a:p>
            <a:endParaRPr lang="en-US" altLang="zh-CN">
              <a:latin typeface="Microsoft YaHei" panose="020B0503020204020204" pitchFamily="34" charset="-122"/>
              <a:ea typeface="Microsoft YaHei" panose="020B0503020204020204" pitchFamily="34" charset="-122"/>
            </a:endParaRPr>
          </a:p>
          <a:p>
            <a:r>
              <a:rPr lang="zh-CN" altLang="en-US">
                <a:latin typeface="Microsoft YaHei" panose="020B0503020204020204" pitchFamily="34" charset="-122"/>
                <a:ea typeface="Microsoft YaHei" panose="020B0503020204020204" pitchFamily="34" charset="-122"/>
              </a:rPr>
              <a:t>无缝集成企业已经部署的</a:t>
            </a:r>
            <a:r>
              <a:rPr lang="en-US" altLang="zh-CN">
                <a:latin typeface="Microsoft YaHei" panose="020B0503020204020204" pitchFamily="34" charset="-122"/>
                <a:ea typeface="Microsoft YaHei" panose="020B0503020204020204" pitchFamily="34" charset="-122"/>
              </a:rPr>
              <a:t>OAuth</a:t>
            </a:r>
            <a:r>
              <a:rPr lang="zh-CN" altLang="en-US">
                <a:latin typeface="Microsoft YaHei" panose="020B0503020204020204" pitchFamily="34" charset="-122"/>
                <a:ea typeface="Microsoft YaHei" panose="020B0503020204020204" pitchFamily="34" charset="-122"/>
              </a:rPr>
              <a:t>兼容的身份验证提供商</a:t>
            </a:r>
            <a:endParaRPr lang="en-US" altLang="zh-CN">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536664487"/>
      </p:ext>
    </p:extLst>
  </p:cSld>
  <p:clrMapOvr>
    <a:masterClrMapping/>
  </p:clrMapOvr>
  <mc:AlternateContent xmlns:mc="http://schemas.openxmlformats.org/markup-compatibility/2006" xmlns:p14="http://schemas.microsoft.com/office/powerpoint/2010/main">
    <mc:Choice Requires="p14">
      <p:transition spd="slow" p14:dur="2000" advTm="54778"/>
    </mc:Choice>
    <mc:Fallback xmlns="">
      <p:transition spd="slow" advTm="54778"/>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6DCBF003-0177-8F5B-C22D-D2C860A67AB8}"/>
              </a:ext>
            </a:extLst>
          </p:cNvPr>
          <p:cNvSpPr>
            <a:spLocks noGrp="1"/>
          </p:cNvSpPr>
          <p:nvPr>
            <p:ph type="pic" sz="quarter" idx="13"/>
          </p:nvPr>
        </p:nvSpPr>
        <p:spPr/>
        <p:txBody>
          <a:bodyPr/>
          <a:lstStyle/>
          <a:p>
            <a:endParaRPr lang="en-US"/>
          </a:p>
        </p:txBody>
      </p:sp>
      <p:sp>
        <p:nvSpPr>
          <p:cNvPr id="3" name="Title 2">
            <a:extLst>
              <a:ext uri="{FF2B5EF4-FFF2-40B4-BE49-F238E27FC236}">
                <a16:creationId xmlns:a16="http://schemas.microsoft.com/office/drawing/2014/main" id="{BB6C38F1-2E58-8C6F-099F-6141BFA29B7C}"/>
              </a:ext>
            </a:extLst>
          </p:cNvPr>
          <p:cNvSpPr>
            <a:spLocks noGrp="1"/>
          </p:cNvSpPr>
          <p:nvPr>
            <p:ph type="title"/>
          </p:nvPr>
        </p:nvSpPr>
        <p:spPr/>
        <p:txBody>
          <a:bodyPr/>
          <a:lstStyle/>
          <a:p>
            <a:r>
              <a:rPr lang="en-US" b="0">
                <a:latin typeface="Microsoft YaHei" panose="020B0503020204020204" pitchFamily="34" charset="-122"/>
                <a:ea typeface="Microsoft YaHei" panose="020B0503020204020204" pitchFamily="34" charset="-122"/>
              </a:rPr>
              <a:t>MCP</a:t>
            </a:r>
            <a:r>
              <a:rPr lang="zh-CN" altLang="en-US" b="0">
                <a:latin typeface="Microsoft YaHei" panose="020B0503020204020204" pitchFamily="34" charset="-122"/>
                <a:ea typeface="Microsoft YaHei" panose="020B0503020204020204" pitchFamily="34" charset="-122"/>
              </a:rPr>
              <a:t>授权协议流程</a:t>
            </a:r>
            <a:endParaRPr lang="en-US" b="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779624259"/>
      </p:ext>
    </p:extLst>
  </p:cSld>
  <p:clrMapOvr>
    <a:masterClrMapping/>
  </p:clrMapOvr>
  <mc:AlternateContent xmlns:mc="http://schemas.openxmlformats.org/markup-compatibility/2006" xmlns:p14="http://schemas.microsoft.com/office/powerpoint/2010/main">
    <mc:Choice Requires="p14">
      <p:transition spd="slow" p14:dur="2000" advTm="7792"/>
    </mc:Choice>
    <mc:Fallback xmlns="">
      <p:transition spd="slow" advTm="779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F280C0A-7D95-4033-AE9F-62F949792A70}"/>
              </a:ext>
            </a:extLst>
          </p:cNvPr>
          <p:cNvPicPr>
            <a:picLocks noChangeAspect="1"/>
          </p:cNvPicPr>
          <p:nvPr/>
        </p:nvPicPr>
        <p:blipFill>
          <a:blip r:embed="rId3"/>
          <a:stretch>
            <a:fillRect/>
          </a:stretch>
        </p:blipFill>
        <p:spPr>
          <a:xfrm>
            <a:off x="2437274" y="0"/>
            <a:ext cx="7317452" cy="6858000"/>
          </a:xfrm>
          <a:prstGeom prst="rect">
            <a:avLst/>
          </a:prstGeom>
        </p:spPr>
      </p:pic>
    </p:spTree>
    <p:extLst>
      <p:ext uri="{BB962C8B-B14F-4D97-AF65-F5344CB8AC3E}">
        <p14:creationId xmlns:p14="http://schemas.microsoft.com/office/powerpoint/2010/main" val="2530896370"/>
      </p:ext>
    </p:extLst>
  </p:cSld>
  <p:clrMapOvr>
    <a:masterClrMapping/>
  </p:clrMapOvr>
  <mc:AlternateContent xmlns:mc="http://schemas.openxmlformats.org/markup-compatibility/2006" xmlns:p14="http://schemas.microsoft.com/office/powerpoint/2010/main">
    <mc:Choice Requires="p14">
      <p:transition spd="slow" p14:dur="2000" advTm="42610"/>
    </mc:Choice>
    <mc:Fallback xmlns="">
      <p:transition spd="slow" advTm="4261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092E-9BE5-DB1B-1C21-4F89BAA70F5A}"/>
              </a:ext>
            </a:extLst>
          </p:cNvPr>
          <p:cNvSpPr>
            <a:spLocks noGrp="1"/>
          </p:cNvSpPr>
          <p:nvPr>
            <p:ph type="title"/>
          </p:nvPr>
        </p:nvSpPr>
        <p:spPr/>
        <p:txBody>
          <a:bodyPr/>
          <a:lstStyle/>
          <a:p>
            <a:r>
              <a:rPr lang="en-US" altLang="zh-CN">
                <a:latin typeface="Microsoft YaHei" panose="020B0503020204020204" pitchFamily="34" charset="-122"/>
                <a:ea typeface="Microsoft YaHei" panose="020B0503020204020204" pitchFamily="34" charset="-122"/>
              </a:rPr>
              <a:t>/.well-known/</a:t>
            </a:r>
            <a:r>
              <a:rPr lang="en-US" altLang="zh-CN" err="1">
                <a:latin typeface="Microsoft YaHei" panose="020B0503020204020204" pitchFamily="34" charset="-122"/>
                <a:ea typeface="Microsoft YaHei" panose="020B0503020204020204" pitchFamily="34" charset="-122"/>
              </a:rPr>
              <a:t>oauth</a:t>
            </a:r>
            <a:r>
              <a:rPr lang="en-US" altLang="zh-CN">
                <a:latin typeface="Microsoft YaHei" panose="020B0503020204020204" pitchFamily="34" charset="-122"/>
                <a:ea typeface="Microsoft YaHei" panose="020B0503020204020204" pitchFamily="34" charset="-122"/>
              </a:rPr>
              <a:t>-authorization-server </a:t>
            </a:r>
            <a:r>
              <a:rPr lang="zh-CN" altLang="en-US">
                <a:latin typeface="Microsoft YaHei" panose="020B0503020204020204" pitchFamily="34" charset="-122"/>
                <a:ea typeface="Microsoft YaHei" panose="020B0503020204020204" pitchFamily="34" charset="-122"/>
              </a:rPr>
              <a:t>示例请求</a:t>
            </a:r>
            <a:endParaRPr lang="en-US">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C2E2A613-37B9-05E9-D463-CCEE628891C7}"/>
              </a:ext>
            </a:extLst>
          </p:cNvPr>
          <p:cNvSpPr>
            <a:spLocks noGrp="1"/>
          </p:cNvSpPr>
          <p:nvPr>
            <p:ph sz="quarter" idx="15"/>
          </p:nvPr>
        </p:nvSpPr>
        <p:spPr/>
        <p:txBody>
          <a:bodyPr>
            <a:normAutofit/>
          </a:bodyPr>
          <a:lstStyle/>
          <a:p>
            <a:r>
              <a:rPr lang="en-US">
                <a:latin typeface="Microsoft YaHei" panose="020B0503020204020204" pitchFamily="34" charset="-122"/>
                <a:ea typeface="Microsoft YaHei" panose="020B0503020204020204" pitchFamily="34" charset="-122"/>
              </a:rPr>
              <a:t>Request</a:t>
            </a:r>
            <a:br>
              <a:rPr lang="en-US">
                <a:latin typeface="Microsoft YaHei" panose="020B0503020204020204" pitchFamily="34" charset="-122"/>
                <a:ea typeface="Microsoft YaHei" panose="020B0503020204020204" pitchFamily="34" charset="-122"/>
              </a:rPr>
            </a:br>
            <a:endParaRPr lang="en-US">
              <a:latin typeface="Microsoft YaHei" panose="020B0503020204020204" pitchFamily="34" charset="-122"/>
              <a:ea typeface="Microsoft YaHei" panose="020B0503020204020204" pitchFamily="34" charset="-122"/>
            </a:endParaRPr>
          </a:p>
        </p:txBody>
      </p:sp>
      <p:sp>
        <p:nvSpPr>
          <p:cNvPr id="4" name="Content Placeholder 3">
            <a:extLst>
              <a:ext uri="{FF2B5EF4-FFF2-40B4-BE49-F238E27FC236}">
                <a16:creationId xmlns:a16="http://schemas.microsoft.com/office/drawing/2014/main" id="{45D53775-1ED6-8AA8-BFAE-C34B8A491445}"/>
              </a:ext>
            </a:extLst>
          </p:cNvPr>
          <p:cNvSpPr>
            <a:spLocks noGrp="1"/>
          </p:cNvSpPr>
          <p:nvPr>
            <p:ph sz="quarter" idx="16"/>
          </p:nvPr>
        </p:nvSpPr>
        <p:spPr/>
        <p:txBody>
          <a:bodyPr>
            <a:normAutofit/>
          </a:bodyPr>
          <a:lstStyle/>
          <a:p>
            <a:r>
              <a:rPr lang="en-US" altLang="zh-CN">
                <a:latin typeface="Microsoft YaHei" panose="020B0503020204020204" pitchFamily="34" charset="-122"/>
                <a:ea typeface="Microsoft YaHei" panose="020B0503020204020204" pitchFamily="34" charset="-122"/>
              </a:rPr>
              <a:t>Response</a:t>
            </a:r>
            <a:br>
              <a:rPr lang="en-US" altLang="zh-CN">
                <a:latin typeface="Microsoft YaHei" panose="020B0503020204020204" pitchFamily="34" charset="-122"/>
                <a:ea typeface="Microsoft YaHei" panose="020B0503020204020204" pitchFamily="34" charset="-122"/>
              </a:rPr>
            </a:br>
            <a:endParaRPr lang="en-US">
              <a:latin typeface="Microsoft YaHei" panose="020B0503020204020204" pitchFamily="34" charset="-122"/>
              <a:ea typeface="Microsoft YaHei" panose="020B0503020204020204" pitchFamily="34" charset="-122"/>
            </a:endParaRPr>
          </a:p>
        </p:txBody>
      </p:sp>
      <p:pic>
        <p:nvPicPr>
          <p:cNvPr id="8" name="Picture 7">
            <a:extLst>
              <a:ext uri="{FF2B5EF4-FFF2-40B4-BE49-F238E27FC236}">
                <a16:creationId xmlns:a16="http://schemas.microsoft.com/office/drawing/2014/main" id="{598192A8-A726-0397-BCC5-DC314D26CFDF}"/>
              </a:ext>
            </a:extLst>
          </p:cNvPr>
          <p:cNvPicPr>
            <a:picLocks noChangeAspect="1"/>
          </p:cNvPicPr>
          <p:nvPr/>
        </p:nvPicPr>
        <p:blipFill>
          <a:blip r:embed="rId3"/>
          <a:stretch>
            <a:fillRect/>
          </a:stretch>
        </p:blipFill>
        <p:spPr>
          <a:xfrm>
            <a:off x="5881898" y="3111436"/>
            <a:ext cx="4612507" cy="3258870"/>
          </a:xfrm>
          <a:prstGeom prst="rect">
            <a:avLst/>
          </a:prstGeom>
        </p:spPr>
      </p:pic>
      <p:pic>
        <p:nvPicPr>
          <p:cNvPr id="10" name="Picture 9">
            <a:extLst>
              <a:ext uri="{FF2B5EF4-FFF2-40B4-BE49-F238E27FC236}">
                <a16:creationId xmlns:a16="http://schemas.microsoft.com/office/drawing/2014/main" id="{2DF4A1B3-967D-204D-98C2-2E95E9BCF2D8}"/>
              </a:ext>
            </a:extLst>
          </p:cNvPr>
          <p:cNvPicPr>
            <a:picLocks noChangeAspect="1"/>
          </p:cNvPicPr>
          <p:nvPr/>
        </p:nvPicPr>
        <p:blipFill>
          <a:blip r:embed="rId4"/>
          <a:stretch>
            <a:fillRect/>
          </a:stretch>
        </p:blipFill>
        <p:spPr>
          <a:xfrm>
            <a:off x="594360" y="3238479"/>
            <a:ext cx="4819372" cy="297492"/>
          </a:xfrm>
          <a:prstGeom prst="rect">
            <a:avLst/>
          </a:prstGeom>
        </p:spPr>
      </p:pic>
    </p:spTree>
    <p:extLst>
      <p:ext uri="{BB962C8B-B14F-4D97-AF65-F5344CB8AC3E}">
        <p14:creationId xmlns:p14="http://schemas.microsoft.com/office/powerpoint/2010/main" val="2198060766"/>
      </p:ext>
    </p:extLst>
  </p:cSld>
  <p:clrMapOvr>
    <a:masterClrMapping/>
  </p:clrMapOvr>
  <mc:AlternateContent xmlns:mc="http://schemas.openxmlformats.org/markup-compatibility/2006" xmlns:p14="http://schemas.microsoft.com/office/powerpoint/2010/main">
    <mc:Choice Requires="p14">
      <p:transition spd="slow" p14:dur="2000" advTm="37589"/>
    </mc:Choice>
    <mc:Fallback xmlns="">
      <p:transition spd="slow" advTm="37589"/>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EEA4E-8E44-CD41-5255-9CEB84FA554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43B3A54-7252-C96A-A8DE-794454B77F4A}"/>
              </a:ext>
            </a:extLst>
          </p:cNvPr>
          <p:cNvPicPr>
            <a:picLocks noChangeAspect="1"/>
          </p:cNvPicPr>
          <p:nvPr/>
        </p:nvPicPr>
        <p:blipFill>
          <a:blip r:embed="rId3"/>
          <a:stretch>
            <a:fillRect/>
          </a:stretch>
        </p:blipFill>
        <p:spPr>
          <a:xfrm>
            <a:off x="2437274" y="0"/>
            <a:ext cx="7317452" cy="6858000"/>
          </a:xfrm>
          <a:prstGeom prst="rect">
            <a:avLst/>
          </a:prstGeom>
        </p:spPr>
      </p:pic>
    </p:spTree>
    <p:extLst>
      <p:ext uri="{BB962C8B-B14F-4D97-AF65-F5344CB8AC3E}">
        <p14:creationId xmlns:p14="http://schemas.microsoft.com/office/powerpoint/2010/main" val="858145010"/>
      </p:ext>
    </p:extLst>
  </p:cSld>
  <p:clrMapOvr>
    <a:masterClrMapping/>
  </p:clrMapOvr>
  <mc:AlternateContent xmlns:mc="http://schemas.openxmlformats.org/markup-compatibility/2006" xmlns:p14="http://schemas.microsoft.com/office/powerpoint/2010/main">
    <mc:Choice Requires="p14">
      <p:transition spd="slow" p14:dur="2000" advTm="54296"/>
    </mc:Choice>
    <mc:Fallback xmlns="">
      <p:transition spd="slow" advTm="5429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CF749-B061-CBE2-BB4F-B2C9714B783A}"/>
              </a:ext>
            </a:extLst>
          </p:cNvPr>
          <p:cNvSpPr>
            <a:spLocks noGrp="1"/>
          </p:cNvSpPr>
          <p:nvPr>
            <p:ph type="title"/>
          </p:nvPr>
        </p:nvSpPr>
        <p:spPr/>
        <p:txBody>
          <a:bodyPr/>
          <a:lstStyle/>
          <a:p>
            <a:r>
              <a:rPr lang="en-US">
                <a:latin typeface="Microsoft YaHei" panose="020B0503020204020204" pitchFamily="34" charset="-122"/>
                <a:ea typeface="Microsoft YaHei" panose="020B0503020204020204" pitchFamily="34" charset="-122"/>
              </a:rPr>
              <a:t>/</a:t>
            </a:r>
            <a:r>
              <a:rPr lang="en-US" altLang="zh-CN">
                <a:latin typeface="Microsoft YaHei" panose="020B0503020204020204" pitchFamily="34" charset="-122"/>
                <a:ea typeface="Microsoft YaHei" panose="020B0503020204020204" pitchFamily="34" charset="-122"/>
              </a:rPr>
              <a:t>register </a:t>
            </a:r>
            <a:r>
              <a:rPr lang="zh-CN" altLang="en-US">
                <a:latin typeface="Microsoft YaHei" panose="020B0503020204020204" pitchFamily="34" charset="-122"/>
                <a:ea typeface="Microsoft YaHei" panose="020B0503020204020204" pitchFamily="34" charset="-122"/>
              </a:rPr>
              <a:t>示例请求</a:t>
            </a:r>
            <a:endParaRPr lang="en-US">
              <a:latin typeface="Microsoft YaHei" panose="020B0503020204020204" pitchFamily="34" charset="-122"/>
              <a:ea typeface="Microsoft YaHei" panose="020B0503020204020204" pitchFamily="34" charset="-122"/>
            </a:endParaRPr>
          </a:p>
        </p:txBody>
      </p:sp>
      <p:sp>
        <p:nvSpPr>
          <p:cNvPr id="3" name="Content Placeholder 2">
            <a:extLst>
              <a:ext uri="{FF2B5EF4-FFF2-40B4-BE49-F238E27FC236}">
                <a16:creationId xmlns:a16="http://schemas.microsoft.com/office/drawing/2014/main" id="{FF455BA4-1049-EF13-AC22-63863533C751}"/>
              </a:ext>
            </a:extLst>
          </p:cNvPr>
          <p:cNvSpPr>
            <a:spLocks noGrp="1"/>
          </p:cNvSpPr>
          <p:nvPr>
            <p:ph sz="quarter" idx="13"/>
          </p:nvPr>
        </p:nvSpPr>
        <p:spPr>
          <a:xfrm>
            <a:off x="595523" y="2676525"/>
            <a:ext cx="5500477" cy="3597470"/>
          </a:xfrm>
        </p:spPr>
        <p:txBody>
          <a:bodyPr/>
          <a:lstStyle/>
          <a:p>
            <a:r>
              <a:rPr lang="en-US" altLang="zh-CN">
                <a:latin typeface="Microsoft YaHei" panose="020B0503020204020204" pitchFamily="34" charset="-122"/>
                <a:ea typeface="Microsoft YaHei" panose="020B0503020204020204" pitchFamily="34" charset="-122"/>
              </a:rPr>
              <a:t>Request</a:t>
            </a:r>
          </a:p>
          <a:p>
            <a:endParaRPr lang="en-US">
              <a:latin typeface="Microsoft YaHei" panose="020B0503020204020204" pitchFamily="34" charset="-122"/>
              <a:ea typeface="Microsoft YaHei" panose="020B0503020204020204" pitchFamily="34" charset="-122"/>
            </a:endParaRPr>
          </a:p>
        </p:txBody>
      </p:sp>
      <p:sp>
        <p:nvSpPr>
          <p:cNvPr id="4" name="Content Placeholder 3">
            <a:extLst>
              <a:ext uri="{FF2B5EF4-FFF2-40B4-BE49-F238E27FC236}">
                <a16:creationId xmlns:a16="http://schemas.microsoft.com/office/drawing/2014/main" id="{C0AA1847-E1FA-169F-491B-5A80B19E5B7D}"/>
              </a:ext>
            </a:extLst>
          </p:cNvPr>
          <p:cNvSpPr>
            <a:spLocks noGrp="1"/>
          </p:cNvSpPr>
          <p:nvPr>
            <p:ph sz="quarter" idx="14"/>
          </p:nvPr>
        </p:nvSpPr>
        <p:spPr>
          <a:xfrm>
            <a:off x="6497690" y="2676525"/>
            <a:ext cx="5069470" cy="3597470"/>
          </a:xfrm>
        </p:spPr>
        <p:txBody>
          <a:bodyPr/>
          <a:lstStyle/>
          <a:p>
            <a:pPr marL="0" indent="0">
              <a:buNone/>
            </a:pPr>
            <a:r>
              <a:rPr lang="en-US">
                <a:latin typeface="Microsoft YaHei" panose="020B0503020204020204" pitchFamily="34" charset="-122"/>
                <a:ea typeface="Microsoft YaHei" panose="020B0503020204020204" pitchFamily="34" charset="-122"/>
              </a:rPr>
              <a:t>Response</a:t>
            </a:r>
          </a:p>
        </p:txBody>
      </p:sp>
      <p:pic>
        <p:nvPicPr>
          <p:cNvPr id="6" name="Picture 5">
            <a:extLst>
              <a:ext uri="{FF2B5EF4-FFF2-40B4-BE49-F238E27FC236}">
                <a16:creationId xmlns:a16="http://schemas.microsoft.com/office/drawing/2014/main" id="{DEACD00F-7D02-816E-8F47-A6C48EC7B9DC}"/>
              </a:ext>
            </a:extLst>
          </p:cNvPr>
          <p:cNvPicPr>
            <a:picLocks noChangeAspect="1"/>
          </p:cNvPicPr>
          <p:nvPr/>
        </p:nvPicPr>
        <p:blipFill>
          <a:blip r:embed="rId3"/>
          <a:stretch>
            <a:fillRect/>
          </a:stretch>
        </p:blipFill>
        <p:spPr>
          <a:xfrm>
            <a:off x="594360" y="3130443"/>
            <a:ext cx="4644320" cy="3143552"/>
          </a:xfrm>
          <a:prstGeom prst="rect">
            <a:avLst/>
          </a:prstGeom>
        </p:spPr>
      </p:pic>
      <p:pic>
        <p:nvPicPr>
          <p:cNvPr id="8" name="Picture 7">
            <a:extLst>
              <a:ext uri="{FF2B5EF4-FFF2-40B4-BE49-F238E27FC236}">
                <a16:creationId xmlns:a16="http://schemas.microsoft.com/office/drawing/2014/main" id="{DBA66431-82C1-1A4F-DFDA-0DB4CD881A62}"/>
              </a:ext>
            </a:extLst>
          </p:cNvPr>
          <p:cNvPicPr>
            <a:picLocks noChangeAspect="1"/>
          </p:cNvPicPr>
          <p:nvPr/>
        </p:nvPicPr>
        <p:blipFill>
          <a:blip r:embed="rId4"/>
          <a:stretch>
            <a:fillRect/>
          </a:stretch>
        </p:blipFill>
        <p:spPr>
          <a:xfrm>
            <a:off x="6497690" y="3209354"/>
            <a:ext cx="4000941" cy="1265906"/>
          </a:xfrm>
          <a:prstGeom prst="rect">
            <a:avLst/>
          </a:prstGeom>
        </p:spPr>
      </p:pic>
    </p:spTree>
    <p:extLst>
      <p:ext uri="{BB962C8B-B14F-4D97-AF65-F5344CB8AC3E}">
        <p14:creationId xmlns:p14="http://schemas.microsoft.com/office/powerpoint/2010/main" val="3253504219"/>
      </p:ext>
    </p:extLst>
  </p:cSld>
  <p:clrMapOvr>
    <a:masterClrMapping/>
  </p:clrMapOvr>
  <mc:AlternateContent xmlns:mc="http://schemas.openxmlformats.org/markup-compatibility/2006" xmlns:p14="http://schemas.microsoft.com/office/powerpoint/2010/main">
    <mc:Choice Requires="p14">
      <p:transition spd="slow" p14:dur="2000" advTm="46672"/>
    </mc:Choice>
    <mc:Fallback xmlns="">
      <p:transition spd="slow" advTm="46672"/>
    </mc:Fallback>
  </mc:AlternateContent>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F4B194E-8B30-4377-8C59-ECFB902D2A2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{6797A27D-09A0-4814-8A29-8CFF652A22BA}tf78853419_win32</Template>
  <TotalTime>0</TotalTime>
  <Words>4197</Words>
  <Application>Microsoft Office PowerPoint</Application>
  <PresentationFormat>Widescreen</PresentationFormat>
  <Paragraphs>149</Paragraphs>
  <Slides>29</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Microsoft YaHei</vt:lpstr>
      <vt:lpstr>Arial</vt:lpstr>
      <vt:lpstr>Calibri</vt:lpstr>
      <vt:lpstr>Franklin Gothic Book</vt:lpstr>
      <vt:lpstr>Franklin Gothic Demi</vt:lpstr>
      <vt:lpstr>Custom</vt:lpstr>
      <vt:lpstr>利用API网关 构建安全的MCP服务器</vt:lpstr>
      <vt:lpstr>主题</vt:lpstr>
      <vt:lpstr>MCP远程服务器授权协议</vt:lpstr>
      <vt:lpstr>为什么选择OAuth</vt:lpstr>
      <vt:lpstr>MCP授权协议流程</vt:lpstr>
      <vt:lpstr>PowerPoint Presentation</vt:lpstr>
      <vt:lpstr>/.well-known/oauth-authorization-server 示例请求</vt:lpstr>
      <vt:lpstr>PowerPoint Presentation</vt:lpstr>
      <vt:lpstr>/register 示例请求</vt:lpstr>
      <vt:lpstr>PowerPoint Presentation</vt:lpstr>
      <vt:lpstr>MCP授权协议与基于OAuth的客户端软件的区别</vt:lpstr>
      <vt:lpstr>MCP授权协议与基于OAuth的客户端软件的区别</vt:lpstr>
      <vt:lpstr>PowerPoint Presentation</vt:lpstr>
      <vt:lpstr>MCP授权协议与基于OAuth的客户端软件的区别</vt:lpstr>
      <vt:lpstr>PowerPoint Presentation</vt:lpstr>
      <vt:lpstr>MCP授权协议与基于OAuth的客户端软件的区别</vt:lpstr>
      <vt:lpstr>PowerPoint Presentation</vt:lpstr>
      <vt:lpstr>演示</vt:lpstr>
      <vt:lpstr>利用Azure API Management 快速添加身份验证</vt:lpstr>
      <vt:lpstr>实现MCP授权协议中的挑战</vt:lpstr>
      <vt:lpstr>API网关如何帮助添加MCP身份认证</vt:lpstr>
      <vt:lpstr>利用API网关的安全验证流程 - 以Azure API Management为例</vt:lpstr>
      <vt:lpstr>PowerPoint Presentation</vt:lpstr>
      <vt:lpstr>利用API网关添加额外的安全控制策略</vt:lpstr>
      <vt:lpstr>利用Azure API Center集中管理与发现MCP服务器</vt:lpstr>
      <vt:lpstr>Azure API Center如何帮助公司管理MCP服务器</vt:lpstr>
      <vt:lpstr>演示</vt:lpstr>
      <vt:lpstr>Q&amp;A</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Chaoyi Yuan</dc:creator>
  <cp:lastModifiedBy>Jun Han</cp:lastModifiedBy>
  <cp:revision>3</cp:revision>
  <dcterms:created xsi:type="dcterms:W3CDTF">2025-05-18T13:39:17Z</dcterms:created>
  <dcterms:modified xsi:type="dcterms:W3CDTF">2025-05-26T08:24:12Z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