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</p:sldMasterIdLst>
  <p:notesMasterIdLst>
    <p:notesMasterId r:id="rId14"/>
  </p:notesMasterIdLst>
  <p:sldIdLst>
    <p:sldId id="292" r:id="rId5"/>
    <p:sldId id="293" r:id="rId6"/>
    <p:sldId id="290" r:id="rId7"/>
    <p:sldId id="289" r:id="rId8"/>
    <p:sldId id="296" r:id="rId9"/>
    <p:sldId id="295" r:id="rId10"/>
    <p:sldId id="297" r:id="rId11"/>
    <p:sldId id="298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howGuides="1">
      <p:cViewPr>
        <p:scale>
          <a:sx n="75" d="100"/>
          <a:sy n="75" d="100"/>
        </p:scale>
        <p:origin x="250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2BC9-9ADE-4D0F-BD12-898ECC8A4729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0F344-BB2E-484B-B5A1-ED259A450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9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0F344-BB2E-484B-B5A1-ED259A45030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195-CB29-4B52-B3B7-9049A5E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CF04-C2E4-4F50-8A1E-FC75D712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CEB7-F3DC-4852-8E0A-4FF02FB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C6D-FE21-425A-B30E-12140C4E268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F7DF-02BC-4C04-8AB3-554B0351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A4CE-AE48-428D-95D0-7952A19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FFFC-9FA3-45C6-A52E-F12BE8E8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672" r:id="rId4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4ADE7-8BC0-468A-856A-98973CDF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6" name="Picture 2" descr="What Next? | Post-school career options, exhibitions &amp; more">
            <a:extLst>
              <a:ext uri="{FF2B5EF4-FFF2-40B4-BE49-F238E27FC236}">
                <a16:creationId xmlns:a16="http://schemas.microsoft.com/office/drawing/2014/main" id="{B4FBCBA0-3035-4027-95E8-5C9B96B9B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" r="7613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F5359-559A-43DC-9DDE-C63C586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3429000"/>
            <a:ext cx="3803904" cy="27479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a platform which connects organizational stake holders to help students to find their suitable job for there profile.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51933" y="948266"/>
            <a:ext cx="1119293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DESCRIPTION</a:t>
            </a: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028" y="2375958"/>
            <a:ext cx="11563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and education comes from hard-work and knowledge. So, there by we can say that every student who has talent irrespective of there background with no fear are eligible to be placed/get settled in different domain companies/jobs of there interests. We create a platform where each and every student can show there talent and settled.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not only applicable for student analysis but also for the college prosperities, Indian integrity and also company development 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analysis given by the application can know the average predicable numbers of talented in present as well as to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application , the revolution of different domains come into practices quickly from developers to students .For example:-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time AI was introduced to students, the world has started already developing </a:t>
            </a:r>
            <a:r>
              <a:rPr lang="en-IN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it.So,in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our application we introduce all kinds of new domains.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419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6133975" y="2789760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Q6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6177764" y="3903624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Q7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6144767" y="505367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</a:rPr>
              <a:t>Q8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6147543" y="1625223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Q5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4283266" y="316384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6538299" y="140866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6444889" y="5952347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60" y="1776097"/>
            <a:ext cx="2398950" cy="335277"/>
          </a:xfrm>
        </p:spPr>
        <p:txBody>
          <a:bodyPr/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Where student can create/edit their profile.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63932" y="1776098"/>
            <a:ext cx="3132667" cy="302186"/>
          </a:xfrm>
        </p:spPr>
        <p:txBody>
          <a:bodyPr/>
          <a:lstStyle/>
          <a:p>
            <a:r>
              <a:rPr lang="en-US" dirty="0" smtClean="0"/>
              <a:t>DOMAIN TEST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0340" y="2111375"/>
            <a:ext cx="2179637" cy="706438"/>
          </a:xfrm>
        </p:spPr>
        <p:txBody>
          <a:bodyPr/>
          <a:lstStyle/>
          <a:p>
            <a:r>
              <a:rPr lang="en-US" dirty="0" smtClean="0"/>
              <a:t>Student can check their ability and talent in specific domain where he/she is interested.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0059" y="2914739"/>
            <a:ext cx="2586297" cy="302186"/>
          </a:xfrm>
        </p:spPr>
        <p:txBody>
          <a:bodyPr/>
          <a:lstStyle/>
          <a:p>
            <a:r>
              <a:rPr lang="en-US" sz="1400" dirty="0" smtClean="0"/>
              <a:t>INTRESTED JOBS/INTERNSHIPS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420532"/>
            <a:ext cx="2179637" cy="540715"/>
          </a:xfrm>
        </p:spPr>
        <p:txBody>
          <a:bodyPr/>
          <a:lstStyle/>
          <a:p>
            <a:r>
              <a:rPr lang="en-US" dirty="0" smtClean="0"/>
              <a:t>Any domain student can be a part of basic application.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75353" y="2850231"/>
            <a:ext cx="2159000" cy="302186"/>
          </a:xfrm>
        </p:spPr>
        <p:txBody>
          <a:bodyPr/>
          <a:lstStyle/>
          <a:p>
            <a:r>
              <a:rPr lang="en-US" dirty="0" smtClean="0"/>
              <a:t>JOB TRAILS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30340" y="3194085"/>
            <a:ext cx="2179637" cy="706438"/>
          </a:xfrm>
        </p:spPr>
        <p:txBody>
          <a:bodyPr/>
          <a:lstStyle/>
          <a:p>
            <a:r>
              <a:rPr lang="en-US" dirty="0" smtClean="0"/>
              <a:t>Students are eligible for job trails from pre final year onwards. But any year student's eligible for internships.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3961247"/>
            <a:ext cx="2586296" cy="398926"/>
          </a:xfrm>
        </p:spPr>
        <p:txBody>
          <a:bodyPr/>
          <a:lstStyle/>
          <a:p>
            <a:r>
              <a:rPr lang="en-US" dirty="0" smtClean="0"/>
              <a:t>DOP(DIRECTOR OF PLACEMENT)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501963"/>
            <a:ext cx="2179637" cy="597066"/>
          </a:xfrm>
        </p:spPr>
        <p:txBody>
          <a:bodyPr/>
          <a:lstStyle/>
          <a:p>
            <a:r>
              <a:rPr lang="en-US" dirty="0" smtClean="0"/>
              <a:t>The person who represents the specific university or college.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50977" y="3973345"/>
            <a:ext cx="2159000" cy="302186"/>
          </a:xfrm>
        </p:spPr>
        <p:txBody>
          <a:bodyPr/>
          <a:lstStyle/>
          <a:p>
            <a:r>
              <a:rPr lang="en-US" dirty="0"/>
              <a:t>WORK EXPERENCE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40658" y="4524063"/>
            <a:ext cx="2179637" cy="631751"/>
          </a:xfrm>
        </p:spPr>
        <p:txBody>
          <a:bodyPr/>
          <a:lstStyle/>
          <a:p>
            <a:r>
              <a:rPr lang="en-US" dirty="0" smtClean="0"/>
              <a:t>Every student must have a intern which provides him/her a experience to do work.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0060" y="5231920"/>
            <a:ext cx="2398950" cy="302186"/>
          </a:xfrm>
        </p:spPr>
        <p:txBody>
          <a:bodyPr/>
          <a:lstStyle/>
          <a:p>
            <a:r>
              <a:rPr lang="en-US" dirty="0" smtClean="0"/>
              <a:t>Company Executive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Starting from MNC’s to STARTUP’s register in this platform to choose the best students.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61294" y="5155815"/>
            <a:ext cx="2371705" cy="302186"/>
          </a:xfrm>
        </p:spPr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40657" y="5698067"/>
            <a:ext cx="2179637" cy="563333"/>
          </a:xfrm>
        </p:spPr>
        <p:txBody>
          <a:bodyPr/>
          <a:lstStyle/>
          <a:p>
            <a:r>
              <a:rPr lang="en-US" dirty="0" smtClean="0"/>
              <a:t>Every details provided by the student must be verified by the respective college coordinator.</a:t>
            </a:r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0" y="536913"/>
            <a:ext cx="11731752" cy="630936"/>
          </a:xfrm>
        </p:spPr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functionality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866225" y="224716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852085" y="2839475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5909406" y="223355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Q6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Q7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Q8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Q5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182126" y="2830007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113736" y="2494689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an account .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1" y="4486178"/>
            <a:ext cx="1287951" cy="2295622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Companies should register themselves.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College/universities coordinator should enroll </a:t>
            </a:r>
            <a:r>
              <a:rPr lang="en-US" sz="1000" dirty="0" smtClean="0"/>
              <a:t>behalf of college.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 should create an account and mention proper information.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Domain selection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2083955"/>
          </a:xfrm>
        </p:spPr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Students can choose their interested domain.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He should write exam based on his selection of domain.</a:t>
            </a:r>
            <a:endParaRPr lang="en-US" sz="1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48000" y="4014522"/>
            <a:ext cx="1355121" cy="302186"/>
          </a:xfrm>
        </p:spPr>
        <p:txBody>
          <a:bodyPr/>
          <a:lstStyle/>
          <a:p>
            <a:r>
              <a:rPr lang="en-US" dirty="0" smtClean="0"/>
              <a:t>Get Certified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exam will be conducted in our platform.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we conduct different domain examinations.</a:t>
            </a:r>
            <a:endParaRPr lang="en-US" sz="1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Aptitude testing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1000" dirty="0"/>
              <a:t>Students should go through aptitude test once they get certified with </a:t>
            </a:r>
            <a:r>
              <a:rPr lang="en-US" sz="1000" dirty="0" smtClean="0"/>
              <a:t>domain testing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Ability Testing 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1000" dirty="0"/>
              <a:t>Based on the rank/his performance he/she can get a suitable job/ internship.</a:t>
            </a:r>
          </a:p>
          <a:p>
            <a:endParaRPr lang="en-US" sz="1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0" y="4014522"/>
            <a:ext cx="1298983" cy="302186"/>
          </a:xfrm>
        </p:spPr>
        <p:txBody>
          <a:bodyPr/>
          <a:lstStyle/>
          <a:p>
            <a:r>
              <a:rPr lang="en-US" dirty="0" smtClean="0"/>
              <a:t>Recruitment letter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The offer letter provided by the companies.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 smtClean="0"/>
              <a:t>Which the offer letter will be shared to student as well as college/university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Agreement letter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457422"/>
          </a:xfrm>
        </p:spPr>
        <p:txBody>
          <a:bodyPr/>
          <a:lstStyle/>
          <a:p>
            <a:r>
              <a:rPr lang="en-US" sz="1000" dirty="0" smtClean="0"/>
              <a:t>Once the student get offer letter, he must give an agreement letter which tells that he agrees to that job/internship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xit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2083955"/>
          </a:xfrm>
        </p:spPr>
        <p:txBody>
          <a:bodyPr/>
          <a:lstStyle/>
          <a:p>
            <a:r>
              <a:rPr lang="en-US" sz="1000" dirty="0" smtClean="0"/>
              <a:t>If he/sh</a:t>
            </a:r>
            <a:r>
              <a:rPr lang="en-US" sz="1000" dirty="0" smtClean="0"/>
              <a:t>e get intern opportunities, he/she is eligible for job trails.</a:t>
            </a:r>
          </a:p>
          <a:p>
            <a:r>
              <a:rPr lang="en-US" sz="1000" dirty="0" smtClean="0"/>
              <a:t>Once any student get job he/she will be removed from this application by verifying with company and college/university.</a:t>
            </a:r>
            <a:endParaRPr lang="en-US" sz="1000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lgerian" panose="04020705040A02060702" pitchFamily="82" charset="0"/>
              </a:rPr>
              <a:t>Flow chart</a:t>
            </a:r>
            <a:endParaRPr lang="en-US" b="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0177"/>
            <a:ext cx="120904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776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51440" y="21336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photo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1981" y="1969253"/>
            <a:ext cx="97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details</a:t>
            </a:r>
            <a:endParaRPr lang="en-IN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49770" y="3063267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 smtClean="0"/>
              <a:t>settings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050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Company interface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24" y="1128764"/>
            <a:ext cx="11890755" cy="52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303867"/>
          </a:xfrm>
        </p:spPr>
        <p:txBody>
          <a:bodyPr/>
          <a:lstStyle/>
          <a:p>
            <a:r>
              <a:rPr lang="en-IN" b="0" dirty="0" smtClean="0">
                <a:latin typeface="Algerian" panose="04020705040A02060702" pitchFamily="82" charset="0"/>
              </a:rPr>
              <a:t>WHAT MAKES MY APPLICATION Different FROM OTHERS?</a:t>
            </a: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Image result for thinking face meme | Memes, Funny memes, Reaction 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49" y="2494492"/>
            <a:ext cx="3372686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2933" y="2494492"/>
            <a:ext cx="553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know about new technologies and can develop themselves.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students but Government and Universities/colleges can get estimated values of student’s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the exact analysis of strengths and weaknesses of students in there interested domain.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proper upcoming opportunities given by different companies to students.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tf16411242_win32</Template>
  <TotalTime>0</TotalTime>
  <Words>570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Avenir Next LT Pro Light</vt:lpstr>
      <vt:lpstr>Calibri</vt:lpstr>
      <vt:lpstr>Courier New</vt:lpstr>
      <vt:lpstr>Speak Pro</vt:lpstr>
      <vt:lpstr>Times New Roman</vt:lpstr>
      <vt:lpstr>Wingdings</vt:lpstr>
      <vt:lpstr>2_Office Theme</vt:lpstr>
      <vt:lpstr>PROBLEM STATEMENT</vt:lpstr>
      <vt:lpstr>DESCRIPTION</vt:lpstr>
      <vt:lpstr>functionality</vt:lpstr>
      <vt:lpstr>Flow chart</vt:lpstr>
      <vt:lpstr>PowerPoint Presentation</vt:lpstr>
      <vt:lpstr>PowerPoint Presentation</vt:lpstr>
      <vt:lpstr>Company interface</vt:lpstr>
      <vt:lpstr>PowerPoint Presentation</vt:lpstr>
      <vt:lpstr>WHAT MAKES MY APPLICATION Different FROM OTHERS?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2020-10-05T06:02:43Z</dcterms:created>
  <dcterms:modified xsi:type="dcterms:W3CDTF">2020-10-05T14:53:50Z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