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2" r:id="rId4"/>
  </p:sldMasterIdLst>
  <p:notesMasterIdLst>
    <p:notesMasterId r:id="rId15"/>
  </p:notesMasterIdLst>
  <p:sldIdLst>
    <p:sldId id="292" r:id="rId5"/>
    <p:sldId id="293" r:id="rId6"/>
    <p:sldId id="290" r:id="rId7"/>
    <p:sldId id="289" r:id="rId8"/>
    <p:sldId id="299" r:id="rId9"/>
    <p:sldId id="296" r:id="rId10"/>
    <p:sldId id="295" r:id="rId11"/>
    <p:sldId id="297" r:id="rId12"/>
    <p:sldId id="298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95F"/>
    <a:srgbClr val="136143"/>
    <a:srgbClr val="0B3B29"/>
    <a:srgbClr val="8439BD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 showGuides="1">
      <p:cViewPr>
        <p:scale>
          <a:sx n="75" d="100"/>
          <a:sy n="75" d="100"/>
        </p:scale>
        <p:origin x="974" y="24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52BC9-9ADE-4D0F-BD12-898ECC8A4729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0F344-BB2E-484B-B5A1-ED259A450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59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0F344-BB2E-484B-B5A1-ED259A45030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10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0F344-BB2E-484B-B5A1-ED259A45030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01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9195-CB29-4B52-B3B7-9049A5E1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CF04-C2E4-4F50-8A1E-FC75D7125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0CEB7-F3DC-4852-8E0A-4FF02FB3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C6D-FE21-425A-B30E-12140C4E2689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7F7DF-02BC-4C04-8AB3-554B0351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1A4CE-AE48-428D-95D0-7952A196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FFFC-9FA3-45C6-A52E-F12BE8E80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5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  <p:sldLayoutId id="2147483672" r:id="rId4"/>
  </p:sldLayoutIdLst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B4ADE7-8BC0-468A-856A-98973CDF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PROBLEM STATEMENT</a:t>
            </a:r>
          </a:p>
        </p:txBody>
      </p:sp>
      <p:pic>
        <p:nvPicPr>
          <p:cNvPr id="6" name="Picture 2" descr="What Next? | Post-school career options, exhibitions &amp; more">
            <a:extLst>
              <a:ext uri="{FF2B5EF4-FFF2-40B4-BE49-F238E27FC236}">
                <a16:creationId xmlns:a16="http://schemas.microsoft.com/office/drawing/2014/main" id="{B4FBCBA0-3035-4027-95E8-5C9B96B9B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" r="7613" b="-3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F5359-559A-43DC-9DDE-C63C5863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3429000"/>
            <a:ext cx="3803904" cy="27479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make a platform which connects organizational stake holders to help students to find their suitable job for there profile.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651933" y="948266"/>
            <a:ext cx="11192933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2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24" y="457199"/>
            <a:ext cx="11731752" cy="1303867"/>
          </a:xfrm>
        </p:spPr>
        <p:txBody>
          <a:bodyPr/>
          <a:lstStyle/>
          <a:p>
            <a:r>
              <a:rPr lang="en-IN" b="0" dirty="0" smtClean="0">
                <a:latin typeface="Algerian" panose="04020705040A02060702" pitchFamily="82" charset="0"/>
              </a:rPr>
              <a:t>WHAT MAKES MY APPLICATION Different FROM OTHERS?</a:t>
            </a:r>
            <a:endParaRPr lang="en-IN" b="0" dirty="0">
              <a:latin typeface="Algerian" panose="04020705040A02060702" pitchFamily="82" charset="0"/>
            </a:endParaRPr>
          </a:p>
        </p:txBody>
      </p:sp>
      <p:pic>
        <p:nvPicPr>
          <p:cNvPr id="1026" name="Picture 2" descr="Image result for thinking face meme | Memes, Funny memes, Reaction fa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49" y="2494492"/>
            <a:ext cx="3372686" cy="267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42933" y="2494492"/>
            <a:ext cx="553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can know about new technologies and can develop themselves.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only students but Government and Universities/colleges can get estimated values of student’s performance.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provide the exact analysis of strengths and weaknesses of students in there interested domain.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also provide proper upcoming opportunities given by different companies to students.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43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>
                <a:latin typeface="Algerian" panose="04020705040A02060702" pitchFamily="82" charset="0"/>
              </a:rPr>
              <a:t>DESCRIPTION</a:t>
            </a:r>
            <a:endParaRPr lang="en-IN" b="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4028" y="2375958"/>
            <a:ext cx="115639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and education comes from hard-work and knowledge. So, there by we can say that every student who has talent irrespective of their background with no fear are eligible to be placed/get settled in different domain of companies/jobs of their interests. We are creating a platform where each and every student can show their talent and get settled.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is not only applicable for student analysis but also for the college prosperities, Indian integrity and also company development . This application’s analysis will prove to be vital in predicting the average number of talent’s at present and as well in the future.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this application , the revolution of different domains come into practice quickly from developers to students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example:- By the time AI was introduced to students, the world has started already developing it. So, in our application we introduce all kinds of new domains.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9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2F02A22-56A3-42EF-908D-D2912537BFCB}"/>
              </a:ext>
            </a:extLst>
          </p:cNvPr>
          <p:cNvSpPr/>
          <p:nvPr/>
        </p:nvSpPr>
        <p:spPr>
          <a:xfrm>
            <a:off x="409537" y="285450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/>
                </a:solidFill>
              </a:rPr>
              <a:t>F</a:t>
            </a:r>
            <a:r>
              <a:rPr lang="en-US" sz="2000" dirty="0" smtClean="0">
                <a:solidFill>
                  <a:schemeClr val="accent5"/>
                </a:solidFill>
              </a:rPr>
              <a:t>2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00843-B3EC-400A-ACDA-E2D1492353C4}"/>
              </a:ext>
            </a:extLst>
          </p:cNvPr>
          <p:cNvSpPr/>
          <p:nvPr/>
        </p:nvSpPr>
        <p:spPr>
          <a:xfrm>
            <a:off x="409537" y="398473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F</a:t>
            </a:r>
            <a:r>
              <a:rPr lang="en-US" sz="2000" dirty="0" smtClean="0">
                <a:solidFill>
                  <a:schemeClr val="accent6"/>
                </a:solidFill>
              </a:rPr>
              <a:t>3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588404-8416-465D-8076-FA0F5968D6E9}"/>
              </a:ext>
            </a:extLst>
          </p:cNvPr>
          <p:cNvSpPr/>
          <p:nvPr/>
        </p:nvSpPr>
        <p:spPr>
          <a:xfrm>
            <a:off x="409537" y="511496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3"/>
                </a:solidFill>
              </a:rPr>
              <a:t>F</a:t>
            </a:r>
            <a:r>
              <a:rPr lang="en-US" sz="2000" dirty="0" smtClean="0">
                <a:solidFill>
                  <a:schemeClr val="accent3"/>
                </a:solidFill>
              </a:rPr>
              <a:t>4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C88F6D-5AD1-4E30-A2A7-09616FFB96E8}"/>
              </a:ext>
            </a:extLst>
          </p:cNvPr>
          <p:cNvSpPr/>
          <p:nvPr/>
        </p:nvSpPr>
        <p:spPr>
          <a:xfrm>
            <a:off x="409537" y="172427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</a:rPr>
              <a:t>F</a:t>
            </a:r>
            <a:r>
              <a:rPr lang="en-US" sz="2000" dirty="0" smtClean="0">
                <a:solidFill>
                  <a:schemeClr val="accent4"/>
                </a:solidFill>
              </a:rPr>
              <a:t>1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22" name="Freeform: Shape 121" descr="timeline ">
            <a:extLst>
              <a:ext uri="{FF2B5EF4-FFF2-40B4-BE49-F238E27FC236}">
                <a16:creationId xmlns:a16="http://schemas.microsoft.com/office/drawing/2014/main" id="{728E0998-1474-41D6-9145-8BF65D7031C4}"/>
              </a:ext>
            </a:extLst>
          </p:cNvPr>
          <p:cNvSpPr/>
          <p:nvPr/>
        </p:nvSpPr>
        <p:spPr>
          <a:xfrm rot="16200000" flipV="1">
            <a:off x="-1456639" y="3241639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23" name="Oval 122" descr="timeline endpoints">
            <a:extLst>
              <a:ext uri="{FF2B5EF4-FFF2-40B4-BE49-F238E27FC236}">
                <a16:creationId xmlns:a16="http://schemas.microsoft.com/office/drawing/2014/main" id="{BFD4FC00-6DDF-4537-8F8F-569E05A2C3D8}"/>
              </a:ext>
            </a:extLst>
          </p:cNvPr>
          <p:cNvSpPr/>
          <p:nvPr/>
        </p:nvSpPr>
        <p:spPr>
          <a:xfrm>
            <a:off x="745262" y="1496310"/>
            <a:ext cx="137199" cy="13719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 descr="timeline endpoints">
            <a:extLst>
              <a:ext uri="{FF2B5EF4-FFF2-40B4-BE49-F238E27FC236}">
                <a16:creationId xmlns:a16="http://schemas.microsoft.com/office/drawing/2014/main" id="{5387A8A8-5D57-4087-B02A-3E7747DFDA2D}"/>
              </a:ext>
            </a:extLst>
          </p:cNvPr>
          <p:cNvSpPr/>
          <p:nvPr/>
        </p:nvSpPr>
        <p:spPr>
          <a:xfrm>
            <a:off x="745262" y="6031711"/>
            <a:ext cx="137199" cy="13719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073F816-3D0A-4E38-8B67-6C666F8ED42F}"/>
              </a:ext>
            </a:extLst>
          </p:cNvPr>
          <p:cNvSpPr/>
          <p:nvPr/>
        </p:nvSpPr>
        <p:spPr>
          <a:xfrm>
            <a:off x="6133975" y="2789760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/>
                </a:solidFill>
              </a:rPr>
              <a:t>F</a:t>
            </a:r>
            <a:r>
              <a:rPr lang="en-US" sz="2000" dirty="0" smtClean="0">
                <a:solidFill>
                  <a:schemeClr val="accent5"/>
                </a:solidFill>
              </a:rPr>
              <a:t>6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260482C-CC6B-42CA-956C-A7F7C57B9121}"/>
              </a:ext>
            </a:extLst>
          </p:cNvPr>
          <p:cNvSpPr/>
          <p:nvPr/>
        </p:nvSpPr>
        <p:spPr>
          <a:xfrm>
            <a:off x="6177764" y="3903624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F</a:t>
            </a:r>
            <a:r>
              <a:rPr lang="en-US" sz="2000" dirty="0" smtClean="0">
                <a:solidFill>
                  <a:schemeClr val="accent6"/>
                </a:solidFill>
              </a:rPr>
              <a:t>7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507C1C3-7CC1-4B63-94AA-1FF386315C2E}"/>
              </a:ext>
            </a:extLst>
          </p:cNvPr>
          <p:cNvSpPr/>
          <p:nvPr/>
        </p:nvSpPr>
        <p:spPr>
          <a:xfrm>
            <a:off x="6144767" y="5053676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3"/>
                </a:solidFill>
              </a:rPr>
              <a:t>F</a:t>
            </a:r>
            <a:r>
              <a:rPr lang="en-US" sz="2000" dirty="0" smtClean="0">
                <a:solidFill>
                  <a:schemeClr val="accent3"/>
                </a:solidFill>
              </a:rPr>
              <a:t>8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0502D9A-FD9E-4A43-BA18-2C1D0F543AEF}"/>
              </a:ext>
            </a:extLst>
          </p:cNvPr>
          <p:cNvSpPr/>
          <p:nvPr/>
        </p:nvSpPr>
        <p:spPr>
          <a:xfrm>
            <a:off x="6147543" y="1625223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</a:rPr>
              <a:t>F</a:t>
            </a:r>
            <a:r>
              <a:rPr lang="en-US" sz="2000" dirty="0" smtClean="0">
                <a:solidFill>
                  <a:schemeClr val="accent4"/>
                </a:solidFill>
              </a:rPr>
              <a:t>5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62" name="Freeform: Shape 61" descr="timeline ">
            <a:extLst>
              <a:ext uri="{FF2B5EF4-FFF2-40B4-BE49-F238E27FC236}">
                <a16:creationId xmlns:a16="http://schemas.microsoft.com/office/drawing/2014/main" id="{76F2E5DE-65D1-46F6-85DD-2B6279C14C2E}"/>
              </a:ext>
            </a:extLst>
          </p:cNvPr>
          <p:cNvSpPr/>
          <p:nvPr/>
        </p:nvSpPr>
        <p:spPr>
          <a:xfrm rot="16200000" flipV="1">
            <a:off x="4283266" y="3163842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3" name="Oval 62" descr="timeline endpoints">
            <a:extLst>
              <a:ext uri="{FF2B5EF4-FFF2-40B4-BE49-F238E27FC236}">
                <a16:creationId xmlns:a16="http://schemas.microsoft.com/office/drawing/2014/main" id="{C97A6697-CBD6-47D7-847A-C62AADC26D68}"/>
              </a:ext>
            </a:extLst>
          </p:cNvPr>
          <p:cNvSpPr/>
          <p:nvPr/>
        </p:nvSpPr>
        <p:spPr>
          <a:xfrm>
            <a:off x="6538299" y="1408660"/>
            <a:ext cx="137199" cy="13719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 descr="timeline endpoints">
            <a:extLst>
              <a:ext uri="{FF2B5EF4-FFF2-40B4-BE49-F238E27FC236}">
                <a16:creationId xmlns:a16="http://schemas.microsoft.com/office/drawing/2014/main" id="{D6425C0B-B465-4781-9F33-0C9EDB468AB1}"/>
              </a:ext>
            </a:extLst>
          </p:cNvPr>
          <p:cNvSpPr/>
          <p:nvPr/>
        </p:nvSpPr>
        <p:spPr>
          <a:xfrm>
            <a:off x="6444889" y="5952347"/>
            <a:ext cx="137199" cy="13719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8694CB6-8810-4204-95A5-8923D3F12C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0060" y="1776097"/>
            <a:ext cx="2398950" cy="335277"/>
          </a:xfrm>
        </p:spPr>
        <p:txBody>
          <a:bodyPr/>
          <a:lstStyle/>
          <a:p>
            <a:r>
              <a:rPr lang="en-US" dirty="0" smtClean="0"/>
              <a:t>STUDENT PROFILE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EF251BE-2210-4018-A5B5-22C7E5B8C3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Where student can create/edit their profile.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685C167F-432D-4977-A932-30831D5AF0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63932" y="1776098"/>
            <a:ext cx="3132667" cy="302186"/>
          </a:xfrm>
        </p:spPr>
        <p:txBody>
          <a:bodyPr/>
          <a:lstStyle/>
          <a:p>
            <a:r>
              <a:rPr lang="en-US" dirty="0" smtClean="0"/>
              <a:t>DOMAIN TEST</a:t>
            </a:r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0FB9229-010F-4B75-A34A-1A024B9D76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30340" y="2111375"/>
            <a:ext cx="2179637" cy="706438"/>
          </a:xfrm>
        </p:spPr>
        <p:txBody>
          <a:bodyPr/>
          <a:lstStyle/>
          <a:p>
            <a:r>
              <a:rPr lang="en-US" dirty="0" smtClean="0"/>
              <a:t>Student can check their ability and talent in specific domain where he/she is interested.</a:t>
            </a:r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4217F314-885B-4E79-856F-7870D2DE83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80059" y="2914739"/>
            <a:ext cx="2586297" cy="302186"/>
          </a:xfrm>
        </p:spPr>
        <p:txBody>
          <a:bodyPr/>
          <a:lstStyle/>
          <a:p>
            <a:r>
              <a:rPr lang="en-US" sz="1400" dirty="0" smtClean="0"/>
              <a:t>INTRESTED JOBS/INTERNSHIPS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AF13AF4C-1B15-4E21-9913-7EFB3D2EE6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420532"/>
            <a:ext cx="2179637" cy="540715"/>
          </a:xfrm>
        </p:spPr>
        <p:txBody>
          <a:bodyPr/>
          <a:lstStyle/>
          <a:p>
            <a:r>
              <a:rPr lang="en-US" dirty="0" smtClean="0"/>
              <a:t>Any domain student can be a part of basic application.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04B6F82-5AE4-4B93-8836-731D40FEC8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75353" y="2850231"/>
            <a:ext cx="2159000" cy="302186"/>
          </a:xfrm>
        </p:spPr>
        <p:txBody>
          <a:bodyPr/>
          <a:lstStyle/>
          <a:p>
            <a:r>
              <a:rPr lang="en-US" dirty="0" smtClean="0"/>
              <a:t>JOB TRAILS</a:t>
            </a:r>
            <a:endParaRPr lang="en-US" dirty="0"/>
          </a:p>
          <a:p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1B5001E8-2FFC-4D65-B6AC-966742F4AE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30340" y="3194085"/>
            <a:ext cx="2179637" cy="706438"/>
          </a:xfrm>
        </p:spPr>
        <p:txBody>
          <a:bodyPr/>
          <a:lstStyle/>
          <a:p>
            <a:r>
              <a:rPr lang="en-US" dirty="0" smtClean="0"/>
              <a:t>Students are eligible for job trails from pre final year onwards </a:t>
            </a:r>
            <a:r>
              <a:rPr lang="en-US" dirty="0"/>
              <a:t>b</a:t>
            </a:r>
            <a:r>
              <a:rPr lang="en-US" dirty="0" smtClean="0"/>
              <a:t>ut there is no restriction on internships.</a:t>
            </a:r>
            <a:endParaRPr lang="en-US" dirty="0"/>
          </a:p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53DB2DC1-006D-4480-B974-3013758BC2D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580060" y="3961247"/>
            <a:ext cx="2586296" cy="398926"/>
          </a:xfrm>
        </p:spPr>
        <p:txBody>
          <a:bodyPr/>
          <a:lstStyle/>
          <a:p>
            <a:r>
              <a:rPr lang="en-US" dirty="0" smtClean="0"/>
              <a:t>DOP(DIRECTOR OF PLACEMENT)</a:t>
            </a:r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244ECB52-1DA3-49B3-8122-7826629574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501963"/>
            <a:ext cx="2179637" cy="597066"/>
          </a:xfrm>
        </p:spPr>
        <p:txBody>
          <a:bodyPr/>
          <a:lstStyle/>
          <a:p>
            <a:r>
              <a:rPr lang="en-US" dirty="0" smtClean="0"/>
              <a:t>The person who represents the specific university or college.</a:t>
            </a:r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155A4C6-32D1-4A9A-A4B9-E017E2021F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650977" y="3973345"/>
            <a:ext cx="2159000" cy="302186"/>
          </a:xfrm>
        </p:spPr>
        <p:txBody>
          <a:bodyPr/>
          <a:lstStyle/>
          <a:p>
            <a:r>
              <a:rPr lang="en-US" dirty="0"/>
              <a:t>WORK EXPERENCE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3EB096E-DD78-4082-8B9A-02CDDE0E60D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640658" y="4524063"/>
            <a:ext cx="2179637" cy="631751"/>
          </a:xfrm>
        </p:spPr>
        <p:txBody>
          <a:bodyPr/>
          <a:lstStyle/>
          <a:p>
            <a:r>
              <a:rPr lang="en-US" dirty="0" smtClean="0"/>
              <a:t>Every student must have a intern which provides him/her a experience to do work.</a:t>
            </a:r>
            <a:endParaRPr lang="en-US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A964986D-81D9-4212-B292-9ECBDE82477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80060" y="5231920"/>
            <a:ext cx="2398950" cy="302186"/>
          </a:xfrm>
        </p:spPr>
        <p:txBody>
          <a:bodyPr/>
          <a:lstStyle/>
          <a:p>
            <a:r>
              <a:rPr lang="en-US" dirty="0" smtClean="0"/>
              <a:t>Company Executive</a:t>
            </a:r>
            <a:endParaRPr lang="en-US" dirty="0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936A8164-ED3D-4305-A24D-B9365E626A2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smtClean="0"/>
              <a:t>Starting from MNCs to STARTUPs register in this platform to choose the best students.</a:t>
            </a:r>
            <a:endParaRPr lang="en-US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43C5216B-9CA8-4EEA-B394-543ED047FEE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61294" y="5155815"/>
            <a:ext cx="2371705" cy="302186"/>
          </a:xfrm>
        </p:spPr>
        <p:txBody>
          <a:bodyPr/>
          <a:lstStyle/>
          <a:p>
            <a:r>
              <a:rPr lang="en-US" dirty="0" smtClean="0"/>
              <a:t>TERMS AND CONDITIONS</a:t>
            </a:r>
            <a:endParaRPr lang="en-US" dirty="0"/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58003C06-BDED-469F-BCF4-83E146F9A56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40657" y="5698067"/>
            <a:ext cx="2179637" cy="563333"/>
          </a:xfrm>
        </p:spPr>
        <p:txBody>
          <a:bodyPr/>
          <a:lstStyle/>
          <a:p>
            <a:r>
              <a:rPr lang="en-US" dirty="0" smtClean="0"/>
              <a:t>Every details provided by the student must be verified by the respective college coordinator.</a:t>
            </a:r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53DC234D-BFFC-420A-AF40-5BB71C33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30" y="536913"/>
            <a:ext cx="11731752" cy="630936"/>
          </a:xfrm>
        </p:spPr>
        <p:txBody>
          <a:bodyPr/>
          <a:lstStyle/>
          <a:p>
            <a:r>
              <a:rPr lang="en-US" b="0" dirty="0" smtClean="0">
                <a:latin typeface="Algerian" panose="04020705040A02060702" pitchFamily="82" charset="0"/>
              </a:rPr>
              <a:t>functionality</a:t>
            </a:r>
            <a:endParaRPr lang="en-US" b="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3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 descr="timeline ">
            <a:extLst>
              <a:ext uri="{FF2B5EF4-FFF2-40B4-BE49-F238E27FC236}">
                <a16:creationId xmlns:a16="http://schemas.microsoft.com/office/drawing/2014/main" id="{8D4775DE-A457-470F-9215-52C254BEA12F}"/>
              </a:ext>
            </a:extLst>
          </p:cNvPr>
          <p:cNvSpPr/>
          <p:nvPr/>
        </p:nvSpPr>
        <p:spPr>
          <a:xfrm rot="10800000" flipV="1">
            <a:off x="866225" y="2247163"/>
            <a:ext cx="5431542" cy="1392649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66000">
                <a:schemeClr val="accent6"/>
              </a:gs>
              <a:gs pos="42000">
                <a:schemeClr val="accent5"/>
              </a:gs>
              <a:gs pos="8000">
                <a:schemeClr val="accent4"/>
              </a:gs>
              <a:gs pos="9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1944208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Q2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3296537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Q3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4648865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/>
                </a:solidFill>
              </a:rPr>
              <a:t>Q4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591879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Q1</a:t>
            </a:r>
          </a:p>
        </p:txBody>
      </p:sp>
      <p:sp>
        <p:nvSpPr>
          <p:cNvPr id="51" name="Oval 50" descr="timeline endpoints">
            <a:extLst>
              <a:ext uri="{FF2B5EF4-FFF2-40B4-BE49-F238E27FC236}">
                <a16:creationId xmlns:a16="http://schemas.microsoft.com/office/drawing/2014/main" id="{FEB42CF1-3717-49C1-AB83-60AC16555486}"/>
              </a:ext>
            </a:extLst>
          </p:cNvPr>
          <p:cNvSpPr/>
          <p:nvPr/>
        </p:nvSpPr>
        <p:spPr>
          <a:xfrm>
            <a:off x="1047241" y="3330040"/>
            <a:ext cx="190273" cy="190273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 descr="timeline endpoints">
            <a:extLst>
              <a:ext uri="{FF2B5EF4-FFF2-40B4-BE49-F238E27FC236}">
                <a16:creationId xmlns:a16="http://schemas.microsoft.com/office/drawing/2014/main" id="{ADA048D0-8338-452D-AF0D-7D6C9C599BD4}"/>
              </a:ext>
            </a:extLst>
          </p:cNvPr>
          <p:cNvSpPr/>
          <p:nvPr/>
        </p:nvSpPr>
        <p:spPr>
          <a:xfrm>
            <a:off x="5852085" y="2839475"/>
            <a:ext cx="180805" cy="180805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 descr="timeline ">
            <a:extLst>
              <a:ext uri="{FF2B5EF4-FFF2-40B4-BE49-F238E27FC236}">
                <a16:creationId xmlns:a16="http://schemas.microsoft.com/office/drawing/2014/main" id="{7B3DF975-73CD-42C6-9B78-C3FF40C352F1}"/>
              </a:ext>
            </a:extLst>
          </p:cNvPr>
          <p:cNvSpPr/>
          <p:nvPr/>
        </p:nvSpPr>
        <p:spPr>
          <a:xfrm rot="10800000" flipV="1">
            <a:off x="5909406" y="2233553"/>
            <a:ext cx="5431542" cy="1392649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66000">
                <a:schemeClr val="accent6"/>
              </a:gs>
              <a:gs pos="42000">
                <a:schemeClr val="accent5"/>
              </a:gs>
              <a:gs pos="8000">
                <a:schemeClr val="accent4"/>
              </a:gs>
              <a:gs pos="9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7FC2D-CA42-4C0C-9FE9-BC02A85CA6CC}"/>
              </a:ext>
            </a:extLst>
          </p:cNvPr>
          <p:cNvSpPr/>
          <p:nvPr/>
        </p:nvSpPr>
        <p:spPr>
          <a:xfrm>
            <a:off x="8038456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Q6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BB380A-D7CA-44B2-9AFF-F5B137339529}"/>
              </a:ext>
            </a:extLst>
          </p:cNvPr>
          <p:cNvSpPr/>
          <p:nvPr/>
        </p:nvSpPr>
        <p:spPr>
          <a:xfrm>
            <a:off x="9390785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Q7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EBE3DB8-3294-4B4E-8DA5-18607EEBBF08}"/>
              </a:ext>
            </a:extLst>
          </p:cNvPr>
          <p:cNvSpPr/>
          <p:nvPr/>
        </p:nvSpPr>
        <p:spPr>
          <a:xfrm>
            <a:off x="10743113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</a:rPr>
              <a:t>Q8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7109255-4AA7-4D58-A34F-284BA675F71A}"/>
              </a:ext>
            </a:extLst>
          </p:cNvPr>
          <p:cNvSpPr/>
          <p:nvPr/>
        </p:nvSpPr>
        <p:spPr>
          <a:xfrm>
            <a:off x="6686127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</a:rPr>
              <a:t>Q5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70" name="Oval 69" descr="timeline endpoints">
            <a:extLst>
              <a:ext uri="{FF2B5EF4-FFF2-40B4-BE49-F238E27FC236}">
                <a16:creationId xmlns:a16="http://schemas.microsoft.com/office/drawing/2014/main" id="{96AFF1A5-C326-45A3-9DDD-4193AFEF1A15}"/>
              </a:ext>
            </a:extLst>
          </p:cNvPr>
          <p:cNvSpPr/>
          <p:nvPr/>
        </p:nvSpPr>
        <p:spPr>
          <a:xfrm>
            <a:off x="6182126" y="2830007"/>
            <a:ext cx="190273" cy="190273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 descr="timeline endpoints">
            <a:extLst>
              <a:ext uri="{FF2B5EF4-FFF2-40B4-BE49-F238E27FC236}">
                <a16:creationId xmlns:a16="http://schemas.microsoft.com/office/drawing/2014/main" id="{77EBB638-4BD1-47AC-94FB-DCD6B28116F6}"/>
              </a:ext>
            </a:extLst>
          </p:cNvPr>
          <p:cNvSpPr/>
          <p:nvPr/>
        </p:nvSpPr>
        <p:spPr>
          <a:xfrm>
            <a:off x="11113736" y="2494689"/>
            <a:ext cx="180805" cy="180805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24A58D-AA17-4F67-83B7-7CCA21DB5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Creating an account .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FF8A845-42A9-4A35-96F2-1B02ED530A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1" y="4486178"/>
            <a:ext cx="1287951" cy="2295622"/>
          </a:xfrm>
        </p:spPr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/>
              <a:t>Companies should register themselves.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/>
              <a:t>College/universities coordinator should enroll </a:t>
            </a:r>
            <a:r>
              <a:rPr lang="en-US" sz="1000" dirty="0" smtClean="0"/>
              <a:t>behalf of college.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/>
              <a:t>Student should create an account and mention proper information.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8C3D9F9-4837-4F86-BA47-07FC8380F1B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smtClean="0"/>
              <a:t>Domain selection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C35B328-B64E-4876-8FF0-5F1BBD21C7C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2083955"/>
          </a:xfrm>
        </p:spPr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/>
              <a:t>Students can choose their interested domain.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/>
              <a:t>He should write exam based on his selection of domain.</a:t>
            </a:r>
            <a:endParaRPr lang="en-US" sz="10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296BD85-425B-4958-88CA-45CA44C8037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048000" y="4014522"/>
            <a:ext cx="1355121" cy="302186"/>
          </a:xfrm>
        </p:spPr>
        <p:txBody>
          <a:bodyPr/>
          <a:lstStyle/>
          <a:p>
            <a:r>
              <a:rPr lang="en-US" dirty="0" smtClean="0"/>
              <a:t>Get Certified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F89F2451-1186-4C3F-A493-A04E51E7B08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/>
              <a:t>The exam will be conducted in our platform.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/>
              <a:t>we conduct different domain examinations.</a:t>
            </a:r>
            <a:endParaRPr lang="en-US" sz="10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04DBBF1-EF80-43E1-B3CC-E7287929142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Aptitude testing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3D68865-5E04-4E48-9C59-307470D709C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sz="1000" dirty="0"/>
              <a:t>Students should go through aptitude test once they get certified with </a:t>
            </a:r>
            <a:r>
              <a:rPr lang="en-US" sz="1000" dirty="0" smtClean="0"/>
              <a:t>domain testing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E481CA-8BE8-4318-84EE-4F88A61BE57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Ability Testing </a:t>
            </a:r>
          </a:p>
          <a:p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6AB27524-4451-4AC5-964C-0F705B6368D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sz="1000" dirty="0"/>
              <a:t>Based on the rank/his performance he/she can get a suitable job/ internship.</a:t>
            </a:r>
          </a:p>
          <a:p>
            <a:endParaRPr lang="en-US" sz="1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FEC3A38-7684-4BBF-AFAD-87409B0E6BD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38150" y="4014522"/>
            <a:ext cx="1298983" cy="302186"/>
          </a:xfrm>
        </p:spPr>
        <p:txBody>
          <a:bodyPr/>
          <a:lstStyle/>
          <a:p>
            <a:r>
              <a:rPr lang="en-US" dirty="0" smtClean="0"/>
              <a:t>Recruitment letter</a:t>
            </a:r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2C82D1BF-3352-4868-9C3D-613EB8D084C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/>
              <a:t>The offer letter provided by the companies.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/>
              <a:t>Which the offer letter will be shared to student as well as college/university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E9BE32E-27C4-48FC-81C3-3D6F67418E3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 smtClean="0"/>
              <a:t>Agreement letter</a:t>
            </a:r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D611DE91-B76B-4361-A001-E52AEAAD877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457422"/>
          </a:xfrm>
        </p:spPr>
        <p:txBody>
          <a:bodyPr/>
          <a:lstStyle/>
          <a:p>
            <a:r>
              <a:rPr lang="en-US" sz="1000" dirty="0" smtClean="0"/>
              <a:t>Once the student get offer letter, he must give an agreement letter which tells that he agrees to that job/internship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58A900D-B4DE-4CA7-B31B-EF43F275DE2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xit</a:t>
            </a:r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CB9ACC2-C176-402F-99F5-FE146A30A09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2083955"/>
          </a:xfrm>
        </p:spPr>
        <p:txBody>
          <a:bodyPr/>
          <a:lstStyle/>
          <a:p>
            <a:r>
              <a:rPr lang="en-US" sz="1000" dirty="0" smtClean="0"/>
              <a:t>If he/sh</a:t>
            </a:r>
            <a:r>
              <a:rPr lang="en-US" sz="1000" dirty="0" smtClean="0"/>
              <a:t>e get intern opportunities, he/she is eligible for job trails.</a:t>
            </a:r>
          </a:p>
          <a:p>
            <a:r>
              <a:rPr lang="en-US" sz="1000" dirty="0" smtClean="0"/>
              <a:t>Once any student get job he/she will be removed from this application by verifying with company and college/university.</a:t>
            </a:r>
            <a:endParaRPr lang="en-US" sz="1000" dirty="0"/>
          </a:p>
        </p:txBody>
      </p:sp>
      <p:sp>
        <p:nvSpPr>
          <p:cNvPr id="45" name="Title 44">
            <a:extLst>
              <a:ext uri="{FF2B5EF4-FFF2-40B4-BE49-F238E27FC236}">
                <a16:creationId xmlns:a16="http://schemas.microsoft.com/office/drawing/2014/main" id="{CE9001BD-04C4-40D0-98EB-088BE1EF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Algerian" panose="04020705040A02060702" pitchFamily="82" charset="0"/>
              </a:rPr>
              <a:t>Flow chart</a:t>
            </a:r>
            <a:endParaRPr lang="en-US" b="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0" dirty="0">
                <a:latin typeface="Algerian" panose="04020705040A02060702" pitchFamily="82" charset="0"/>
              </a:rPr>
              <a:t>TECHINICAL REQUIREMENTS</a:t>
            </a:r>
            <a:endParaRPr lang="en-IN" b="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used:</a:t>
            </a: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CSS.</a:t>
            </a: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JavaScript.</a:t>
            </a: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Django.</a:t>
            </a: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regression(ML) helps student whether he is eligible for a specific company or not.</a:t>
            </a: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regression(ML) helps student to analyse his performance in domain tests.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Django we use the concepts of basic html ,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java script for the front end which is to create a web page.</a:t>
            </a:r>
          </a:p>
          <a:p>
            <a:pPr>
              <a:buFont typeface="Wingdings" panose="05000000000000000000" charset="0"/>
              <a:buChar char="Ø"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backend we use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cloud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management of database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charset="0"/>
              <a:buChar char="Ø"/>
            </a:pP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6494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50177"/>
            <a:ext cx="12090400" cy="644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7767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251440" y="2133600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photo</a:t>
            </a:r>
            <a:endParaRPr lang="en-IN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1131981" y="1969253"/>
            <a:ext cx="9787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/>
              <a:t>details</a:t>
            </a:r>
            <a:endParaRPr lang="en-IN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10549770" y="3063267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 smtClean="0"/>
              <a:t>settings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90507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24" y="436880"/>
            <a:ext cx="11731752" cy="630936"/>
          </a:xfrm>
        </p:spPr>
        <p:txBody>
          <a:bodyPr/>
          <a:lstStyle/>
          <a:p>
            <a:r>
              <a:rPr lang="en-IN" b="0" dirty="0" smtClean="0">
                <a:latin typeface="Algerian" panose="04020705040A02060702" pitchFamily="82" charset="0"/>
              </a:rPr>
              <a:t>Company interface</a:t>
            </a:r>
            <a:endParaRPr lang="en-IN" b="0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24" y="1128764"/>
            <a:ext cx="11890755" cy="52720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01200" y="165608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User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1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>
                <a:latin typeface="Algerian" panose="04020705040A02060702" pitchFamily="82" charset="0"/>
              </a:rPr>
              <a:t>College/university interface</a:t>
            </a:r>
            <a:endParaRPr lang="en-IN" b="0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20" y="1432560"/>
            <a:ext cx="11257280" cy="4866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57360" y="191845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7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Timeline_WAC_LH - v2" id="{C490F22C-BCE6-4049-96E9-DC11EF4DCC46}" vid="{AA5619E9-B2EB-4B47-8E48-7B1F4A347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11B2B9-8CE5-4E5A-B70F-6B056FE844E8}">
  <ds:schemaRefs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tf16411242_win32</Template>
  <TotalTime>0</TotalTime>
  <Words>666</Words>
  <Application>Microsoft Office PowerPoint</Application>
  <PresentationFormat>Widescreen</PresentationFormat>
  <Paragraphs>93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Algerian</vt:lpstr>
      <vt:lpstr>Arial</vt:lpstr>
      <vt:lpstr>Avenir Next LT Pro Light</vt:lpstr>
      <vt:lpstr>Calibri</vt:lpstr>
      <vt:lpstr>Courier New</vt:lpstr>
      <vt:lpstr>Speak Pro</vt:lpstr>
      <vt:lpstr>Times New Roman</vt:lpstr>
      <vt:lpstr>Wingdings</vt:lpstr>
      <vt:lpstr>2_Office Theme</vt:lpstr>
      <vt:lpstr>PROBLEM STATEMENT</vt:lpstr>
      <vt:lpstr>DESCRIPTION</vt:lpstr>
      <vt:lpstr>functionality</vt:lpstr>
      <vt:lpstr>Flow chart</vt:lpstr>
      <vt:lpstr>TECHINICAL REQUIREMENTS</vt:lpstr>
      <vt:lpstr>PowerPoint Presentation</vt:lpstr>
      <vt:lpstr>PowerPoint Presentation</vt:lpstr>
      <vt:lpstr>Company interface</vt:lpstr>
      <vt:lpstr>College/university interface</vt:lpstr>
      <vt:lpstr>WHAT MAKES MY APPLICATION Different FROM OTHERS?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2020-10-05T06:02:43Z</dcterms:created>
  <dcterms:modified xsi:type="dcterms:W3CDTF">2020-10-05T17:11:46Z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