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CBB30-0428-1840-9A5D-DD91013196F0}">
          <p14:sldIdLst>
            <p14:sldId id="256"/>
            <p14:sldId id="259"/>
            <p14:sldId id="257"/>
            <p14:sldId id="261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1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lh7-us.googleusercontent.com/5clOcO_w3-ZVNbQDebKpmSSPBjApdB-mSavzH8oEXQ-Wz_1sPqheFnxd2l7JUrDOPvwLRv_ninMWjCkBWFoa5ZpBvB1Ok54oykxORQgp1u_XS9dVVIPfYk9yuaS_yh_503R6sllWY7XEMCX9wadWgn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93A5-7B9D-4778-4EE2-34C3ED58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br>
              <a:rPr lang="en-GB" sz="2400" kern="100" dirty="0">
                <a:effectLst/>
                <a:latin typeface="Copperplate Gothic Bold" panose="020E0705020206020404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kern="100" dirty="0">
                <a:effectLst/>
                <a:latin typeface="Copperplate Gothic Bold" panose="020E0705020206020404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Blockchain based ecommerce application</a:t>
            </a:r>
            <a:br>
              <a:rPr lang="en-I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825E-E739-2CA6-9403-45376EC9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Welcome</a:t>
            </a: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102C729A-D1A7-3E16-6ECA-3990CE88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1941517"/>
            <a:ext cx="3217333" cy="102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3A82D-76BE-DF4B-3064-8244513D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3354465"/>
            <a:ext cx="5016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0" y="20504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15914-AEC4-EE70-E72A-8D31DB54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2708349"/>
            <a:ext cx="5016500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2671638" y="3323645"/>
            <a:ext cx="7481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De-centra is an e-commerce solution demonstrating supply-chain use-case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Completely decentralized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Free-flow trading capabilities to its users without any external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commissions or conditions for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9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2C23B-DFCE-60C6-F0A9-B288F655D66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Technology Stack</a:t>
            </a:r>
          </a:p>
        </p:txBody>
      </p:sp>
      <p:pic>
        <p:nvPicPr>
          <p:cNvPr id="2051" name="Picture 2" descr="A circular image of different logos&#10;&#10;Description automatically generated">
            <a:extLst>
              <a:ext uri="{FF2B5EF4-FFF2-40B4-BE49-F238E27FC236}">
                <a16:creationId xmlns:a16="http://schemas.microsoft.com/office/drawing/2014/main" id="{97999975-552A-BF18-F7B7-795EAFB4C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" r="2124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A1704B-3996-BCE1-FA6D-294388C5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" y="22536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0" y="20504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Implementation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15914-AEC4-EE70-E72A-8D31DB54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2708349"/>
            <a:ext cx="5016500" cy="3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98FDE-B8D1-2235-91A7-AC78E2093F5C}"/>
              </a:ext>
            </a:extLst>
          </p:cNvPr>
          <p:cNvSpPr txBox="1"/>
          <p:nvPr/>
        </p:nvSpPr>
        <p:spPr>
          <a:xfrm>
            <a:off x="2671637" y="3323645"/>
            <a:ext cx="6687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Ethereum, Solidity,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functions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Creation of new item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Buying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Dispatching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Smart contracts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ItemManager.sol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Item.sol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MyOwnableContract.sol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2C23B-DFCE-60C6-F0A9-B288F655D66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Application 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1704B-3996-BCE1-FA6D-294388C5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" y="22536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FD298F0-9DA4-D6DF-D5B9-68EE4C3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21" y="0"/>
            <a:ext cx="6645910" cy="327406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E37A41F-932A-B3E7-A32C-F5130066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72" y="3555301"/>
            <a:ext cx="1810546" cy="3068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9EA39-9FBC-359E-F82F-847233493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69" y="3556607"/>
            <a:ext cx="2050253" cy="30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34F90-1F36-AB99-49C9-B9672056C5F5}"/>
              </a:ext>
            </a:extLst>
          </p:cNvPr>
          <p:cNvSpPr txBox="1"/>
          <p:nvPr/>
        </p:nvSpPr>
        <p:spPr>
          <a:xfrm>
            <a:off x="0" y="20504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15914-AEC4-EE70-E72A-8D31DB54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2708349"/>
            <a:ext cx="5016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1273</TotalTime>
  <Words>68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Copperplate Gothic Bold</vt:lpstr>
      <vt:lpstr>Office 2013 - 2022 Theme</vt:lpstr>
      <vt:lpstr> Blockchain based ecommerce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Blockchain based ecommerce application </dc:title>
  <dc:creator>VINIT SAINI</dc:creator>
  <cp:lastModifiedBy>VINIT SAINI</cp:lastModifiedBy>
  <cp:revision>14</cp:revision>
  <dcterms:created xsi:type="dcterms:W3CDTF">2024-03-24T12:42:34Z</dcterms:created>
  <dcterms:modified xsi:type="dcterms:W3CDTF">2024-03-25T09:55:40Z</dcterms:modified>
</cp:coreProperties>
</file>