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9" r:id="rId3"/>
    <p:sldId id="264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CBB30-0428-1840-9A5D-DD91013196F0}">
          <p14:sldIdLst>
            <p14:sldId id="256"/>
            <p14:sldId id="259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/>
    <p:restoredTop sz="96327"/>
  </p:normalViewPr>
  <p:slideViewPr>
    <p:cSldViewPr snapToGrid="0">
      <p:cViewPr varScale="1">
        <p:scale>
          <a:sx n="145" d="100"/>
          <a:sy n="14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7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4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0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2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1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825E-E739-2CA6-9403-45376EC94148}"/>
              </a:ext>
            </a:extLst>
          </p:cNvPr>
          <p:cNvSpPr>
            <a:spLocks/>
          </p:cNvSpPr>
          <p:nvPr/>
        </p:nvSpPr>
        <p:spPr>
          <a:xfrm>
            <a:off x="3734938" y="3357522"/>
            <a:ext cx="5791199" cy="102159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95626">
              <a:lnSpc>
                <a:spcPct val="90000"/>
              </a:lnSpc>
              <a:spcAft>
                <a:spcPts val="318"/>
              </a:spcAft>
            </a:pPr>
            <a:endParaRPr lang="en-US" sz="2845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95626">
              <a:lnSpc>
                <a:spcPct val="90000"/>
              </a:lnSpc>
              <a:spcAft>
                <a:spcPts val="318"/>
              </a:spcAft>
            </a:pPr>
            <a:r>
              <a:rPr lang="en-US" sz="336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</a:t>
            </a:r>
            <a:endParaRPr lang="en-US" sz="5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3A82D-76BE-DF4B-3064-8244513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88" y="2752975"/>
            <a:ext cx="3263432" cy="206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17E43-C333-287B-311D-621CB427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30" y="2274165"/>
            <a:ext cx="4159842" cy="939933"/>
          </a:xfrm>
          <a:prstGeom prst="rect">
            <a:avLst/>
          </a:prstGeom>
          <a:solidFill>
            <a:srgbClr val="F65159"/>
          </a:solidFill>
        </p:spPr>
      </p:pic>
    </p:spTree>
    <p:extLst>
      <p:ext uri="{BB962C8B-B14F-4D97-AF65-F5344CB8AC3E}">
        <p14:creationId xmlns:p14="http://schemas.microsoft.com/office/powerpoint/2010/main" val="4973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98FDE-B8D1-2235-91A7-AC78E2093F5C}"/>
              </a:ext>
            </a:extLst>
          </p:cNvPr>
          <p:cNvSpPr txBox="1"/>
          <p:nvPr/>
        </p:nvSpPr>
        <p:spPr>
          <a:xfrm>
            <a:off x="838200" y="2623381"/>
            <a:ext cx="5962785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Visa-chain – A trustworthy, secure solution to process Visas based on Hyperledger Fabric Tech.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Decentralized under a Permissioned Network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Dedicated channels for secure communication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Transparent decision-making among independent entities.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Strict privacy and confidentiality measures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Access limited to authorized users</a:t>
            </a:r>
          </a:p>
        </p:txBody>
      </p:sp>
      <p:pic>
        <p:nvPicPr>
          <p:cNvPr id="4" name="Graphic 3" descr="Connected outline">
            <a:extLst>
              <a:ext uri="{FF2B5EF4-FFF2-40B4-BE49-F238E27FC236}">
                <a16:creationId xmlns:a16="http://schemas.microsoft.com/office/drawing/2014/main" id="{22F2FDCC-3FFD-7F29-6596-F8F17986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Technology Stack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98FDE-B8D1-2235-91A7-AC78E2093F5C}"/>
              </a:ext>
            </a:extLst>
          </p:cNvPr>
          <p:cNvSpPr txBox="1"/>
          <p:nvPr/>
        </p:nvSpPr>
        <p:spPr>
          <a:xfrm>
            <a:off x="838200" y="2623381"/>
            <a:ext cx="5962785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Graphic 3" descr="Connected outline">
            <a:extLst>
              <a:ext uri="{FF2B5EF4-FFF2-40B4-BE49-F238E27FC236}">
                <a16:creationId xmlns:a16="http://schemas.microsoft.com/office/drawing/2014/main" id="{22F2FDCC-3FFD-7F29-6596-F8F17986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  <p:pic>
        <p:nvPicPr>
          <p:cNvPr id="3" name="Graphic 2" descr="Connected outline">
            <a:extLst>
              <a:ext uri="{FF2B5EF4-FFF2-40B4-BE49-F238E27FC236}">
                <a16:creationId xmlns:a16="http://schemas.microsoft.com/office/drawing/2014/main" id="{C0EFB45E-9E89-0CB2-D5C5-870FF884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0422" y="304053"/>
            <a:ext cx="1501301" cy="1501301"/>
          </a:xfrm>
          <a:prstGeom prst="rect">
            <a:avLst/>
          </a:prstGeom>
        </p:spPr>
      </p:pic>
      <p:pic>
        <p:nvPicPr>
          <p:cNvPr id="7" name="Picture 6" descr="A cloud with different logos&#10;&#10;Description automatically generated">
            <a:extLst>
              <a:ext uri="{FF2B5EF4-FFF2-40B4-BE49-F238E27FC236}">
                <a16:creationId xmlns:a16="http://schemas.microsoft.com/office/drawing/2014/main" id="{B02D89AC-B9D5-CB84-5793-B062E575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425" y="1041055"/>
            <a:ext cx="5662789" cy="44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notes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98FDE-B8D1-2235-91A7-AC78E2093F5C}"/>
              </a:ext>
            </a:extLst>
          </p:cNvPr>
          <p:cNvSpPr txBox="1"/>
          <p:nvPr/>
        </p:nvSpPr>
        <p:spPr>
          <a:xfrm>
            <a:off x="466166" y="1864659"/>
            <a:ext cx="6768352" cy="4885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Hyperledger Fabric, Node.js 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Supported functions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New Visa application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Background checks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Documentation checks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Visa decision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Smart contracts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visaappcontract.js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visaapp.js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queries.js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apps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VisaApplication.js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VisaClearence.js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VisaApprove.js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Wallet apps (Identity)</a:t>
            </a:r>
          </a:p>
          <a:p>
            <a:pPr marL="1657350" lvl="3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AddToWallet.js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742950" lvl="2" defTabSz="91440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Graphic 3" descr="Connected outline">
            <a:extLst>
              <a:ext uri="{FF2B5EF4-FFF2-40B4-BE49-F238E27FC236}">
                <a16:creationId xmlns:a16="http://schemas.microsoft.com/office/drawing/2014/main" id="{22F2FDCC-3FFD-7F29-6596-F8F17986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Demo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98FDE-B8D1-2235-91A7-AC78E2093F5C}"/>
              </a:ext>
            </a:extLst>
          </p:cNvPr>
          <p:cNvSpPr txBox="1"/>
          <p:nvPr/>
        </p:nvSpPr>
        <p:spPr>
          <a:xfrm>
            <a:off x="4215239" y="649480"/>
            <a:ext cx="4483284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UI Support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Full Backend Implementation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Chaincode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Dedicated channel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Customized Visa-net network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Orgs setup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Peers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CAs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CouchDB instances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Orderer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Customized Endorsement Policy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 Scripts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Launch one-click visa-net network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 orgs to existing network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One-click deployment of chaincode 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Graphic 3" descr="Connected outline">
            <a:extLst>
              <a:ext uri="{FF2B5EF4-FFF2-40B4-BE49-F238E27FC236}">
                <a16:creationId xmlns:a16="http://schemas.microsoft.com/office/drawing/2014/main" id="{F61C2E14-7333-E02A-12AD-76F09EDD8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Graphic 3" descr="Connected outline">
            <a:extLst>
              <a:ext uri="{FF2B5EF4-FFF2-40B4-BE49-F238E27FC236}">
                <a16:creationId xmlns:a16="http://schemas.microsoft.com/office/drawing/2014/main" id="{F61C2E14-7333-E02A-12AD-76F09EDD8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98FDE-B8D1-2235-91A7-AC78E2093F5C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4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3416</TotalTime>
  <Words>142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Blockchain based ecommerce application </dc:title>
  <dc:creator>VINIT SAINI</dc:creator>
  <cp:lastModifiedBy>VINIT SAINI</cp:lastModifiedBy>
  <cp:revision>31</cp:revision>
  <cp:lastPrinted>2024-05-04T21:46:28Z</cp:lastPrinted>
  <dcterms:created xsi:type="dcterms:W3CDTF">2024-03-24T12:42:34Z</dcterms:created>
  <dcterms:modified xsi:type="dcterms:W3CDTF">2024-05-04T21:49:21Z</dcterms:modified>
</cp:coreProperties>
</file>