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47A4-2544-476A-A893-5017ED912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E49BB-59D3-4A48-B33A-B5947814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1726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Group 9</a:t>
            </a:r>
          </a:p>
          <a:p>
            <a:r>
              <a:rPr lang="en-US" dirty="0"/>
              <a:t>VICTOR Sebastian Valencia CORREA-986775</a:t>
            </a:r>
          </a:p>
          <a:p>
            <a:r>
              <a:rPr lang="en-US" dirty="0"/>
              <a:t>Carlos ALBERTO Hernandez OSPINA-986636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B5D21-3D74-4C60-9F32-BD7305A1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02" y="360521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5: add 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Add book to the library.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233E8-8A2A-4918-90CB-1B938B74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57" y="1220379"/>
            <a:ext cx="9795353" cy="44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6: print checkout record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Prints checkout history to console.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551C8-A513-49BD-9E85-D70E08FE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51" y="1270283"/>
            <a:ext cx="6302913" cy="41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7: query overdue 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Helps to find out overdue books and who did checkout.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C724B-B452-4CA0-97B5-1DF834E2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69777"/>
            <a:ext cx="8609481" cy="46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18" y="119108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E93F97-0EDB-4E46-AF58-FBFB9A81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725" y="724496"/>
            <a:ext cx="8110550" cy="41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AF37-7488-4308-97A4-75EE3A9F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661C-66F8-4C15-BF69-7DC91965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00713" cy="3450613"/>
          </a:xfrm>
        </p:spPr>
        <p:txBody>
          <a:bodyPr/>
          <a:lstStyle/>
          <a:p>
            <a:r>
              <a:rPr lang="en-US" dirty="0"/>
              <a:t>Application demo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Class diagram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83C6E2-86FF-4E40-8960-7D1A58A5DBF7}"/>
              </a:ext>
            </a:extLst>
          </p:cNvPr>
          <p:cNvSpPr txBox="1">
            <a:spLocks/>
          </p:cNvSpPr>
          <p:nvPr/>
        </p:nvSpPr>
        <p:spPr>
          <a:xfrm>
            <a:off x="6096000" y="2015732"/>
            <a:ext cx="370071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cases implemented: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Add new member</a:t>
            </a:r>
          </a:p>
          <a:p>
            <a:pPr lvl="1"/>
            <a:r>
              <a:rPr lang="en-US" dirty="0"/>
              <a:t>Check out book</a:t>
            </a:r>
          </a:p>
          <a:p>
            <a:pPr lvl="1"/>
            <a:r>
              <a:rPr lang="en-US" dirty="0"/>
              <a:t>Add book copy</a:t>
            </a:r>
          </a:p>
          <a:p>
            <a:pPr lvl="1"/>
            <a:r>
              <a:rPr lang="en-US" dirty="0"/>
              <a:t>Add book</a:t>
            </a:r>
          </a:p>
          <a:p>
            <a:pPr lvl="1"/>
            <a:r>
              <a:rPr lang="en-US" dirty="0"/>
              <a:t>Print checkout record</a:t>
            </a:r>
          </a:p>
          <a:p>
            <a:pPr lvl="1"/>
            <a:r>
              <a:rPr lang="en-US" dirty="0"/>
              <a:t>Query overdue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AF37-7488-4308-97A4-75EE3A9F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2425"/>
            <a:ext cx="9603275" cy="1049235"/>
          </a:xfrm>
        </p:spPr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C3C4B-73E3-4506-BADF-F1D53748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60" y="847725"/>
            <a:ext cx="8287778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E54-6346-46A4-A55D-4D99441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3969"/>
            <a:ext cx="9603275" cy="1049235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9086-397B-406B-A67F-94663211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12" y="942975"/>
            <a:ext cx="6997788" cy="56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0032-66D7-4DCF-8029-155BF062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3969"/>
            <a:ext cx="9603275" cy="1049235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CFB28-A997-41A8-AE20-452A77F1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75" y="709269"/>
            <a:ext cx="5417650" cy="5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0E11-9E4D-411A-AFF9-FE9DD6DF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3969"/>
            <a:ext cx="9603275" cy="1049235"/>
          </a:xfrm>
        </p:spPr>
        <p:txBody>
          <a:bodyPr/>
          <a:lstStyle/>
          <a:p>
            <a:r>
              <a:rPr lang="en-US" dirty="0"/>
              <a:t>Use case 1: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D9729-CB58-4680-A17C-3DB79D1B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947862"/>
            <a:ext cx="7477125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C8D66-335C-4977-8ED5-F6541BBF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44683"/>
            <a:ext cx="8968771" cy="1660918"/>
          </a:xfrm>
        </p:spPr>
        <p:txBody>
          <a:bodyPr/>
          <a:lstStyle/>
          <a:p>
            <a:r>
              <a:rPr lang="en-US" dirty="0"/>
              <a:t>Validate user and password against persistence.</a:t>
            </a:r>
          </a:p>
          <a:p>
            <a:r>
              <a:rPr lang="en-US" dirty="0"/>
              <a:t>Configure access level: Administrator, Librarian 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2: add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9AEA1-23AE-48B8-8CE5-B172A6AF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06" y="1114899"/>
            <a:ext cx="10156521" cy="44841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Once data is validated, is saved in the persistence.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3: check out a 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Marks copy as unavailable and saves checkout record entry in </a:t>
            </a:r>
            <a:r>
              <a:rPr lang="en-US" dirty="0" err="1"/>
              <a:t>persistance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E2A1A-8D55-4618-B676-33B982C0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60" y="1373013"/>
            <a:ext cx="6492201" cy="4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62-189A-4D15-BFEC-CF7EFB1D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68" y="429083"/>
            <a:ext cx="9603275" cy="1049235"/>
          </a:xfrm>
        </p:spPr>
        <p:txBody>
          <a:bodyPr/>
          <a:lstStyle/>
          <a:p>
            <a:r>
              <a:rPr lang="en-US" dirty="0"/>
              <a:t>Use case 4: add book copy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3EDFB-BA44-4386-9315-D0CFC746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599067"/>
            <a:ext cx="8968771" cy="1106533"/>
          </a:xfrm>
        </p:spPr>
        <p:txBody>
          <a:bodyPr/>
          <a:lstStyle/>
          <a:p>
            <a:r>
              <a:rPr lang="en-US" dirty="0"/>
              <a:t>Adds copy of existing books to the library.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8DEDE-0632-4F74-B5A8-D0E53309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77" y="973876"/>
            <a:ext cx="8212246" cy="46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166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Library system</vt:lpstr>
      <vt:lpstr>outline</vt:lpstr>
      <vt:lpstr>Library system</vt:lpstr>
      <vt:lpstr>Use cases</vt:lpstr>
      <vt:lpstr>Class diagram</vt:lpstr>
      <vt:lpstr>Use case 1: login</vt:lpstr>
      <vt:lpstr>Use case 2: add member</vt:lpstr>
      <vt:lpstr>Use case 3: check out a book</vt:lpstr>
      <vt:lpstr>Use case 4: add book copy</vt:lpstr>
      <vt:lpstr>Use case 5: add book</vt:lpstr>
      <vt:lpstr>Use case 6: print checkout record</vt:lpstr>
      <vt:lpstr>Use case 7: query overdue books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dc:creator>Carlos Alberto Hernandez Ospina</dc:creator>
  <cp:lastModifiedBy>Shinigami</cp:lastModifiedBy>
  <cp:revision>14</cp:revision>
  <dcterms:created xsi:type="dcterms:W3CDTF">2018-10-12T06:48:31Z</dcterms:created>
  <dcterms:modified xsi:type="dcterms:W3CDTF">2018-10-12T14:31:48Z</dcterms:modified>
</cp:coreProperties>
</file>