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05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62BE-0217-20FB-EAAC-3CEFF3E3D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00CE8-1C40-F301-72EE-E75F14A5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A66F-5A9B-CCEF-E3C5-7A06A7EC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2944-78DD-093F-8BE7-710370DD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3DAEC-7A48-3592-F44C-07453BFF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6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4140-9D50-8BFF-81EE-1713A038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3AA5E-CD9F-611C-E218-37D3FA5D1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4A57-2FC3-EC29-796F-66D99C9A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344A-A4DB-8412-7F1E-3EB0EBB2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5D4D-B647-4211-58E9-B1809E99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43F14-5E05-B400-0A15-FC60901E0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ED2AD-34DB-6BC1-675F-2E84CC1D4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582A-74E3-AE80-36D7-E517C498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54BDA-B2CD-67D3-C874-74CF0AAA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1550-FE86-36BD-4BED-24B8B9BA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8A8D-0964-8B83-5B8E-EDEC62C8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045F-5156-00C9-864F-6FEB8449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A28C-C9F6-AFDA-2D60-18E0E4C8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9AD54-7C3E-8C4C-4ACE-AD8C13F4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6595-EB39-7DFE-78CD-FFBA4239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2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BC2-A864-F50C-9BA9-C2AA7E74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0292-CD4B-CE53-059D-9DF42EE9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0FE6-2735-0838-BE3E-2577207E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6E9C-FB33-4871-D71E-9E85F315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00F3-B462-8834-0355-98DF7F75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D175-4D63-7568-7EC0-F84AD2A5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EB59-A207-92A5-4E58-C0C446F52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1D922-BC1A-8B3E-3BC3-709F4218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7544-7DC2-939F-3492-3CA62C3E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17A1-D505-828E-7D7C-BAD8A2A3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58CE-2294-7132-9DE3-360AE5C9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4FF-24F0-AA6E-94C9-FC9DF73F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8E8B-43A7-73A4-D546-956E7CB6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4F17E-FB8A-DA01-914E-C785E9C2A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FC1FE-563A-EC84-010E-6BAE4A0A9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35028-E3AA-EA0D-7BE8-7774F75B8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9E741-951C-80B3-490C-4173278A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80841-6E18-36E7-E975-C246374F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1F8ED-B661-40C1-FDD1-0A4C1624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7561-DBBB-5D97-BE41-2DE6265A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B8D8C-3E39-6CCE-CAB5-B5DAC531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780D9-F825-646B-B265-58DE248B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0DDC4-7982-CA24-0897-8F11703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E37CD-0E8B-26BB-560C-BE02B801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2FDCC-003B-2F44-2566-D0D3D8E8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EF2A-229F-4287-AD60-A89CADD8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6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FE1F-AD45-022E-244B-1BF4A1AB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3B42-F04C-E061-D81D-4301CCF80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136F7-38E2-293A-CCD8-0EA9A01B2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0DC20-315E-30B5-43F4-8649D303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ABE08-EC61-08AF-1D40-0192CF74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44830-859A-01B6-BE7B-080A01B9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8EA7-41C4-9B45-494C-676D08C9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05DEA-6599-0571-2EB9-E0A0DC7F9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50A3-8097-955F-3B6F-7997B191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E5B4-941E-A481-D839-9A256341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2A8D-B16E-0BDF-E54E-ECF27C07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B3E84-9506-B859-0D3B-E25DF0D9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0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918E4-CECF-AB3F-2A5D-BFCB6122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4339C-A1DA-5DB9-EB1A-517F5909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49E1-DF8C-29F4-CB1D-597C8B556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1E70F-EF89-4F6E-AE19-AF5422DD0AF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246F-F9DB-429F-431A-27889172B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05A7-E4DC-D644-B563-CF166ED78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B12C5-C35B-4FAA-A0E4-5925A8827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91AC-85C1-4B80-818E-A3488B6F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5C765-5F38-D9AA-D72B-B954ACB92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C984F-E134-62A6-AE22-450D0D84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36" t="1099" r="40494" b="48058"/>
          <a:stretch/>
        </p:blipFill>
        <p:spPr>
          <a:xfrm>
            <a:off x="5391141" y="380582"/>
            <a:ext cx="6579996" cy="34867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87D375-0D83-ED30-09A0-2617E095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32753"/>
          <a:stretch/>
        </p:blipFill>
        <p:spPr>
          <a:xfrm>
            <a:off x="1171917" y="3696304"/>
            <a:ext cx="5364350" cy="28263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937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698CD2E7-1DE7-6238-7165-4149A04F54A5}"/>
              </a:ext>
            </a:extLst>
          </p:cNvPr>
          <p:cNvSpPr/>
          <p:nvPr/>
        </p:nvSpPr>
        <p:spPr>
          <a:xfrm>
            <a:off x="3101055" y="1999515"/>
            <a:ext cx="1707830" cy="1851609"/>
          </a:xfrm>
          <a:prstGeom prst="arc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F4F5A3-CB99-0A28-2948-C5E86E39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30989" r="51959" b="14464"/>
          <a:stretch/>
        </p:blipFill>
        <p:spPr>
          <a:xfrm>
            <a:off x="448633" y="5525105"/>
            <a:ext cx="1255569" cy="12564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81AAB5-4B02-5A96-6C1C-69144C10AFB6}"/>
              </a:ext>
            </a:extLst>
          </p:cNvPr>
          <p:cNvGrpSpPr/>
          <p:nvPr/>
        </p:nvGrpSpPr>
        <p:grpSpPr>
          <a:xfrm flipH="1">
            <a:off x="905362" y="1602747"/>
            <a:ext cx="3260534" cy="2743280"/>
            <a:chOff x="2931673" y="2013985"/>
            <a:chExt cx="3514180" cy="274328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D9E6157-1214-F72E-3C5F-6E3C73BB2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5" t="30989" r="20784" b="14464"/>
            <a:stretch/>
          </p:blipFill>
          <p:spPr>
            <a:xfrm>
              <a:off x="4260110" y="2275322"/>
              <a:ext cx="1929283" cy="248194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A54E27A-88AE-0BC8-04C6-F71102896506}"/>
                </a:ext>
              </a:extLst>
            </p:cNvPr>
            <p:cNvGrpSpPr/>
            <p:nvPr/>
          </p:nvGrpSpPr>
          <p:grpSpPr>
            <a:xfrm>
              <a:off x="2931673" y="2013985"/>
              <a:ext cx="1743543" cy="790622"/>
              <a:chOff x="2931673" y="2013985"/>
              <a:chExt cx="1743543" cy="7906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0E3B60-D2B1-F032-6D4A-79248C8A94EF}"/>
                  </a:ext>
                </a:extLst>
              </p:cNvPr>
              <p:cNvSpPr/>
              <p:nvPr/>
            </p:nvSpPr>
            <p:spPr>
              <a:xfrm>
                <a:off x="2973684" y="2034792"/>
                <a:ext cx="1291213" cy="507442"/>
              </a:xfrm>
              <a:prstGeom prst="rect">
                <a:avLst/>
              </a:prstGeom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" name="Flowchart: Data 6">
                <a:extLst>
                  <a:ext uri="{FF2B5EF4-FFF2-40B4-BE49-F238E27FC236}">
                    <a16:creationId xmlns:a16="http://schemas.microsoft.com/office/drawing/2014/main" id="{6D66DF9E-D845-6719-9666-E2A1E079B5E0}"/>
                  </a:ext>
                </a:extLst>
              </p:cNvPr>
              <p:cNvSpPr/>
              <p:nvPr/>
            </p:nvSpPr>
            <p:spPr>
              <a:xfrm flipH="1">
                <a:off x="2969632" y="2542234"/>
                <a:ext cx="1605273" cy="262373"/>
              </a:xfrm>
              <a:prstGeom prst="flowChartInputOutput">
                <a:avLst/>
              </a:prstGeom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EA41C014-887B-D5A1-9369-6C70C86712FF}"/>
                  </a:ext>
                </a:extLst>
              </p:cNvPr>
              <p:cNvSpPr/>
              <p:nvPr/>
            </p:nvSpPr>
            <p:spPr>
              <a:xfrm rot="16200000">
                <a:off x="4038430" y="2259338"/>
                <a:ext cx="770123" cy="302830"/>
              </a:xfrm>
              <a:prstGeom prst="parallelogram">
                <a:avLst>
                  <a:gd name="adj" fmla="val 77921"/>
                </a:avLst>
              </a:prstGeom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6C74AE6-96F1-2D68-2D74-5A26C7EFA97F}"/>
                  </a:ext>
                </a:extLst>
              </p:cNvPr>
              <p:cNvGrpSpPr/>
              <p:nvPr/>
            </p:nvGrpSpPr>
            <p:grpSpPr>
              <a:xfrm>
                <a:off x="4438123" y="2214040"/>
                <a:ext cx="237093" cy="512134"/>
                <a:chOff x="5501835" y="1886314"/>
                <a:chExt cx="237093" cy="512134"/>
              </a:xfrm>
            </p:grpSpPr>
            <p:sp>
              <p:nvSpPr>
                <p:cNvPr id="9" name="Parallelogram 8">
                  <a:extLst>
                    <a:ext uri="{FF2B5EF4-FFF2-40B4-BE49-F238E27FC236}">
                      <a16:creationId xmlns:a16="http://schemas.microsoft.com/office/drawing/2014/main" id="{EA65C35A-DE70-1BDB-3E0D-8D965CC1D645}"/>
                    </a:ext>
                  </a:extLst>
                </p:cNvPr>
                <p:cNvSpPr/>
                <p:nvPr/>
              </p:nvSpPr>
              <p:spPr>
                <a:xfrm rot="16200000">
                  <a:off x="5415399" y="2083695"/>
                  <a:ext cx="508058" cy="121448"/>
                </a:xfrm>
                <a:prstGeom prst="parallelogram">
                  <a:avLst>
                    <a:gd name="adj" fmla="val 88083"/>
                  </a:avLst>
                </a:prstGeom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7D6971E-A10D-AFCD-EAAE-1D40B1FB2905}"/>
                    </a:ext>
                  </a:extLst>
                </p:cNvPr>
                <p:cNvSpPr/>
                <p:nvPr/>
              </p:nvSpPr>
              <p:spPr>
                <a:xfrm rot="5400000">
                  <a:off x="5356231" y="2037393"/>
                  <a:ext cx="402199" cy="100042"/>
                </a:xfrm>
                <a:prstGeom prst="rect">
                  <a:avLst/>
                </a:prstGeom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1" name="Parallelogram 10">
                  <a:extLst>
                    <a:ext uri="{FF2B5EF4-FFF2-40B4-BE49-F238E27FC236}">
                      <a16:creationId xmlns:a16="http://schemas.microsoft.com/office/drawing/2014/main" id="{3B819FC5-DF58-6660-281D-3E737DF1BF61}"/>
                    </a:ext>
                  </a:extLst>
                </p:cNvPr>
                <p:cNvSpPr/>
                <p:nvPr/>
              </p:nvSpPr>
              <p:spPr>
                <a:xfrm rot="13197251">
                  <a:off x="5501835" y="2315450"/>
                  <a:ext cx="237093" cy="58856"/>
                </a:xfrm>
                <a:prstGeom prst="parallelogram">
                  <a:avLst>
                    <a:gd name="adj" fmla="val 116215"/>
                  </a:avLst>
                </a:prstGeom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634366-5ABE-BA2E-DA2B-E4BA54A65A86}"/>
                  </a:ext>
                </a:extLst>
              </p:cNvPr>
              <p:cNvSpPr txBox="1"/>
              <p:nvPr/>
            </p:nvSpPr>
            <p:spPr>
              <a:xfrm>
                <a:off x="2931673" y="2013985"/>
                <a:ext cx="137214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Fiber Photometry </a:t>
                </a:r>
              </a:p>
              <a:p>
                <a:r>
                  <a:rPr lang="en-US" sz="1050" b="1" dirty="0">
                    <a:solidFill>
                      <a:schemeClr val="bg1"/>
                    </a:solidFill>
                  </a:rPr>
                  <a:t>System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4DEBB2-599A-F230-C28B-B0DCA208024F}"/>
                </a:ext>
              </a:extLst>
            </p:cNvPr>
            <p:cNvSpPr txBox="1"/>
            <p:nvPr/>
          </p:nvSpPr>
          <p:spPr>
            <a:xfrm>
              <a:off x="4749769" y="2279209"/>
              <a:ext cx="10855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Multi-fiber </a:t>
              </a:r>
            </a:p>
            <a:p>
              <a:r>
                <a:rPr lang="en-US" sz="1200" b="1" dirty="0"/>
                <a:t>patch cable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F40DE1-B66A-6FA2-F7C9-6E23312F1B40}"/>
                </a:ext>
              </a:extLst>
            </p:cNvPr>
            <p:cNvSpPr txBox="1"/>
            <p:nvPr/>
          </p:nvSpPr>
          <p:spPr>
            <a:xfrm>
              <a:off x="5442610" y="3213556"/>
              <a:ext cx="1003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Fiber optic</a:t>
              </a:r>
            </a:p>
            <a:p>
              <a:r>
                <a:rPr lang="en-US" sz="1200" b="1" dirty="0"/>
                <a:t>cannula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F45BF9A-336C-11E0-DDA8-22A45F8F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32753"/>
          <a:stretch/>
        </p:blipFill>
        <p:spPr>
          <a:xfrm>
            <a:off x="4155923" y="3075604"/>
            <a:ext cx="1341459" cy="70679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1BCDA5E-4895-3099-5A70-A46DA1FE5347}"/>
              </a:ext>
            </a:extLst>
          </p:cNvPr>
          <p:cNvGrpSpPr/>
          <p:nvPr/>
        </p:nvGrpSpPr>
        <p:grpSpPr>
          <a:xfrm>
            <a:off x="5863753" y="2130996"/>
            <a:ext cx="5785836" cy="3358324"/>
            <a:chOff x="4779993" y="2274831"/>
            <a:chExt cx="5785836" cy="33583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7E4A25-449A-CE73-6B68-A2F51C1A289A}"/>
                </a:ext>
              </a:extLst>
            </p:cNvPr>
            <p:cNvGrpSpPr/>
            <p:nvPr/>
          </p:nvGrpSpPr>
          <p:grpSpPr>
            <a:xfrm>
              <a:off x="4779993" y="2546524"/>
              <a:ext cx="5712177" cy="3086631"/>
              <a:chOff x="4280524" y="2791680"/>
              <a:chExt cx="4255911" cy="2290711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B282760-588B-BA93-0370-AFE943CD2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0524" y="2830677"/>
                <a:ext cx="4255911" cy="2251714"/>
              </a:xfrm>
              <a:prstGeom prst="rect">
                <a:avLst/>
              </a:prstGeom>
            </p:spPr>
          </p:pic>
          <p:pic>
            <p:nvPicPr>
              <p:cNvPr id="32" name="Picture 31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AAC1CC8E-98D4-E5E6-0B83-EAABFD666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646" t="9825" r="41603" b="73591"/>
              <a:stretch/>
            </p:blipFill>
            <p:spPr>
              <a:xfrm rot="3525000">
                <a:off x="4674938" y="2911090"/>
                <a:ext cx="487650" cy="248830"/>
              </a:xfrm>
              <a:prstGeom prst="rect">
                <a:avLst/>
              </a:prstGeom>
              <a:ln w="76200">
                <a:noFill/>
              </a:ln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126248-21BA-B244-F929-031DF6EC6576}"/>
                </a:ext>
              </a:extLst>
            </p:cNvPr>
            <p:cNvSpPr/>
            <p:nvPr/>
          </p:nvSpPr>
          <p:spPr>
            <a:xfrm>
              <a:off x="7156399" y="2681275"/>
              <a:ext cx="74128" cy="1554480"/>
            </a:xfrm>
            <a:prstGeom prst="rect">
              <a:avLst/>
            </a:prstGeom>
            <a:solidFill>
              <a:srgbClr val="005E00">
                <a:alpha val="21961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638453-66E0-B19D-500A-92477054D9F8}"/>
                </a:ext>
              </a:extLst>
            </p:cNvPr>
            <p:cNvSpPr/>
            <p:nvPr/>
          </p:nvSpPr>
          <p:spPr>
            <a:xfrm>
              <a:off x="7107365" y="2678642"/>
              <a:ext cx="48460" cy="1554480"/>
            </a:xfrm>
            <a:prstGeom prst="rect">
              <a:avLst/>
            </a:prstGeom>
            <a:solidFill>
              <a:srgbClr val="FFFF00">
                <a:alpha val="21961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978D49-C6CB-71AD-0F06-75536F36821A}"/>
                </a:ext>
              </a:extLst>
            </p:cNvPr>
            <p:cNvSpPr/>
            <p:nvPr/>
          </p:nvSpPr>
          <p:spPr>
            <a:xfrm>
              <a:off x="7302985" y="2678642"/>
              <a:ext cx="74128" cy="1554480"/>
            </a:xfrm>
            <a:prstGeom prst="rect">
              <a:avLst/>
            </a:prstGeom>
            <a:solidFill>
              <a:srgbClr val="005E00">
                <a:alpha val="21961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4C88CB-4D1F-DAE7-250B-EE3B868D6163}"/>
                </a:ext>
              </a:extLst>
            </p:cNvPr>
            <p:cNvSpPr/>
            <p:nvPr/>
          </p:nvSpPr>
          <p:spPr>
            <a:xfrm>
              <a:off x="7258813" y="2678642"/>
              <a:ext cx="48460" cy="1554480"/>
            </a:xfrm>
            <a:prstGeom prst="rect">
              <a:avLst/>
            </a:prstGeom>
            <a:solidFill>
              <a:srgbClr val="FFFF00">
                <a:alpha val="21961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37C17C-C939-81E5-4A31-49C3A7194848}"/>
                </a:ext>
              </a:extLst>
            </p:cNvPr>
            <p:cNvSpPr/>
            <p:nvPr/>
          </p:nvSpPr>
          <p:spPr>
            <a:xfrm>
              <a:off x="7803069" y="2678641"/>
              <a:ext cx="74128" cy="1554480"/>
            </a:xfrm>
            <a:prstGeom prst="rect">
              <a:avLst/>
            </a:prstGeom>
            <a:solidFill>
              <a:srgbClr val="005E00">
                <a:alpha val="21961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548E34-08FF-45E1-856F-6A1F523453E3}"/>
                </a:ext>
              </a:extLst>
            </p:cNvPr>
            <p:cNvSpPr/>
            <p:nvPr/>
          </p:nvSpPr>
          <p:spPr>
            <a:xfrm>
              <a:off x="7755247" y="2678642"/>
              <a:ext cx="48460" cy="1554480"/>
            </a:xfrm>
            <a:prstGeom prst="rect">
              <a:avLst/>
            </a:prstGeom>
            <a:solidFill>
              <a:srgbClr val="FFFF00">
                <a:alpha val="21961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30AE64-1404-DF0F-97A1-B53B0FECF74C}"/>
                </a:ext>
              </a:extLst>
            </p:cNvPr>
            <p:cNvSpPr/>
            <p:nvPr/>
          </p:nvSpPr>
          <p:spPr>
            <a:xfrm>
              <a:off x="9304969" y="2678642"/>
              <a:ext cx="74128" cy="1554480"/>
            </a:xfrm>
            <a:prstGeom prst="rect">
              <a:avLst/>
            </a:prstGeom>
            <a:solidFill>
              <a:srgbClr val="005E00">
                <a:alpha val="21961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0DE103-36A9-7644-0F6C-577CF513FFD4}"/>
                </a:ext>
              </a:extLst>
            </p:cNvPr>
            <p:cNvSpPr/>
            <p:nvPr/>
          </p:nvSpPr>
          <p:spPr>
            <a:xfrm>
              <a:off x="9262704" y="2678642"/>
              <a:ext cx="48460" cy="1554480"/>
            </a:xfrm>
            <a:prstGeom prst="rect">
              <a:avLst/>
            </a:prstGeom>
            <a:solidFill>
              <a:srgbClr val="FFFF00">
                <a:alpha val="21961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D0DE78-7E3B-D668-DCC3-5B330B252CD6}"/>
                </a:ext>
              </a:extLst>
            </p:cNvPr>
            <p:cNvSpPr/>
            <p:nvPr/>
          </p:nvSpPr>
          <p:spPr>
            <a:xfrm flipH="1">
              <a:off x="7308895" y="4577957"/>
              <a:ext cx="45719" cy="20359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887944-9006-F6A4-D8F0-2B057B902304}"/>
                </a:ext>
              </a:extLst>
            </p:cNvPr>
            <p:cNvSpPr txBox="1"/>
            <p:nvPr/>
          </p:nvSpPr>
          <p:spPr>
            <a:xfrm>
              <a:off x="8807050" y="2274831"/>
              <a:ext cx="1758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Allo</a:t>
              </a:r>
              <a:r>
                <a:rPr lang="en-US" b="1" dirty="0"/>
                <a:t>-Grooming</a:t>
              </a:r>
            </a:p>
          </p:txBody>
        </p:sp>
      </p:grp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594EDBC-9467-6543-6BBC-436D8069F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9826"/>
              </p:ext>
            </p:extLst>
          </p:nvPr>
        </p:nvGraphicFramePr>
        <p:xfrm>
          <a:off x="6380547" y="2087924"/>
          <a:ext cx="2338024" cy="27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408">
                  <a:extLst>
                    <a:ext uri="{9D8B030D-6E8A-4147-A177-3AD203B41FA5}">
                      <a16:colId xmlns:a16="http://schemas.microsoft.com/office/drawing/2014/main" val="4239443232"/>
                    </a:ext>
                  </a:extLst>
                </a:gridCol>
                <a:gridCol w="2056616">
                  <a:extLst>
                    <a:ext uri="{9D8B030D-6E8A-4147-A177-3AD203B41FA5}">
                      <a16:colId xmlns:a16="http://schemas.microsoft.com/office/drawing/2014/main" val="2755975057"/>
                    </a:ext>
                  </a:extLst>
                </a:gridCol>
              </a:tblGrid>
              <a:tr h="273495">
                <a:tc>
                  <a:txBody>
                    <a:bodyPr/>
                    <a:lstStyle/>
                    <a:p>
                      <a:r>
                        <a:rPr lang="en-US" sz="1800" b="0" dirty="0">
                          <a:ln w="28575">
                            <a:solidFill>
                              <a:srgbClr val="FF66FF"/>
                            </a:solidFill>
                          </a:ln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♀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Virgin Female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9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6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Sedwick</dc:creator>
  <cp:lastModifiedBy>Victoria Sedwick</cp:lastModifiedBy>
  <cp:revision>2</cp:revision>
  <dcterms:created xsi:type="dcterms:W3CDTF">2024-10-21T14:34:38Z</dcterms:created>
  <dcterms:modified xsi:type="dcterms:W3CDTF">2024-10-22T19:43:50Z</dcterms:modified>
</cp:coreProperties>
</file>