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48" r:id="rId1"/>
  </p:sldMasterIdLst>
  <p:notesMasterIdLst>
    <p:notesMasterId r:id="rId12"/>
  </p:notesMasterIdLst>
  <p:handoutMasterIdLst>
    <p:handoutMasterId r:id="rId13"/>
  </p:handoutMasterIdLst>
  <p:sldIdLst>
    <p:sldId id="256" r:id="rId2"/>
    <p:sldId id="257" r:id="rId3"/>
    <p:sldId id="258" r:id="rId4"/>
    <p:sldId id="259" r:id="rId5"/>
    <p:sldId id="260" r:id="rId6"/>
    <p:sldId id="261" r:id="rId7"/>
    <p:sldId id="262" r:id="rId8"/>
    <p:sldId id="263" r:id="rId9"/>
    <p:sldId id="265" r:id="rId10"/>
    <p:sldId id="264" r:id="rId11"/>
  </p:sldIdLst>
  <p:sldSz cx="10691813" cy="7559675"/>
  <p:notesSz cx="6858000" cy="9144000"/>
  <p:defaultTextStyle>
    <a:defPPr>
      <a:defRPr lang="en-US"/>
    </a:defPPr>
    <a:lvl1pPr marL="0" indent="0" algn="l" defTabSz="1007943" rtl="0" eaLnBrk="1" latinLnBrk="0" hangingPunct="1">
      <a:spcBef>
        <a:spcPts val="300"/>
      </a:spcBef>
      <a:buFont typeface="Arial" panose="020B0604020202020204" pitchFamily="34" charset="0"/>
      <a:buNone/>
      <a:defRPr sz="1200" kern="1200">
        <a:solidFill>
          <a:schemeClr val="tx1"/>
        </a:solidFill>
        <a:latin typeface="+mn-lt"/>
        <a:ea typeface="+mn-ea"/>
        <a:cs typeface="+mn-cs"/>
      </a:defRPr>
    </a:lvl1pPr>
    <a:lvl2pPr marL="180975" indent="-180975" algn="l" defTabSz="1007943" rtl="0" eaLnBrk="1" latinLnBrk="0" hangingPunct="1">
      <a:buClr>
        <a:schemeClr val="accent2"/>
      </a:buClr>
      <a:buSzPct val="90000"/>
      <a:buFont typeface="Arial" panose="020B0604020202020204" pitchFamily="34" charset="0"/>
      <a:buChar char="●"/>
      <a:defRPr sz="1200" kern="1200">
        <a:solidFill>
          <a:schemeClr val="tx1"/>
        </a:solidFill>
        <a:latin typeface="+mn-lt"/>
        <a:ea typeface="+mn-ea"/>
        <a:cs typeface="+mn-cs"/>
      </a:defRPr>
    </a:lvl2pPr>
    <a:lvl3pPr marL="361950" indent="-180975" algn="l" defTabSz="1007943" rtl="0" eaLnBrk="1" latinLnBrk="0" hangingPunct="1">
      <a:buClr>
        <a:schemeClr val="accent2"/>
      </a:buClr>
      <a:buFont typeface="Arial" panose="020B0604020202020204" pitchFamily="34" charset="0"/>
      <a:buChar char="–"/>
      <a:defRPr sz="1200" kern="1200">
        <a:solidFill>
          <a:schemeClr val="tx1"/>
        </a:solidFill>
        <a:latin typeface="+mn-lt"/>
        <a:ea typeface="+mn-ea"/>
        <a:cs typeface="+mn-cs"/>
      </a:defRPr>
    </a:lvl3pPr>
    <a:lvl4pPr marL="542925" indent="-180975" algn="l" defTabSz="1007943" rtl="0" eaLnBrk="1" latinLnBrk="0" hangingPunct="1">
      <a:buClr>
        <a:schemeClr val="accent2"/>
      </a:buClr>
      <a:buFont typeface="Arial" panose="020B0604020202020204" pitchFamily="34" charset="0"/>
      <a:buChar char="•"/>
      <a:defRPr sz="1200" kern="1200">
        <a:solidFill>
          <a:schemeClr val="tx1"/>
        </a:solidFill>
        <a:latin typeface="+mn-lt"/>
        <a:ea typeface="+mn-ea"/>
        <a:cs typeface="+mn-cs"/>
      </a:defRPr>
    </a:lvl4pPr>
    <a:lvl5pPr marL="723900" indent="-180975" algn="l" defTabSz="1007943" rtl="0" eaLnBrk="1" latinLnBrk="0" hangingPunct="1">
      <a:buClr>
        <a:schemeClr val="accent2"/>
      </a:buClr>
      <a:buFont typeface="Arial" panose="020B0604020202020204" pitchFamily="34" charset="0"/>
      <a:buChar char="–"/>
      <a:defRPr sz="1200" kern="1200">
        <a:solidFill>
          <a:schemeClr val="tx1"/>
        </a:solidFill>
        <a:latin typeface="+mn-lt"/>
        <a:ea typeface="+mn-ea"/>
        <a:cs typeface="+mn-cs"/>
      </a:defRPr>
    </a:lvl5pPr>
    <a:lvl6pPr marL="904875" indent="-180975" algn="l" defTabSz="1007943" rtl="0" eaLnBrk="1" latinLnBrk="0" hangingPunct="1">
      <a:buClr>
        <a:schemeClr val="accent2"/>
      </a:buClr>
      <a:buFont typeface="Arial" panose="020B0604020202020204" pitchFamily="34" charset="0"/>
      <a:buChar char="•"/>
      <a:defRPr sz="1200" kern="1200">
        <a:solidFill>
          <a:schemeClr val="tx1"/>
        </a:solidFill>
        <a:latin typeface="+mn-lt"/>
        <a:ea typeface="+mn-ea"/>
        <a:cs typeface="+mn-cs"/>
      </a:defRPr>
    </a:lvl6pPr>
    <a:lvl7pPr marL="1085850" indent="-180975" algn="l" defTabSz="1007943" rtl="0" eaLnBrk="1" latinLnBrk="0" hangingPunct="1">
      <a:buClr>
        <a:schemeClr val="accent2"/>
      </a:buClr>
      <a:buFont typeface="Arial" panose="020B0604020202020204" pitchFamily="34" charset="0"/>
      <a:buChar char="–"/>
      <a:defRPr sz="1200" kern="1200">
        <a:solidFill>
          <a:schemeClr val="tx1"/>
        </a:solidFill>
        <a:latin typeface="+mn-lt"/>
        <a:ea typeface="+mn-ea"/>
        <a:cs typeface="+mn-cs"/>
      </a:defRPr>
    </a:lvl7pPr>
    <a:lvl8pPr marL="1266825" indent="-180975" algn="l" defTabSz="1007943" rtl="0" eaLnBrk="1" latinLnBrk="0" hangingPunct="1">
      <a:buClr>
        <a:schemeClr val="accent2"/>
      </a:buClr>
      <a:buFont typeface="Arial" panose="020B0604020202020204" pitchFamily="34" charset="0"/>
      <a:buChar char="•"/>
      <a:defRPr sz="1200" kern="1200" baseline="0">
        <a:solidFill>
          <a:schemeClr val="tx1"/>
        </a:solidFill>
        <a:latin typeface="+mn-lt"/>
        <a:ea typeface="+mn-ea"/>
        <a:cs typeface="+mn-cs"/>
      </a:defRPr>
    </a:lvl8pPr>
    <a:lvl9pPr marL="1447800" indent="-180975" algn="l" defTabSz="1007943" rtl="0" eaLnBrk="1" latinLnBrk="0" hangingPunct="1">
      <a:buClr>
        <a:schemeClr val="accent2"/>
      </a:buClr>
      <a:buFont typeface="Arial" panose="020B0604020202020204" pitchFamily="34" charset="0"/>
      <a:buChar char="–"/>
      <a:defRPr sz="1200" kern="1200" baseline="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81">
          <p15:clr>
            <a:srgbClr val="A4A3A4"/>
          </p15:clr>
        </p15:guide>
        <p15:guide id="2" pos="336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EF6447A-24EA-4742-A8FB-1DF080B5CEF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CEF6447A-24EA-4742-A8FB-1DF080B5CEFA}" styleName="BNEF Table">
    <a:wholeTbl>
      <a:tcTxStyle>
        <a:fontRef idx="minor">
          <a:prstClr val="black"/>
        </a:fontRef>
        <a:schemeClr val="dk1"/>
      </a:tcTxStyle>
      <a:tcStyle>
        <a:tcBdr>
          <a:left>
            <a:ln>
              <a:noFill/>
            </a:ln>
          </a:left>
          <a:right>
            <a:ln>
              <a:noFill/>
            </a:ln>
          </a:right>
          <a:top>
            <a:ln w="19050" cmpd="sng">
              <a:solidFill>
                <a:schemeClr val="accent2"/>
              </a:solidFill>
            </a:ln>
          </a:top>
          <a:bottom>
            <a:ln w="19050" cmpd="sng">
              <a:solidFill>
                <a:schemeClr val="accent2"/>
              </a:solidFill>
            </a:ln>
          </a:bottom>
          <a:insideH>
            <a:ln w="12700" cmpd="sng">
              <a:solidFill>
                <a:schemeClr val="lt2"/>
              </a:solidFill>
            </a:ln>
          </a:insideH>
          <a:insideV>
            <a:ln>
              <a:noFill/>
            </a:ln>
          </a:insideV>
        </a:tcBdr>
        <a:fill>
          <a:noFill/>
        </a:fill>
      </a:tcStyle>
    </a:wholeTbl>
    <a:firstCol>
      <a:tcTxStyle b="on">
        <a:fontRef idx="minor">
          <a:prstClr val="black"/>
        </a:fontRef>
        <a:schemeClr val="accent2"/>
      </a:tcTxStyle>
      <a:tcStyle>
        <a:tcBdr/>
        <a:fill>
          <a:noFill/>
        </a:fill>
      </a:tcStyle>
    </a:firstCol>
    <a:firstRow>
      <a:tcTxStyle b="on">
        <a:fontRef idx="minor">
          <a:prstClr val="black"/>
        </a:fontRef>
        <a:schemeClr val="accent2"/>
      </a:tcTxStyle>
      <a:tcStyle>
        <a:tcBdr>
          <a:bottom>
            <a:ln w="1905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850" autoAdjust="0"/>
    <p:restoredTop sz="94262" autoAdjust="0"/>
  </p:normalViewPr>
  <p:slideViewPr>
    <p:cSldViewPr showGuides="1">
      <p:cViewPr varScale="1">
        <p:scale>
          <a:sx n="67" d="100"/>
          <a:sy n="67" d="100"/>
        </p:scale>
        <p:origin x="1794" y="66"/>
      </p:cViewPr>
      <p:guideLst>
        <p:guide orient="horz" pos="2381"/>
        <p:guide pos="3367"/>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8D22106-707A-405D-9AB8-0E59E2B3EB4F}" type="datetimeFigureOut">
              <a:rPr lang="en-US" smtClean="0"/>
              <a:t>5/27/2017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B91C866-AF29-4D5E-8DEC-79C55FBBC5A2}" type="slidenum">
              <a:rPr lang="en-US" smtClean="0"/>
              <a:t>‹#›</a:t>
            </a:fld>
            <a:endParaRPr lang="en-US"/>
          </a:p>
        </p:txBody>
      </p:sp>
    </p:spTree>
    <p:extLst>
      <p:ext uri="{BB962C8B-B14F-4D97-AF65-F5344CB8AC3E}">
        <p14:creationId xmlns:p14="http://schemas.microsoft.com/office/powerpoint/2010/main" val="2352753012"/>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a-D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DD9C81-ABBB-4F6C-B990-C0CB418B944E}" type="datetimeFigureOut">
              <a:rPr lang="da-DK" smtClean="0"/>
              <a:t>27-05-2017</a:t>
            </a:fld>
            <a:endParaRPr lang="da-DK"/>
          </a:p>
        </p:txBody>
      </p:sp>
      <p:sp>
        <p:nvSpPr>
          <p:cNvPr id="4" name="Slide Image Placeholder 3"/>
          <p:cNvSpPr>
            <a:spLocks noGrp="1" noRot="1" noChangeAspect="1"/>
          </p:cNvSpPr>
          <p:nvPr>
            <p:ph type="sldImg" idx="2"/>
          </p:nvPr>
        </p:nvSpPr>
        <p:spPr>
          <a:xfrm>
            <a:off x="1246188" y="1143000"/>
            <a:ext cx="4365625" cy="3086100"/>
          </a:xfrm>
          <a:prstGeom prst="rect">
            <a:avLst/>
          </a:prstGeom>
          <a:noFill/>
          <a:ln w="12700">
            <a:solidFill>
              <a:prstClr val="black"/>
            </a:solidFill>
          </a:ln>
        </p:spPr>
        <p:txBody>
          <a:bodyPr vert="horz" lIns="91440" tIns="45720" rIns="91440" bIns="45720" rtlCol="0" anchor="ctr"/>
          <a:lstStyle/>
          <a:p>
            <a:endParaRPr lang="da-D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a-D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3C0FF5-A181-4807-820F-B1DC30B8B01A}" type="slidenum">
              <a:rPr lang="da-DK" smtClean="0"/>
              <a:t>‹#›</a:t>
            </a:fld>
            <a:endParaRPr lang="da-DK"/>
          </a:p>
        </p:txBody>
      </p:sp>
    </p:spTree>
    <p:extLst>
      <p:ext uri="{BB962C8B-B14F-4D97-AF65-F5344CB8AC3E}">
        <p14:creationId xmlns:p14="http://schemas.microsoft.com/office/powerpoint/2010/main" val="2513561194"/>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ctsLYN" hidden="1"/>
          <p:cNvSpPr/>
          <p:nvPr userDrawn="1"/>
        </p:nvSpPr>
        <p:spPr>
          <a:xfrm>
            <a:off x="0" y="0"/>
            <a:ext cx="0" cy="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a:t>Title Slide</a:t>
            </a:r>
          </a:p>
        </p:txBody>
      </p:sp>
      <p:pic>
        <p:nvPicPr>
          <p:cNvPr id="8" name="DotsGrid"/>
          <p:cNvPicPr>
            <a:picLocks noChangeAspect="1"/>
          </p:cNvPicPr>
          <p:nvPr userDrawn="1"/>
        </p:nvPicPr>
        <p:blipFill rotWithShape="1">
          <a:blip r:embed="rId2"/>
          <a:srcRect t="1795" b="1795"/>
          <a:stretch/>
        </p:blipFill>
        <p:spPr>
          <a:xfrm>
            <a:off x="0" y="-1"/>
            <a:ext cx="10692000" cy="7559675"/>
          </a:xfrm>
          <a:prstGeom prst="rect">
            <a:avLst/>
          </a:prstGeom>
        </p:spPr>
      </p:pic>
      <p:sp>
        <p:nvSpPr>
          <p:cNvPr id="9" name="ctsTitleImageBox"/>
          <p:cNvSpPr>
            <a:spLocks noChangeAspect="1"/>
          </p:cNvSpPr>
          <p:nvPr userDrawn="1"/>
        </p:nvSpPr>
        <p:spPr>
          <a:xfrm>
            <a:off x="6601661" y="0"/>
            <a:ext cx="4090152" cy="3798000"/>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pic>
        <p:nvPicPr>
          <p:cNvPr id="7" name="WhiteShapeOverlay"/>
          <p:cNvPicPr>
            <a:picLocks noChangeAspect="1"/>
          </p:cNvPicPr>
          <p:nvPr userDrawn="1"/>
        </p:nvPicPr>
        <p:blipFill rotWithShape="1">
          <a:blip r:embed="rId3"/>
          <a:srcRect t="2812" b="2812"/>
          <a:stretch/>
        </p:blipFill>
        <p:spPr>
          <a:xfrm>
            <a:off x="0" y="0"/>
            <a:ext cx="10692000" cy="7559674"/>
          </a:xfrm>
          <a:prstGeom prst="rect">
            <a:avLst/>
          </a:prstGeom>
        </p:spPr>
      </p:pic>
      <p:grpSp>
        <p:nvGrpSpPr>
          <p:cNvPr id="15" name="Lines"/>
          <p:cNvGrpSpPr/>
          <p:nvPr userDrawn="1"/>
        </p:nvGrpSpPr>
        <p:grpSpPr>
          <a:xfrm>
            <a:off x="-20638" y="0"/>
            <a:ext cx="10712451" cy="7559675"/>
            <a:chOff x="-20638" y="0"/>
            <a:chExt cx="10733088" cy="7559675"/>
          </a:xfrm>
        </p:grpSpPr>
        <p:sp>
          <p:nvSpPr>
            <p:cNvPr id="13" name="Line 5"/>
            <p:cNvSpPr>
              <a:spLocks noChangeShapeType="1"/>
            </p:cNvSpPr>
            <p:nvPr userDrawn="1"/>
          </p:nvSpPr>
          <p:spPr bwMode="auto">
            <a:xfrm>
              <a:off x="-20638" y="3802697"/>
              <a:ext cx="10733088" cy="0"/>
            </a:xfrm>
            <a:prstGeom prst="line">
              <a:avLst/>
            </a:prstGeom>
            <a:noFill/>
            <a:ln w="12700" cap="flat">
              <a:solidFill>
                <a:srgbClr val="D0D0D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noAutofit/>
            </a:bodyPr>
            <a:lstStyle/>
            <a:p>
              <a:endParaRPr lang="en-US" noProof="0" dirty="0"/>
            </a:p>
          </p:txBody>
        </p:sp>
        <p:sp>
          <p:nvSpPr>
            <p:cNvPr id="14" name="Line 6"/>
            <p:cNvSpPr>
              <a:spLocks noChangeShapeType="1"/>
            </p:cNvSpPr>
            <p:nvPr userDrawn="1"/>
          </p:nvSpPr>
          <p:spPr bwMode="auto">
            <a:xfrm flipV="1">
              <a:off x="5085818" y="0"/>
              <a:ext cx="3168352" cy="7559675"/>
            </a:xfrm>
            <a:prstGeom prst="line">
              <a:avLst/>
            </a:prstGeom>
            <a:noFill/>
            <a:ln w="12700" cap="flat">
              <a:solidFill>
                <a:srgbClr val="D0D0D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noAutofit/>
            </a:bodyPr>
            <a:lstStyle/>
            <a:p>
              <a:endParaRPr lang="en-US" noProof="0" dirty="0"/>
            </a:p>
          </p:txBody>
        </p:sp>
      </p:grpSp>
      <p:pic>
        <p:nvPicPr>
          <p:cNvPr id="17" name="Logo"/>
          <p:cNvPicPr>
            <a:picLocks noChangeAspect="1"/>
          </p:cNvPicPr>
          <p:nvPr userDrawn="1"/>
        </p:nvPicPr>
        <p:blipFill>
          <a:blip r:embed="rId4"/>
          <a:stretch>
            <a:fillRect/>
          </a:stretch>
        </p:blipFill>
        <p:spPr>
          <a:xfrm>
            <a:off x="9802678" y="4599506"/>
            <a:ext cx="599814" cy="2615081"/>
          </a:xfrm>
          <a:prstGeom prst="rect">
            <a:avLst/>
          </a:prstGeom>
        </p:spPr>
      </p:pic>
      <p:sp>
        <p:nvSpPr>
          <p:cNvPr id="2" name="ctsTitlePlaceholder"/>
          <p:cNvSpPr>
            <a:spLocks noGrp="1"/>
          </p:cNvSpPr>
          <p:nvPr>
            <p:ph type="ctrTitle" hasCustomPrompt="1"/>
          </p:nvPr>
        </p:nvSpPr>
        <p:spPr>
          <a:xfrm>
            <a:off x="449263" y="2123653"/>
            <a:ext cx="6192000" cy="1620430"/>
          </a:xfrm>
        </p:spPr>
        <p:txBody>
          <a:bodyPr wrap="square" lIns="0" tIns="0" rIns="0" bIns="36000" anchor="b" anchorCtr="0">
            <a:noAutofit/>
          </a:bodyPr>
          <a:lstStyle>
            <a:lvl1pPr algn="l">
              <a:defRPr sz="4800" b="1" baseline="0"/>
            </a:lvl1pPr>
          </a:lstStyle>
          <a:p>
            <a:r>
              <a:rPr lang="en-US" noProof="0" dirty="0"/>
              <a:t>&lt;Presentation title&gt;</a:t>
            </a:r>
          </a:p>
        </p:txBody>
      </p:sp>
      <p:sp>
        <p:nvSpPr>
          <p:cNvPr id="3" name="ctsSubtitlePlaceholder"/>
          <p:cNvSpPr>
            <a:spLocks noGrp="1"/>
          </p:cNvSpPr>
          <p:nvPr>
            <p:ph type="subTitle" idx="1" hasCustomPrompt="1"/>
          </p:nvPr>
        </p:nvSpPr>
        <p:spPr>
          <a:xfrm>
            <a:off x="415454" y="3995738"/>
            <a:ext cx="5473337" cy="626701"/>
          </a:xfrm>
          <a:prstGeom prst="rect">
            <a:avLst/>
          </a:prstGeom>
          <a:solidFill>
            <a:schemeClr val="bg1"/>
          </a:solidFill>
        </p:spPr>
        <p:txBody>
          <a:bodyPr wrap="square" lIns="36000" tIns="36000" rIns="36000" bIns="36000">
            <a:spAutoFit/>
          </a:bodyPr>
          <a:lstStyle>
            <a:lvl1pPr marL="0" indent="0" algn="l">
              <a:spcBef>
                <a:spcPts val="0"/>
              </a:spcBef>
              <a:buNone/>
              <a:defRPr sz="1800" b="1" baseline="0">
                <a:solidFill>
                  <a:schemeClr val="accent2"/>
                </a:solidFill>
              </a:defRPr>
            </a:lvl1pPr>
            <a:lvl2pPr marL="503972" indent="0" algn="ctr">
              <a:buNone/>
              <a:defRPr>
                <a:solidFill>
                  <a:schemeClr val="tx1">
                    <a:tint val="75000"/>
                  </a:schemeClr>
                </a:solidFill>
              </a:defRPr>
            </a:lvl2pPr>
            <a:lvl3pPr marL="1007943" indent="0" algn="ctr">
              <a:buNone/>
              <a:defRPr>
                <a:solidFill>
                  <a:schemeClr val="tx1">
                    <a:tint val="75000"/>
                  </a:schemeClr>
                </a:solidFill>
              </a:defRPr>
            </a:lvl3pPr>
            <a:lvl4pPr marL="1511915" indent="0" algn="ctr">
              <a:buNone/>
              <a:defRPr>
                <a:solidFill>
                  <a:schemeClr val="tx1">
                    <a:tint val="75000"/>
                  </a:schemeClr>
                </a:solidFill>
              </a:defRPr>
            </a:lvl4pPr>
            <a:lvl5pPr marL="2015886" indent="0" algn="ctr">
              <a:buNone/>
              <a:defRPr>
                <a:solidFill>
                  <a:schemeClr val="tx1">
                    <a:tint val="75000"/>
                  </a:schemeClr>
                </a:solidFill>
              </a:defRPr>
            </a:lvl5pPr>
            <a:lvl6pPr marL="2519858" indent="0" algn="ctr">
              <a:buNone/>
              <a:defRPr>
                <a:solidFill>
                  <a:schemeClr val="tx1">
                    <a:tint val="75000"/>
                  </a:schemeClr>
                </a:solidFill>
              </a:defRPr>
            </a:lvl6pPr>
            <a:lvl7pPr marL="3023829" indent="0" algn="ctr">
              <a:buNone/>
              <a:defRPr>
                <a:solidFill>
                  <a:schemeClr val="tx1">
                    <a:tint val="75000"/>
                  </a:schemeClr>
                </a:solidFill>
              </a:defRPr>
            </a:lvl7pPr>
            <a:lvl8pPr marL="3527801" indent="0" algn="ctr">
              <a:buNone/>
              <a:defRPr>
                <a:solidFill>
                  <a:schemeClr val="tx1">
                    <a:tint val="75000"/>
                  </a:schemeClr>
                </a:solidFill>
              </a:defRPr>
            </a:lvl8pPr>
            <a:lvl9pPr marL="4031772" indent="0" algn="ctr">
              <a:buNone/>
              <a:defRPr>
                <a:solidFill>
                  <a:schemeClr val="tx1">
                    <a:tint val="75000"/>
                  </a:schemeClr>
                </a:solidFill>
              </a:defRPr>
            </a:lvl9pPr>
          </a:lstStyle>
          <a:p>
            <a:r>
              <a:rPr lang="en-US" noProof="0" dirty="0"/>
              <a:t>&lt;Sub title&gt;</a:t>
            </a:r>
          </a:p>
          <a:p>
            <a:endParaRPr lang="en-US" noProof="0" dirty="0"/>
          </a:p>
        </p:txBody>
      </p:sp>
      <p:sp>
        <p:nvSpPr>
          <p:cNvPr id="10" name="Text Placeholder 9"/>
          <p:cNvSpPr>
            <a:spLocks noGrp="1"/>
          </p:cNvSpPr>
          <p:nvPr>
            <p:ph type="body" sz="quarter" idx="11" hasCustomPrompt="1"/>
          </p:nvPr>
        </p:nvSpPr>
        <p:spPr>
          <a:xfrm>
            <a:off x="416084" y="4779441"/>
            <a:ext cx="3057365" cy="288147"/>
          </a:xfrm>
          <a:solidFill>
            <a:schemeClr val="bg1"/>
          </a:solidFill>
        </p:spPr>
        <p:txBody>
          <a:bodyPr wrap="square" lIns="36000" tIns="36000" rIns="36000" bIns="36000">
            <a:spAutoFit/>
          </a:bodyPr>
          <a:lstStyle>
            <a:lvl1pPr marL="0" indent="0">
              <a:buNone/>
              <a:defRPr baseline="0"/>
            </a:lvl1pPr>
          </a:lstStyle>
          <a:p>
            <a:pPr lvl="0"/>
            <a:r>
              <a:rPr lang="en-US" noProof="0" dirty="0"/>
              <a:t>&lt;Insert name&gt;</a:t>
            </a:r>
          </a:p>
        </p:txBody>
      </p:sp>
      <p:sp>
        <p:nvSpPr>
          <p:cNvPr id="5" name="Date Placeholder 4"/>
          <p:cNvSpPr>
            <a:spLocks noGrp="1"/>
          </p:cNvSpPr>
          <p:nvPr>
            <p:ph type="dt" sz="half" idx="12"/>
          </p:nvPr>
        </p:nvSpPr>
        <p:spPr>
          <a:xfrm>
            <a:off x="416086" y="6738962"/>
            <a:ext cx="1800000" cy="288147"/>
          </a:xfrm>
          <a:prstGeom prst="rect">
            <a:avLst/>
          </a:prstGeom>
          <a:solidFill>
            <a:schemeClr val="bg1"/>
          </a:solidFill>
        </p:spPr>
        <p:txBody>
          <a:bodyPr wrap="square" lIns="36000" tIns="36000" rIns="36000" bIns="36000">
            <a:spAutoFit/>
          </a:bodyPr>
          <a:lstStyle>
            <a:lvl1pPr marL="0" indent="0" rtl="0">
              <a:buFont typeface="Arial" panose="020B0604020202020204" pitchFamily="34" charset="0"/>
              <a:buNone/>
              <a:defRPr sz="1400">
                <a:solidFill>
                  <a:schemeClr val="accent2"/>
                </a:solidFill>
              </a:defRPr>
            </a:lvl1pPr>
          </a:lstStyle>
          <a:p>
            <a:fld id="{0E13B9C7-4428-4493-A3F8-139B5E937264}" type="datetime1">
              <a:rPr lang="en-US" noProof="0" smtClean="0"/>
              <a:t>5/27/2017</a:t>
            </a:fld>
            <a:endParaRPr lang="en-US" noProof="0" dirty="0"/>
          </a:p>
        </p:txBody>
      </p:sp>
    </p:spTree>
    <p:extLst>
      <p:ext uri="{BB962C8B-B14F-4D97-AF65-F5344CB8AC3E}">
        <p14:creationId xmlns:p14="http://schemas.microsoft.com/office/powerpoint/2010/main" val="3006526788"/>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x Boxes">
    <p:spTree>
      <p:nvGrpSpPr>
        <p:cNvPr id="1" name=""/>
        <p:cNvGrpSpPr/>
        <p:nvPr/>
      </p:nvGrpSpPr>
      <p:grpSpPr>
        <a:xfrm>
          <a:off x="0" y="0"/>
          <a:ext cx="0" cy="0"/>
          <a:chOff x="0" y="0"/>
          <a:chExt cx="0" cy="0"/>
        </a:xfrm>
      </p:grpSpPr>
      <p:sp>
        <p:nvSpPr>
          <p:cNvPr id="3" name="ctsLYN" hidden="1"/>
          <p:cNvSpPr/>
          <p:nvPr userDrawn="1"/>
        </p:nvSpPr>
        <p:spPr>
          <a:xfrm>
            <a:off x="0" y="0"/>
            <a:ext cx="0" cy="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a:t>Six Boxes</a:t>
            </a:r>
          </a:p>
        </p:txBody>
      </p:sp>
      <p:sp>
        <p:nvSpPr>
          <p:cNvPr id="14" name="Content Placeholder 5"/>
          <p:cNvSpPr>
            <a:spLocks noGrp="1"/>
          </p:cNvSpPr>
          <p:nvPr>
            <p:ph sz="quarter" idx="12" hasCustomPrompt="1"/>
          </p:nvPr>
        </p:nvSpPr>
        <p:spPr>
          <a:xfrm>
            <a:off x="7218363" y="1979257"/>
            <a:ext cx="3024187" cy="2016995"/>
          </a:xfrm>
        </p:spPr>
        <p:txBody>
          <a:bodyPr/>
          <a:lstStyle/>
          <a:p>
            <a:pPr lvl="0"/>
            <a:r>
              <a:rPr lang="en-US" dirty="0"/>
              <a:t>Insert text here</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
        <p:nvSpPr>
          <p:cNvPr id="15" name="Content Placeholder 5"/>
          <p:cNvSpPr>
            <a:spLocks noGrp="1"/>
          </p:cNvSpPr>
          <p:nvPr>
            <p:ph sz="quarter" idx="13" hasCustomPrompt="1"/>
          </p:nvPr>
        </p:nvSpPr>
        <p:spPr>
          <a:xfrm>
            <a:off x="3833813" y="1979257"/>
            <a:ext cx="3024187" cy="2016995"/>
          </a:xfrm>
        </p:spPr>
        <p:txBody>
          <a:bodyPr/>
          <a:lstStyle/>
          <a:p>
            <a:pPr lvl="0"/>
            <a:r>
              <a:rPr lang="en-US" dirty="0"/>
              <a:t>Insert text here</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
        <p:nvSpPr>
          <p:cNvPr id="16" name="Content Placeholder 5"/>
          <p:cNvSpPr>
            <a:spLocks noGrp="1"/>
          </p:cNvSpPr>
          <p:nvPr>
            <p:ph sz="quarter" idx="15" hasCustomPrompt="1"/>
          </p:nvPr>
        </p:nvSpPr>
        <p:spPr>
          <a:xfrm>
            <a:off x="449263" y="1979257"/>
            <a:ext cx="3024187" cy="2016995"/>
          </a:xfrm>
        </p:spPr>
        <p:txBody>
          <a:bodyPr/>
          <a:lstStyle/>
          <a:p>
            <a:pPr lvl="0"/>
            <a:r>
              <a:rPr lang="en-US" dirty="0"/>
              <a:t>Insert text here</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
        <p:nvSpPr>
          <p:cNvPr id="17" name="Content Placeholder 5"/>
          <p:cNvSpPr>
            <a:spLocks noGrp="1"/>
          </p:cNvSpPr>
          <p:nvPr>
            <p:ph sz="quarter" idx="16" hasCustomPrompt="1"/>
          </p:nvPr>
        </p:nvSpPr>
        <p:spPr>
          <a:xfrm>
            <a:off x="7218363" y="4642568"/>
            <a:ext cx="3024187" cy="2016995"/>
          </a:xfrm>
        </p:spPr>
        <p:txBody>
          <a:bodyPr/>
          <a:lstStyle/>
          <a:p>
            <a:pPr lvl="0"/>
            <a:r>
              <a:rPr lang="en-US" dirty="0"/>
              <a:t>Insert text here</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
        <p:nvSpPr>
          <p:cNvPr id="18" name="Content Placeholder 5"/>
          <p:cNvSpPr>
            <a:spLocks noGrp="1"/>
          </p:cNvSpPr>
          <p:nvPr>
            <p:ph sz="quarter" idx="17" hasCustomPrompt="1"/>
          </p:nvPr>
        </p:nvSpPr>
        <p:spPr>
          <a:xfrm>
            <a:off x="3833813" y="4642568"/>
            <a:ext cx="3024187" cy="2034044"/>
          </a:xfrm>
        </p:spPr>
        <p:txBody>
          <a:bodyPr/>
          <a:lstStyle/>
          <a:p>
            <a:pPr lvl="0"/>
            <a:r>
              <a:rPr lang="en-US" dirty="0"/>
              <a:t>Insert text here</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
        <p:nvSpPr>
          <p:cNvPr id="19" name="Content Placeholder 5"/>
          <p:cNvSpPr>
            <a:spLocks noGrp="1"/>
          </p:cNvSpPr>
          <p:nvPr>
            <p:ph sz="quarter" idx="18" hasCustomPrompt="1"/>
          </p:nvPr>
        </p:nvSpPr>
        <p:spPr>
          <a:xfrm>
            <a:off x="449263" y="4642568"/>
            <a:ext cx="3024187" cy="2034044"/>
          </a:xfrm>
        </p:spPr>
        <p:txBody>
          <a:bodyPr/>
          <a:lstStyle/>
          <a:p>
            <a:pPr lvl="0"/>
            <a:r>
              <a:rPr lang="en-US" dirty="0"/>
              <a:t>Insert text here</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
        <p:nvSpPr>
          <p:cNvPr id="11" name="Text Placeholder 2"/>
          <p:cNvSpPr>
            <a:spLocks noGrp="1"/>
          </p:cNvSpPr>
          <p:nvPr>
            <p:ph type="body" idx="1" hasCustomPrompt="1"/>
          </p:nvPr>
        </p:nvSpPr>
        <p:spPr>
          <a:xfrm>
            <a:off x="449263" y="1547589"/>
            <a:ext cx="3024187" cy="360000"/>
          </a:xfrm>
          <a:prstGeom prst="rect">
            <a:avLst/>
          </a:prstGeom>
        </p:spPr>
        <p:txBody>
          <a:bodyPr anchor="t" anchorCtr="0">
            <a:noAutofit/>
          </a:bodyPr>
          <a:lstStyle>
            <a:lvl1pPr marL="0" indent="0">
              <a:spcBef>
                <a:spcPts val="0"/>
              </a:spcBef>
              <a:buNone/>
              <a:defRPr sz="1600" b="1" baseline="0">
                <a:solidFill>
                  <a:schemeClr val="accent2"/>
                </a:solidFill>
              </a:defRPr>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noProof="0" dirty="0"/>
              <a:t>&lt;Insert heading&gt;</a:t>
            </a:r>
          </a:p>
        </p:txBody>
      </p:sp>
      <p:sp>
        <p:nvSpPr>
          <p:cNvPr id="12" name="Text Placeholder 2"/>
          <p:cNvSpPr>
            <a:spLocks noGrp="1"/>
          </p:cNvSpPr>
          <p:nvPr>
            <p:ph type="body" idx="19" hasCustomPrompt="1"/>
          </p:nvPr>
        </p:nvSpPr>
        <p:spPr>
          <a:xfrm>
            <a:off x="3833813" y="1547589"/>
            <a:ext cx="3024187" cy="360000"/>
          </a:xfrm>
          <a:prstGeom prst="rect">
            <a:avLst/>
          </a:prstGeom>
        </p:spPr>
        <p:txBody>
          <a:bodyPr anchor="t" anchorCtr="0">
            <a:noAutofit/>
          </a:bodyPr>
          <a:lstStyle>
            <a:lvl1pPr marL="0" indent="0">
              <a:spcBef>
                <a:spcPts val="0"/>
              </a:spcBef>
              <a:buNone/>
              <a:defRPr sz="1600" b="1" baseline="0">
                <a:solidFill>
                  <a:schemeClr val="accent2"/>
                </a:solidFill>
              </a:defRPr>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noProof="0" dirty="0"/>
              <a:t>&lt;Insert heading&gt;</a:t>
            </a:r>
          </a:p>
        </p:txBody>
      </p:sp>
      <p:sp>
        <p:nvSpPr>
          <p:cNvPr id="20" name="Text Placeholder 2"/>
          <p:cNvSpPr>
            <a:spLocks noGrp="1"/>
          </p:cNvSpPr>
          <p:nvPr>
            <p:ph type="body" idx="20" hasCustomPrompt="1"/>
          </p:nvPr>
        </p:nvSpPr>
        <p:spPr>
          <a:xfrm>
            <a:off x="7218363" y="1547589"/>
            <a:ext cx="3024187" cy="360000"/>
          </a:xfrm>
          <a:prstGeom prst="rect">
            <a:avLst/>
          </a:prstGeom>
        </p:spPr>
        <p:txBody>
          <a:bodyPr anchor="t" anchorCtr="0">
            <a:noAutofit/>
          </a:bodyPr>
          <a:lstStyle>
            <a:lvl1pPr marL="0" indent="0">
              <a:spcBef>
                <a:spcPts val="0"/>
              </a:spcBef>
              <a:buNone/>
              <a:defRPr sz="1600" b="1" baseline="0">
                <a:solidFill>
                  <a:schemeClr val="accent2"/>
                </a:solidFill>
              </a:defRPr>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noProof="0" dirty="0"/>
              <a:t>&lt;Insert heading&gt;</a:t>
            </a:r>
          </a:p>
        </p:txBody>
      </p:sp>
      <p:sp>
        <p:nvSpPr>
          <p:cNvPr id="21" name="Text Placeholder 2"/>
          <p:cNvSpPr>
            <a:spLocks noGrp="1"/>
          </p:cNvSpPr>
          <p:nvPr>
            <p:ph type="body" idx="21" hasCustomPrompt="1"/>
          </p:nvPr>
        </p:nvSpPr>
        <p:spPr>
          <a:xfrm>
            <a:off x="449263" y="4210713"/>
            <a:ext cx="3024187" cy="360000"/>
          </a:xfrm>
          <a:prstGeom prst="rect">
            <a:avLst/>
          </a:prstGeom>
        </p:spPr>
        <p:txBody>
          <a:bodyPr anchor="t" anchorCtr="0">
            <a:noAutofit/>
          </a:bodyPr>
          <a:lstStyle>
            <a:lvl1pPr marL="0" indent="0">
              <a:spcBef>
                <a:spcPts val="0"/>
              </a:spcBef>
              <a:buNone/>
              <a:defRPr sz="1600" b="1" baseline="0">
                <a:solidFill>
                  <a:schemeClr val="accent2"/>
                </a:solidFill>
              </a:defRPr>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noProof="0" dirty="0"/>
              <a:t>&lt;Insert heading&gt;</a:t>
            </a:r>
          </a:p>
        </p:txBody>
      </p:sp>
      <p:sp>
        <p:nvSpPr>
          <p:cNvPr id="22" name="Text Placeholder 2"/>
          <p:cNvSpPr>
            <a:spLocks noGrp="1"/>
          </p:cNvSpPr>
          <p:nvPr>
            <p:ph type="body" idx="22" hasCustomPrompt="1"/>
          </p:nvPr>
        </p:nvSpPr>
        <p:spPr>
          <a:xfrm>
            <a:off x="3833813" y="4210713"/>
            <a:ext cx="3024187" cy="360000"/>
          </a:xfrm>
          <a:prstGeom prst="rect">
            <a:avLst/>
          </a:prstGeom>
        </p:spPr>
        <p:txBody>
          <a:bodyPr anchor="t" anchorCtr="0">
            <a:noAutofit/>
          </a:bodyPr>
          <a:lstStyle>
            <a:lvl1pPr marL="0" indent="0">
              <a:spcBef>
                <a:spcPts val="0"/>
              </a:spcBef>
              <a:buNone/>
              <a:defRPr sz="1600" b="1" baseline="0">
                <a:solidFill>
                  <a:schemeClr val="accent2"/>
                </a:solidFill>
              </a:defRPr>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noProof="0" dirty="0"/>
              <a:t>&lt;Insert heading&gt;</a:t>
            </a:r>
          </a:p>
        </p:txBody>
      </p:sp>
      <p:sp>
        <p:nvSpPr>
          <p:cNvPr id="23" name="Text Placeholder 2"/>
          <p:cNvSpPr>
            <a:spLocks noGrp="1"/>
          </p:cNvSpPr>
          <p:nvPr>
            <p:ph type="body" idx="23" hasCustomPrompt="1"/>
          </p:nvPr>
        </p:nvSpPr>
        <p:spPr>
          <a:xfrm>
            <a:off x="7218363" y="4210713"/>
            <a:ext cx="3024187" cy="360000"/>
          </a:xfrm>
          <a:prstGeom prst="rect">
            <a:avLst/>
          </a:prstGeom>
        </p:spPr>
        <p:txBody>
          <a:bodyPr anchor="t" anchorCtr="0">
            <a:noAutofit/>
          </a:bodyPr>
          <a:lstStyle>
            <a:lvl1pPr marL="0" indent="0">
              <a:spcBef>
                <a:spcPts val="0"/>
              </a:spcBef>
              <a:buNone/>
              <a:defRPr sz="1600" b="1" baseline="0">
                <a:solidFill>
                  <a:schemeClr val="accent2"/>
                </a:solidFill>
              </a:defRPr>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noProof="0" dirty="0"/>
              <a:t>&lt;Insert heading&gt;</a:t>
            </a:r>
          </a:p>
        </p:txBody>
      </p:sp>
      <p:sp>
        <p:nvSpPr>
          <p:cNvPr id="2" name="Title 1"/>
          <p:cNvSpPr>
            <a:spLocks noGrp="1"/>
          </p:cNvSpPr>
          <p:nvPr>
            <p:ph type="title"/>
          </p:nvPr>
        </p:nvSpPr>
        <p:spPr/>
        <p:txBody>
          <a:bodyPr/>
          <a:lstStyle/>
          <a:p>
            <a:r>
              <a:rPr lang="en-US"/>
              <a:t>Click to edit Master title style</a:t>
            </a:r>
            <a:endParaRPr lang="da-DK"/>
          </a:p>
        </p:txBody>
      </p:sp>
    </p:spTree>
    <p:extLst>
      <p:ext uri="{BB962C8B-B14F-4D97-AF65-F5344CB8AC3E}">
        <p14:creationId xmlns:p14="http://schemas.microsoft.com/office/powerpoint/2010/main" val="41695859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Thirds – One Third">
    <p:spTree>
      <p:nvGrpSpPr>
        <p:cNvPr id="1" name=""/>
        <p:cNvGrpSpPr/>
        <p:nvPr/>
      </p:nvGrpSpPr>
      <p:grpSpPr>
        <a:xfrm>
          <a:off x="0" y="0"/>
          <a:ext cx="0" cy="0"/>
          <a:chOff x="0" y="0"/>
          <a:chExt cx="0" cy="0"/>
        </a:xfrm>
      </p:grpSpPr>
      <p:sp>
        <p:nvSpPr>
          <p:cNvPr id="3" name="ctsLYN" hidden="1"/>
          <p:cNvSpPr/>
          <p:nvPr userDrawn="1"/>
        </p:nvSpPr>
        <p:spPr>
          <a:xfrm>
            <a:off x="0" y="0"/>
            <a:ext cx="0" cy="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t>Two Thirds and One Third</a:t>
            </a:r>
            <a:endParaRPr lang="da-DK"/>
          </a:p>
        </p:txBody>
      </p:sp>
      <p:sp>
        <p:nvSpPr>
          <p:cNvPr id="6" name="Content Placeholder 5"/>
          <p:cNvSpPr>
            <a:spLocks noGrp="1"/>
          </p:cNvSpPr>
          <p:nvPr>
            <p:ph sz="quarter" idx="11" hasCustomPrompt="1"/>
          </p:nvPr>
        </p:nvSpPr>
        <p:spPr>
          <a:xfrm>
            <a:off x="449263" y="1547813"/>
            <a:ext cx="6408737" cy="5111750"/>
          </a:xfrm>
        </p:spPr>
        <p:txBody>
          <a:bodyPr/>
          <a:lstStyle/>
          <a:p>
            <a:pPr lvl="0"/>
            <a:r>
              <a:rPr lang="en-US" dirty="0"/>
              <a:t>Insert text here</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10" name="Content Placeholder 5"/>
          <p:cNvSpPr>
            <a:spLocks noGrp="1"/>
          </p:cNvSpPr>
          <p:nvPr>
            <p:ph sz="quarter" idx="12" hasCustomPrompt="1"/>
          </p:nvPr>
        </p:nvSpPr>
        <p:spPr>
          <a:xfrm>
            <a:off x="7218363" y="1547813"/>
            <a:ext cx="3024187" cy="5111750"/>
          </a:xfrm>
        </p:spPr>
        <p:txBody>
          <a:bodyPr/>
          <a:lstStyle/>
          <a:p>
            <a:pPr lvl="0"/>
            <a:r>
              <a:rPr lang="en-US" dirty="0"/>
              <a:t>Insert text here</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2" name="Title 1"/>
          <p:cNvSpPr>
            <a:spLocks noGrp="1"/>
          </p:cNvSpPr>
          <p:nvPr>
            <p:ph type="title"/>
          </p:nvPr>
        </p:nvSpPr>
        <p:spPr/>
        <p:txBody>
          <a:bodyPr/>
          <a:lstStyle/>
          <a:p>
            <a:r>
              <a:rPr lang="en-US"/>
              <a:t>Click to edit Master title style</a:t>
            </a:r>
            <a:endParaRPr lang="da-DK"/>
          </a:p>
        </p:txBody>
      </p:sp>
    </p:spTree>
    <p:extLst>
      <p:ext uri="{BB962C8B-B14F-4D97-AF65-F5344CB8AC3E}">
        <p14:creationId xmlns:p14="http://schemas.microsoft.com/office/powerpoint/2010/main" val="5826425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icture and Quote">
    <p:spTree>
      <p:nvGrpSpPr>
        <p:cNvPr id="1" name=""/>
        <p:cNvGrpSpPr/>
        <p:nvPr/>
      </p:nvGrpSpPr>
      <p:grpSpPr>
        <a:xfrm>
          <a:off x="0" y="0"/>
          <a:ext cx="0" cy="0"/>
          <a:chOff x="0" y="0"/>
          <a:chExt cx="0" cy="0"/>
        </a:xfrm>
      </p:grpSpPr>
      <p:sp>
        <p:nvSpPr>
          <p:cNvPr id="2" name="ctsLYN" hidden="1"/>
          <p:cNvSpPr/>
          <p:nvPr userDrawn="1"/>
        </p:nvSpPr>
        <p:spPr>
          <a:xfrm>
            <a:off x="0" y="0"/>
            <a:ext cx="0" cy="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a:t>Picture and Quote</a:t>
            </a:r>
          </a:p>
        </p:txBody>
      </p:sp>
      <p:sp>
        <p:nvSpPr>
          <p:cNvPr id="4" name="Picture Placeholder 3"/>
          <p:cNvSpPr>
            <a:spLocks noGrp="1"/>
          </p:cNvSpPr>
          <p:nvPr>
            <p:ph type="pic" sz="quarter" idx="10"/>
          </p:nvPr>
        </p:nvSpPr>
        <p:spPr>
          <a:xfrm>
            <a:off x="5129213" y="-10800"/>
            <a:ext cx="5562600" cy="6602639"/>
          </a:xfrm>
          <a:prstGeom prst="rect">
            <a:avLst/>
          </a:prstGeom>
          <a:solidFill>
            <a:schemeClr val="bg2"/>
          </a:solidFill>
        </p:spPr>
        <p:txBody>
          <a:bodyPr>
            <a:noAutofit/>
          </a:bodyPr>
          <a:lstStyle>
            <a:lvl1pPr marL="0" indent="0">
              <a:buNone/>
              <a:defRPr/>
            </a:lvl1pPr>
          </a:lstStyle>
          <a:p>
            <a:endParaRPr lang="en-US" noProof="0" dirty="0"/>
          </a:p>
        </p:txBody>
      </p:sp>
    </p:spTree>
    <p:extLst>
      <p:ext uri="{BB962C8B-B14F-4D97-AF65-F5344CB8AC3E}">
        <p14:creationId xmlns:p14="http://schemas.microsoft.com/office/powerpoint/2010/main" val="28000027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ctsLYN" hidden="1"/>
          <p:cNvSpPr/>
          <p:nvPr userDrawn="1"/>
        </p:nvSpPr>
        <p:spPr>
          <a:xfrm>
            <a:off x="0" y="0"/>
            <a:ext cx="0" cy="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a:t>Title Only</a:t>
            </a:r>
          </a:p>
        </p:txBody>
      </p:sp>
      <p:sp>
        <p:nvSpPr>
          <p:cNvPr id="2" name="Title 1"/>
          <p:cNvSpPr>
            <a:spLocks noGrp="1"/>
          </p:cNvSpPr>
          <p:nvPr>
            <p:ph type="title"/>
          </p:nvPr>
        </p:nvSpPr>
        <p:spPr/>
        <p:txBody>
          <a:bodyPr/>
          <a:lstStyle/>
          <a:p>
            <a:r>
              <a:rPr lang="en-US"/>
              <a:t>Click to edit Master title style</a:t>
            </a:r>
            <a:endParaRPr lang="da-DK"/>
          </a:p>
        </p:txBody>
      </p:sp>
    </p:spTree>
    <p:extLst>
      <p:ext uri="{BB962C8B-B14F-4D97-AF65-F5344CB8AC3E}">
        <p14:creationId xmlns:p14="http://schemas.microsoft.com/office/powerpoint/2010/main" val="21490306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ctsLYN" hidden="1"/>
          <p:cNvSpPr/>
          <p:nvPr userDrawn="1"/>
        </p:nvSpPr>
        <p:spPr>
          <a:xfrm>
            <a:off x="0" y="0"/>
            <a:ext cx="0" cy="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a:t>Blank</a:t>
            </a:r>
          </a:p>
        </p:txBody>
      </p:sp>
    </p:spTree>
    <p:extLst>
      <p:ext uri="{BB962C8B-B14F-4D97-AF65-F5344CB8AC3E}">
        <p14:creationId xmlns:p14="http://schemas.microsoft.com/office/powerpoint/2010/main" val="22562046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4" name="ctsLYN" hidden="1"/>
          <p:cNvSpPr/>
          <p:nvPr userDrawn="1"/>
        </p:nvSpPr>
        <p:spPr>
          <a:xfrm>
            <a:off x="0" y="0"/>
            <a:ext cx="0" cy="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a:t>Disclaimer</a:t>
            </a:r>
          </a:p>
        </p:txBody>
      </p:sp>
      <p:sp>
        <p:nvSpPr>
          <p:cNvPr id="3" name="ctsDisclaimer"/>
          <p:cNvSpPr/>
          <p:nvPr userDrawn="1"/>
        </p:nvSpPr>
        <p:spPr>
          <a:xfrm>
            <a:off x="449264" y="1547813"/>
            <a:ext cx="9793286" cy="5111749"/>
          </a:xfrm>
          <a:prstGeom prst="rect">
            <a:avLst/>
          </a:prstGeom>
        </p:spPr>
        <p:txBody>
          <a:bodyPr wrap="square" lIns="0" tIns="0" rIns="0" bIns="0">
            <a:noAutofit/>
          </a:bodyPr>
          <a:lstStyle/>
          <a:p>
            <a:pPr marL="0" indent="0">
              <a:spcBef>
                <a:spcPts val="1200"/>
              </a:spcBef>
              <a:buFont typeface="Arial" panose="020B0604020202020204" pitchFamily="34" charset="0"/>
              <a:buNone/>
            </a:pPr>
            <a:r>
              <a:rPr lang="en-US" sz="1400" noProof="0" dirty="0"/>
              <a:t>This publication is the copyright of Bloomberg New Energy Finance. No portion of this document may be photocopied, reproduced, scanned into an electronic system or transmitted, forwarded or distributed in any way without prior consent of Bloomberg New Energy Finance.</a:t>
            </a:r>
          </a:p>
          <a:p>
            <a:pPr marL="0" indent="0">
              <a:spcBef>
                <a:spcPts val="1200"/>
              </a:spcBef>
              <a:buNone/>
            </a:pPr>
            <a:r>
              <a:rPr lang="en-US" sz="1400" noProof="0" dirty="0"/>
              <a:t>The information contained in this publication is derived from carefully selected sources we believe are reasonable. We do not guarantee its accuracy or completeness and nothing in this document shall be construed to be a representation of such a guarantee. Any opinions expressed reflect the current judgment of the author of the relevant article or features, and does not necessarily reflect the opinion of Bloomberg New Energy Finance, Bloomberg Finance L.P., Bloomberg L.P. or any of their affiliates ("Bloomberg"). The opinions presented are subject to change without notice. Bloomberg accepts no responsibility for any liability arising from use of this document or its contents. Nothing herein shall constitute or be construed as an offering of financial instruments, or as investment advice or recommendations by Bloomberg of an investment strategy or whether or not to "buy," "sell" or "hold" an investment.</a:t>
            </a:r>
          </a:p>
        </p:txBody>
      </p:sp>
      <p:sp>
        <p:nvSpPr>
          <p:cNvPr id="6" name="Title 5"/>
          <p:cNvSpPr>
            <a:spLocks noGrp="1"/>
          </p:cNvSpPr>
          <p:nvPr>
            <p:ph type="title"/>
          </p:nvPr>
        </p:nvSpPr>
        <p:spPr/>
        <p:txBody>
          <a:bodyPr wrap="square"/>
          <a:lstStyle/>
          <a:p>
            <a:r>
              <a:rPr lang="en-US"/>
              <a:t>Click to edit Master title style</a:t>
            </a:r>
            <a:endParaRPr lang="da-DK"/>
          </a:p>
        </p:txBody>
      </p:sp>
    </p:spTree>
    <p:extLst>
      <p:ext uri="{BB962C8B-B14F-4D97-AF65-F5344CB8AC3E}">
        <p14:creationId xmlns:p14="http://schemas.microsoft.com/office/powerpoint/2010/main" val="37978252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Back page">
    <p:spTree>
      <p:nvGrpSpPr>
        <p:cNvPr id="1" name=""/>
        <p:cNvGrpSpPr/>
        <p:nvPr/>
      </p:nvGrpSpPr>
      <p:grpSpPr>
        <a:xfrm>
          <a:off x="0" y="0"/>
          <a:ext cx="0" cy="0"/>
          <a:chOff x="0" y="0"/>
          <a:chExt cx="0" cy="0"/>
        </a:xfrm>
      </p:grpSpPr>
      <p:sp>
        <p:nvSpPr>
          <p:cNvPr id="3" name="ctsLYN" hidden="1"/>
          <p:cNvSpPr/>
          <p:nvPr userDrawn="1"/>
        </p:nvSpPr>
        <p:spPr>
          <a:xfrm>
            <a:off x="0" y="0"/>
            <a:ext cx="0" cy="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a:t>Back page</a:t>
            </a:r>
          </a:p>
        </p:txBody>
      </p:sp>
      <p:sp>
        <p:nvSpPr>
          <p:cNvPr id="8" name="ctsContName"/>
          <p:cNvSpPr>
            <a:spLocks noGrp="1"/>
          </p:cNvSpPr>
          <p:nvPr>
            <p:ph type="title" hasCustomPrompt="1"/>
          </p:nvPr>
        </p:nvSpPr>
        <p:spPr>
          <a:xfrm>
            <a:off x="3834000" y="6444132"/>
            <a:ext cx="5616362" cy="216572"/>
          </a:xfrm>
        </p:spPr>
        <p:txBody>
          <a:bodyPr wrap="square">
            <a:noAutofit/>
          </a:bodyPr>
          <a:lstStyle>
            <a:lvl1pPr marL="0" indent="0">
              <a:buFont typeface="Arial" panose="020B0604020202020204" pitchFamily="34" charset="0"/>
              <a:buNone/>
              <a:defRPr sz="1600" b="0" baseline="0"/>
            </a:lvl1pPr>
          </a:lstStyle>
          <a:p>
            <a:pPr lvl="0"/>
            <a:r>
              <a:rPr lang="en-US" noProof="0" dirty="0"/>
              <a:t>&lt;Contact name&gt;</a:t>
            </a:r>
          </a:p>
        </p:txBody>
      </p:sp>
      <p:sp>
        <p:nvSpPr>
          <p:cNvPr id="10" name="ctsContEmail"/>
          <p:cNvSpPr>
            <a:spLocks noGrp="1"/>
          </p:cNvSpPr>
          <p:nvPr>
            <p:ph type="body" sz="quarter" idx="10" hasCustomPrompt="1"/>
          </p:nvPr>
        </p:nvSpPr>
        <p:spPr>
          <a:xfrm>
            <a:off x="3834000" y="6732141"/>
            <a:ext cx="5616362" cy="216048"/>
          </a:xfrm>
        </p:spPr>
        <p:txBody>
          <a:bodyPr wrap="square">
            <a:noAutofit/>
          </a:bodyPr>
          <a:lstStyle>
            <a:lvl1pPr marL="0" indent="0">
              <a:buNone/>
              <a:defRPr sz="1600" baseline="0"/>
            </a:lvl1pPr>
          </a:lstStyle>
          <a:p>
            <a:pPr lvl="0"/>
            <a:r>
              <a:rPr lang="en-US" noProof="0" dirty="0"/>
              <a:t>&lt;Contact email&gt;</a:t>
            </a:r>
          </a:p>
        </p:txBody>
      </p:sp>
      <p:pic>
        <p:nvPicPr>
          <p:cNvPr id="2" name="Picture 1"/>
          <p:cNvPicPr>
            <a:picLocks noChangeAspect="1"/>
          </p:cNvPicPr>
          <p:nvPr userDrawn="1"/>
        </p:nvPicPr>
        <p:blipFill rotWithShape="1">
          <a:blip r:embed="rId2"/>
          <a:srcRect b="14062"/>
          <a:stretch/>
        </p:blipFill>
        <p:spPr>
          <a:xfrm>
            <a:off x="3833813" y="1"/>
            <a:ext cx="6858000" cy="4067174"/>
          </a:xfrm>
          <a:prstGeom prst="rect">
            <a:avLst/>
          </a:prstGeom>
        </p:spPr>
      </p:pic>
      <p:pic>
        <p:nvPicPr>
          <p:cNvPr id="4" name="Logo"/>
          <p:cNvPicPr>
            <a:picLocks noChangeAspect="1"/>
          </p:cNvPicPr>
          <p:nvPr userDrawn="1"/>
        </p:nvPicPr>
        <p:blipFill>
          <a:blip r:embed="rId3"/>
          <a:stretch>
            <a:fillRect/>
          </a:stretch>
        </p:blipFill>
        <p:spPr>
          <a:xfrm>
            <a:off x="9802678" y="4599506"/>
            <a:ext cx="599814" cy="2615081"/>
          </a:xfrm>
          <a:prstGeom prst="rect">
            <a:avLst/>
          </a:prstGeom>
        </p:spPr>
      </p:pic>
      <p:sp>
        <p:nvSpPr>
          <p:cNvPr id="5" name="TextBox 4"/>
          <p:cNvSpPr txBox="1"/>
          <p:nvPr userDrawn="1"/>
        </p:nvSpPr>
        <p:spPr>
          <a:xfrm>
            <a:off x="458260" y="2987749"/>
            <a:ext cx="3024188" cy="1369606"/>
          </a:xfrm>
          <a:prstGeom prst="rect">
            <a:avLst/>
          </a:prstGeom>
          <a:noFill/>
        </p:spPr>
        <p:txBody>
          <a:bodyPr wrap="square" lIns="0" tIns="0" rIns="0" bIns="0" rtlCol="0">
            <a:noAutofit/>
          </a:bodyPr>
          <a:lstStyle/>
          <a:p>
            <a:pPr marL="0" indent="0">
              <a:spcAft>
                <a:spcPts val="600"/>
              </a:spcAft>
              <a:buNone/>
            </a:pPr>
            <a:r>
              <a:rPr lang="en-US" sz="1200" b="1" noProof="0" dirty="0">
                <a:solidFill>
                  <a:schemeClr val="accent2"/>
                </a:solidFill>
              </a:rPr>
              <a:t>Coverage.</a:t>
            </a:r>
          </a:p>
          <a:p>
            <a:pPr marL="0" lvl="0" indent="0">
              <a:spcBef>
                <a:spcPts val="300"/>
              </a:spcBef>
              <a:buFont typeface="Arial" panose="020B0604020202020204" pitchFamily="34" charset="0"/>
              <a:buNone/>
            </a:pPr>
            <a:r>
              <a:rPr lang="en-US" sz="1200" noProof="0" dirty="0"/>
              <a:t>Renewable Energy</a:t>
            </a:r>
          </a:p>
          <a:p>
            <a:pPr marL="0" indent="0">
              <a:spcBef>
                <a:spcPts val="300"/>
              </a:spcBef>
              <a:buNone/>
            </a:pPr>
            <a:r>
              <a:rPr lang="en-US" sz="1200" noProof="0" dirty="0"/>
              <a:t>Power &amp; Utilities</a:t>
            </a:r>
          </a:p>
          <a:p>
            <a:pPr marL="0" indent="0">
              <a:spcBef>
                <a:spcPts val="300"/>
              </a:spcBef>
              <a:buNone/>
            </a:pPr>
            <a:r>
              <a:rPr lang="en-US" sz="1200" noProof="0" dirty="0"/>
              <a:t>Gas</a:t>
            </a:r>
          </a:p>
          <a:p>
            <a:pPr marL="0" indent="0">
              <a:spcBef>
                <a:spcPts val="300"/>
              </a:spcBef>
              <a:buNone/>
            </a:pPr>
            <a:r>
              <a:rPr lang="en-US" sz="1200" noProof="0" dirty="0"/>
              <a:t>Carbon Markets &amp; Climate Negotiations</a:t>
            </a:r>
          </a:p>
          <a:p>
            <a:pPr marL="0" indent="0">
              <a:spcBef>
                <a:spcPts val="300"/>
              </a:spcBef>
              <a:buNone/>
            </a:pPr>
            <a:r>
              <a:rPr lang="en-US" sz="1200" noProof="0" dirty="0"/>
              <a:t>Energy Smart Technologies</a:t>
            </a:r>
          </a:p>
          <a:p>
            <a:pPr marL="0" indent="0">
              <a:spcBef>
                <a:spcPts val="300"/>
              </a:spcBef>
              <a:buNone/>
            </a:pPr>
            <a:r>
              <a:rPr lang="en-US" sz="1200" noProof="0" dirty="0"/>
              <a:t>Storage</a:t>
            </a:r>
          </a:p>
          <a:p>
            <a:pPr marL="0" indent="0">
              <a:spcBef>
                <a:spcPts val="300"/>
              </a:spcBef>
              <a:buNone/>
            </a:pPr>
            <a:r>
              <a:rPr lang="en-US" sz="1200" noProof="0" dirty="0"/>
              <a:t>Electric Vehicles</a:t>
            </a:r>
          </a:p>
          <a:p>
            <a:pPr marL="0" indent="0">
              <a:spcBef>
                <a:spcPts val="300"/>
              </a:spcBef>
              <a:buNone/>
            </a:pPr>
            <a:r>
              <a:rPr lang="en-US" sz="1200" noProof="0" dirty="0"/>
              <a:t>Mobility and Autonomous Driving</a:t>
            </a:r>
          </a:p>
          <a:p>
            <a:pPr marL="0" indent="0">
              <a:spcBef>
                <a:spcPts val="300"/>
              </a:spcBef>
              <a:buNone/>
            </a:pPr>
            <a:r>
              <a:rPr lang="en-US" sz="1200" noProof="0" dirty="0"/>
              <a:t>Frontier Power</a:t>
            </a:r>
          </a:p>
          <a:p>
            <a:pPr marL="0" indent="0">
              <a:spcBef>
                <a:spcPts val="300"/>
              </a:spcBef>
              <a:buNone/>
            </a:pPr>
            <a:r>
              <a:rPr lang="en-US" sz="1200" noProof="0" dirty="0"/>
              <a:t>Emerging Technologies</a:t>
            </a:r>
          </a:p>
          <a:p>
            <a:pPr marL="0" indent="0">
              <a:spcBef>
                <a:spcPts val="0"/>
              </a:spcBef>
              <a:buNone/>
            </a:pPr>
            <a:endParaRPr lang="en-US" sz="1200" noProof="0" dirty="0"/>
          </a:p>
        </p:txBody>
      </p:sp>
      <p:sp>
        <p:nvSpPr>
          <p:cNvPr id="6" name="TextBox 5"/>
          <p:cNvSpPr txBox="1"/>
          <p:nvPr userDrawn="1"/>
        </p:nvSpPr>
        <p:spPr>
          <a:xfrm>
            <a:off x="449262" y="450000"/>
            <a:ext cx="3024188" cy="2185214"/>
          </a:xfrm>
          <a:prstGeom prst="rect">
            <a:avLst/>
          </a:prstGeom>
          <a:noFill/>
        </p:spPr>
        <p:txBody>
          <a:bodyPr wrap="square" lIns="0" tIns="0" rIns="0" bIns="0" rtlCol="0" anchor="t" anchorCtr="0">
            <a:noAutofit/>
          </a:bodyPr>
          <a:lstStyle/>
          <a:p>
            <a:pPr marL="0" indent="0">
              <a:spcBef>
                <a:spcPts val="1200"/>
              </a:spcBef>
              <a:buNone/>
            </a:pPr>
            <a:r>
              <a:rPr lang="en-US" sz="1200" noProof="0" dirty="0"/>
              <a:t>Bloomberg New Energy Finance is a research firm that helps energy professionals generate opportunities. With a team of experts spread across six continents, </a:t>
            </a:r>
            <a:r>
              <a:rPr lang="en-US" sz="1200" noProof="0" dirty="0" err="1"/>
              <a:t>BNEF</a:t>
            </a:r>
            <a:r>
              <a:rPr lang="en-US" sz="1200" noProof="0" dirty="0"/>
              <a:t> provides independent analysis and insight, enabling decision-makers to navigate change in an evolving energy economy. </a:t>
            </a:r>
          </a:p>
          <a:p>
            <a:pPr marL="0" indent="0">
              <a:spcBef>
                <a:spcPts val="1200"/>
              </a:spcBef>
              <a:buNone/>
            </a:pPr>
            <a:r>
              <a:rPr lang="en-US" sz="1200" noProof="0" dirty="0" err="1"/>
              <a:t>BNEF</a:t>
            </a:r>
            <a:r>
              <a:rPr lang="en-US" sz="1200" noProof="0" dirty="0"/>
              <a:t> research and analysis is accessible via web and mobile platforms, as well as on the Bloomberg Terminal.</a:t>
            </a:r>
          </a:p>
        </p:txBody>
      </p:sp>
      <p:sp>
        <p:nvSpPr>
          <p:cNvPr id="7" name="TextBox 6"/>
          <p:cNvSpPr txBox="1"/>
          <p:nvPr userDrawn="1"/>
        </p:nvSpPr>
        <p:spPr>
          <a:xfrm>
            <a:off x="458260" y="6286469"/>
            <a:ext cx="4248210" cy="661720"/>
          </a:xfrm>
          <a:prstGeom prst="rect">
            <a:avLst/>
          </a:prstGeom>
          <a:noFill/>
        </p:spPr>
        <p:txBody>
          <a:bodyPr wrap="square" lIns="0" tIns="0" rIns="0" bIns="0" rtlCol="0" anchor="b" anchorCtr="0">
            <a:noAutofit/>
          </a:bodyPr>
          <a:lstStyle/>
          <a:p>
            <a:pPr marL="0" indent="0">
              <a:spcBef>
                <a:spcPts val="0"/>
              </a:spcBef>
              <a:buFont typeface="Arial" panose="020B0604020202020204" pitchFamily="34" charset="0"/>
              <a:buNone/>
            </a:pPr>
            <a:r>
              <a:rPr lang="en-US" sz="1600" noProof="0" dirty="0"/>
              <a:t>sales.bnef@bloomberg.net</a:t>
            </a:r>
          </a:p>
          <a:p>
            <a:pPr marL="0" indent="0">
              <a:spcBef>
                <a:spcPts val="0"/>
              </a:spcBef>
              <a:buNone/>
            </a:pPr>
            <a:r>
              <a:rPr lang="en-US" sz="1600" noProof="0" dirty="0"/>
              <a:t>about.bnef.com</a:t>
            </a:r>
          </a:p>
          <a:p>
            <a:pPr marL="0" indent="0">
              <a:spcBef>
                <a:spcPts val="0"/>
              </a:spcBef>
              <a:buNone/>
            </a:pPr>
            <a:r>
              <a:rPr lang="en-US" sz="1600" noProof="0" dirty="0"/>
              <a:t>@</a:t>
            </a:r>
            <a:r>
              <a:rPr lang="en-US" sz="1600" noProof="0" dirty="0" err="1"/>
              <a:t>BloombergNEF</a:t>
            </a:r>
            <a:endParaRPr lang="en-US" sz="1600" noProof="0" dirty="0"/>
          </a:p>
        </p:txBody>
      </p:sp>
    </p:spTree>
    <p:extLst>
      <p:ext uri="{BB962C8B-B14F-4D97-AF65-F5344CB8AC3E}">
        <p14:creationId xmlns:p14="http://schemas.microsoft.com/office/powerpoint/2010/main" val="2193393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sp>
        <p:nvSpPr>
          <p:cNvPr id="2" name="ctsLYN" hidden="1"/>
          <p:cNvSpPr/>
          <p:nvPr userDrawn="1"/>
        </p:nvSpPr>
        <p:spPr>
          <a:xfrm>
            <a:off x="0" y="0"/>
            <a:ext cx="0" cy="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a:t>Contents</a:t>
            </a:r>
          </a:p>
        </p:txBody>
      </p:sp>
      <p:sp>
        <p:nvSpPr>
          <p:cNvPr id="5" name="ctsMasterTitlePlaceholder"/>
          <p:cNvSpPr>
            <a:spLocks noGrp="1"/>
          </p:cNvSpPr>
          <p:nvPr>
            <p:ph type="title" hasCustomPrompt="1"/>
          </p:nvPr>
        </p:nvSpPr>
        <p:spPr>
          <a:xfrm>
            <a:off x="449262" y="468000"/>
            <a:ext cx="6408737" cy="863913"/>
          </a:xfrm>
          <a:prstGeom prst="rect">
            <a:avLst/>
          </a:prstGeom>
        </p:spPr>
        <p:txBody>
          <a:bodyPr vert="horz" lIns="0" tIns="0" rIns="0" bIns="0" rtlCol="0" anchor="t" anchorCtr="0">
            <a:noAutofit/>
          </a:bodyPr>
          <a:lstStyle>
            <a:lvl1pPr>
              <a:defRPr lang="en-GB" dirty="0"/>
            </a:lvl1pPr>
          </a:lstStyle>
          <a:p>
            <a:pPr lvl="0"/>
            <a:r>
              <a:rPr lang="en-US" noProof="0" dirty="0"/>
              <a:t>&lt;Table of contents&gt;</a:t>
            </a:r>
          </a:p>
        </p:txBody>
      </p:sp>
      <p:graphicFrame>
        <p:nvGraphicFramePr>
          <p:cNvPr id="8" name="TocTable" hidden="1"/>
          <p:cNvGraphicFramePr>
            <a:graphicFrameLocks noGrp="1"/>
          </p:cNvGraphicFramePr>
          <p:nvPr userDrawn="1">
            <p:extLst>
              <p:ext uri="{D42A27DB-BD31-4B8C-83A1-F6EECF244321}">
                <p14:modId xmlns:p14="http://schemas.microsoft.com/office/powerpoint/2010/main" val="563472630"/>
              </p:ext>
            </p:extLst>
          </p:nvPr>
        </p:nvGraphicFramePr>
        <p:xfrm>
          <a:off x="449262" y="1548000"/>
          <a:ext cx="9793287" cy="2449510"/>
        </p:xfrm>
        <a:graphic>
          <a:graphicData uri="http://schemas.openxmlformats.org/drawingml/2006/table">
            <a:tbl>
              <a:tblPr firstRow="1" bandRow="1">
                <a:tableStyleId>{2D5ABB26-0587-4C30-8999-92F81FD0307C}</a:tableStyleId>
              </a:tblPr>
              <a:tblGrid>
                <a:gridCol w="9016407">
                  <a:extLst>
                    <a:ext uri="{9D8B030D-6E8A-4147-A177-3AD203B41FA5}">
                      <a16:colId xmlns="" xmlns:a16="http://schemas.microsoft.com/office/drawing/2014/main" val="3065122305"/>
                    </a:ext>
                  </a:extLst>
                </a:gridCol>
                <a:gridCol w="776880">
                  <a:extLst>
                    <a:ext uri="{9D8B030D-6E8A-4147-A177-3AD203B41FA5}">
                      <a16:colId xmlns="" xmlns:a16="http://schemas.microsoft.com/office/drawing/2014/main" val="2886275166"/>
                    </a:ext>
                  </a:extLst>
                </a:gridCol>
              </a:tblGrid>
              <a:tr h="489902">
                <a:tc>
                  <a:txBody>
                    <a:bodyPr/>
                    <a:lstStyle/>
                    <a:p>
                      <a:r>
                        <a:rPr lang="en-US" sz="1800" b="0" dirty="0">
                          <a:ln>
                            <a:noFill/>
                          </a:ln>
                          <a:latin typeface="+mn-lt"/>
                        </a:rPr>
                        <a:t>Select</a:t>
                      </a:r>
                      <a:r>
                        <a:rPr lang="en-US" sz="1800" b="0" baseline="0" dirty="0">
                          <a:ln>
                            <a:noFill/>
                          </a:ln>
                          <a:latin typeface="+mn-lt"/>
                        </a:rPr>
                        <a:t> ‘Update Toc’ to populate this Table of Contents</a:t>
                      </a:r>
                      <a:endParaRPr lang="en-GB" sz="1800" b="0" dirty="0">
                        <a:ln>
                          <a:noFill/>
                        </a:ln>
                        <a:solidFill>
                          <a:schemeClr val="tx1"/>
                        </a:solidFill>
                        <a:latin typeface="+mn-lt"/>
                      </a:endParaRPr>
                    </a:p>
                  </a:txBody>
                  <a:tcPr marL="0" marR="0" marT="0" marB="0" anchor="ctr">
                    <a:lnB w="6350" cap="flat" cmpd="sng" algn="ctr">
                      <a:solidFill>
                        <a:schemeClr val="tx2"/>
                      </a:solidFill>
                      <a:prstDash val="solid"/>
                      <a:round/>
                      <a:headEnd type="none" w="med" len="med"/>
                      <a:tailEnd type="none" w="med" len="med"/>
                    </a:lnB>
                  </a:tcPr>
                </a:tc>
                <a:tc>
                  <a:txBody>
                    <a:bodyPr/>
                    <a:lstStyle/>
                    <a:p>
                      <a:pPr marL="0" marR="0" lvl="0" indent="0" algn="r" defTabSz="914406" rtl="0" eaLnBrk="1" fontAlgn="auto" latinLnBrk="0" hangingPunct="1">
                        <a:lnSpc>
                          <a:spcPct val="100000"/>
                        </a:lnSpc>
                        <a:spcBef>
                          <a:spcPts val="0"/>
                        </a:spcBef>
                        <a:spcAft>
                          <a:spcPts val="0"/>
                        </a:spcAft>
                        <a:buClrTx/>
                        <a:buSzTx/>
                        <a:buFontTx/>
                        <a:buNone/>
                        <a:tabLst/>
                        <a:defRPr/>
                      </a:pPr>
                      <a:r>
                        <a:rPr lang="en-GB" sz="1800" b="0" u="none" baseline="0" dirty="0">
                          <a:ln>
                            <a:noFill/>
                          </a:ln>
                          <a:solidFill>
                            <a:schemeClr val="accent2"/>
                          </a:solidFill>
                          <a:uFill>
                            <a:solidFill>
                              <a:schemeClr val="bg1"/>
                            </a:solidFill>
                          </a:uFill>
                          <a:latin typeface="+mn-lt"/>
                          <a:sym typeface="Wingdings 3"/>
                        </a:rPr>
                        <a:t>#</a:t>
                      </a:r>
                      <a:endParaRPr kumimoji="0" lang="en-GB" sz="1800" b="0" i="0" u="none" strike="noStrike" kern="1200" cap="none" spc="0" normalizeH="0" baseline="0" noProof="0" dirty="0">
                        <a:ln>
                          <a:noFill/>
                        </a:ln>
                        <a:solidFill>
                          <a:schemeClr val="accent2"/>
                        </a:solidFill>
                        <a:effectLst/>
                        <a:uLnTx/>
                        <a:uFill>
                          <a:solidFill>
                            <a:schemeClr val="bg1"/>
                          </a:solidFill>
                        </a:uFill>
                        <a:latin typeface="+mn-lt"/>
                        <a:ea typeface="+mn-ea"/>
                        <a:cs typeface="+mn-cs"/>
                      </a:endParaRPr>
                    </a:p>
                  </a:txBody>
                  <a:tcPr marL="0" marR="0" marT="0" marB="0" anchor="ctr">
                    <a:lnB w="6350" cap="flat" cmpd="sng" algn="ctr">
                      <a:solidFill>
                        <a:schemeClr val="tx2"/>
                      </a:solidFill>
                      <a:prstDash val="solid"/>
                      <a:round/>
                      <a:headEnd type="none" w="med" len="med"/>
                      <a:tailEnd type="none" w="med" len="med"/>
                    </a:lnB>
                  </a:tcPr>
                </a:tc>
                <a:extLst>
                  <a:ext uri="{0D108BD9-81ED-4DB2-BD59-A6C34878D82A}">
                    <a16:rowId xmlns="" xmlns:a16="http://schemas.microsoft.com/office/drawing/2014/main" val="2659622293"/>
                  </a:ext>
                </a:extLst>
              </a:tr>
              <a:tr h="489902">
                <a:tc>
                  <a:txBody>
                    <a:bodyPr/>
                    <a:lstStyle/>
                    <a:p>
                      <a:pPr marL="0" marR="0" lvl="0" indent="0" algn="l" defTabSz="914406" rtl="0" eaLnBrk="1" fontAlgn="auto" latinLnBrk="0" hangingPunct="1">
                        <a:lnSpc>
                          <a:spcPct val="100000"/>
                        </a:lnSpc>
                        <a:spcBef>
                          <a:spcPts val="0"/>
                        </a:spcBef>
                        <a:spcAft>
                          <a:spcPts val="0"/>
                        </a:spcAft>
                        <a:buClrTx/>
                        <a:buSzTx/>
                        <a:buFontTx/>
                        <a:buNone/>
                        <a:tabLst/>
                        <a:defRPr/>
                      </a:pPr>
                      <a:r>
                        <a:rPr lang="en-US" sz="1800" b="0" dirty="0">
                          <a:ln>
                            <a:noFill/>
                          </a:ln>
                          <a:latin typeface="+mn-lt"/>
                        </a:rPr>
                        <a:t>Section heading goes here</a:t>
                      </a:r>
                      <a:endParaRPr lang="en-GB" sz="1800" b="0" dirty="0">
                        <a:ln>
                          <a:noFill/>
                        </a:ln>
                        <a:solidFill>
                          <a:schemeClr val="tx1"/>
                        </a:solidFill>
                        <a:latin typeface="+mn-lt"/>
                      </a:endParaRPr>
                    </a:p>
                  </a:txBody>
                  <a:tcPr marL="0" marR="0" marT="0" marB="0" anchor="ct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tcPr>
                </a:tc>
                <a:tc>
                  <a:txBody>
                    <a:bodyPr/>
                    <a:lstStyle/>
                    <a:p>
                      <a:pPr marL="0" marR="0" lvl="0" indent="0" algn="r" defTabSz="914406" rtl="0" eaLnBrk="1" fontAlgn="auto" latinLnBrk="0" hangingPunct="1">
                        <a:lnSpc>
                          <a:spcPct val="100000"/>
                        </a:lnSpc>
                        <a:spcBef>
                          <a:spcPts val="0"/>
                        </a:spcBef>
                        <a:spcAft>
                          <a:spcPts val="0"/>
                        </a:spcAft>
                        <a:buClrTx/>
                        <a:buSzTx/>
                        <a:buFontTx/>
                        <a:buNone/>
                        <a:tabLst/>
                        <a:defRPr/>
                      </a:pPr>
                      <a:r>
                        <a:rPr lang="en-GB" sz="1800" b="0" u="none" dirty="0">
                          <a:ln>
                            <a:noFill/>
                          </a:ln>
                          <a:solidFill>
                            <a:schemeClr val="accent2"/>
                          </a:solidFill>
                          <a:latin typeface="+mn-lt"/>
                          <a:sym typeface="Wingdings 3"/>
                        </a:rPr>
                        <a:t>#</a:t>
                      </a:r>
                      <a:endParaRPr kumimoji="0" lang="en-GB" sz="1800" b="0" i="0" u="none" strike="noStrike" kern="1200" cap="none" spc="0" normalizeH="0" baseline="0" noProof="0" dirty="0">
                        <a:ln>
                          <a:noFill/>
                        </a:ln>
                        <a:solidFill>
                          <a:schemeClr val="accent2"/>
                        </a:solidFill>
                        <a:effectLst/>
                        <a:uLnTx/>
                        <a:uFillTx/>
                        <a:latin typeface="+mn-lt"/>
                        <a:ea typeface="+mn-ea"/>
                        <a:cs typeface="+mn-cs"/>
                      </a:endParaRPr>
                    </a:p>
                  </a:txBody>
                  <a:tcPr marL="0" marR="0" marT="0" marB="0" anchor="ct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tcPr>
                </a:tc>
                <a:extLst>
                  <a:ext uri="{0D108BD9-81ED-4DB2-BD59-A6C34878D82A}">
                    <a16:rowId xmlns="" xmlns:a16="http://schemas.microsoft.com/office/drawing/2014/main" val="516177298"/>
                  </a:ext>
                </a:extLst>
              </a:tr>
              <a:tr h="489902">
                <a:tc>
                  <a:txBody>
                    <a:bodyPr/>
                    <a:lstStyle/>
                    <a:p>
                      <a:pPr marL="0" marR="0" lvl="0" indent="0" algn="l" defTabSz="914406" rtl="0" eaLnBrk="1" fontAlgn="auto" latinLnBrk="0" hangingPunct="1">
                        <a:lnSpc>
                          <a:spcPct val="100000"/>
                        </a:lnSpc>
                        <a:spcBef>
                          <a:spcPts val="0"/>
                        </a:spcBef>
                        <a:spcAft>
                          <a:spcPts val="0"/>
                        </a:spcAft>
                        <a:buClrTx/>
                        <a:buSzTx/>
                        <a:buFontTx/>
                        <a:buNone/>
                        <a:tabLst/>
                        <a:defRPr/>
                      </a:pPr>
                      <a:r>
                        <a:rPr kumimoji="0" lang="en-US" sz="1800" b="0" u="none" strike="noStrike" kern="1200" cap="none" spc="0" normalizeH="0" baseline="0" noProof="0" dirty="0">
                          <a:ln>
                            <a:noFill/>
                          </a:ln>
                          <a:effectLst/>
                          <a:uLnTx/>
                          <a:uFillTx/>
                          <a:latin typeface="+mn-lt"/>
                        </a:rPr>
                        <a:t>Section heading goes here</a:t>
                      </a:r>
                      <a:endParaRPr kumimoji="0" lang="en-GB" sz="1800" b="0" i="0" u="none" strike="noStrike" kern="1200" cap="none" spc="0" normalizeH="0" baseline="0" noProof="0" dirty="0">
                        <a:ln>
                          <a:noFill/>
                        </a:ln>
                        <a:solidFill>
                          <a:prstClr val="black"/>
                        </a:solidFill>
                        <a:effectLst/>
                        <a:uLnTx/>
                        <a:uFillTx/>
                        <a:latin typeface="+mn-lt"/>
                        <a:ea typeface="+mn-ea"/>
                        <a:cs typeface="+mn-cs"/>
                      </a:endParaRPr>
                    </a:p>
                  </a:txBody>
                  <a:tcPr marL="0" marR="0" marT="0" marB="0" anchor="ct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tcPr>
                </a:tc>
                <a:tc>
                  <a:txBody>
                    <a:bodyPr/>
                    <a:lstStyle/>
                    <a:p>
                      <a:pPr marL="0" marR="0" lvl="0" indent="0" algn="r" defTabSz="914406" rtl="0" eaLnBrk="1" fontAlgn="auto" latinLnBrk="0" hangingPunct="1">
                        <a:lnSpc>
                          <a:spcPct val="100000"/>
                        </a:lnSpc>
                        <a:spcBef>
                          <a:spcPts val="0"/>
                        </a:spcBef>
                        <a:spcAft>
                          <a:spcPts val="0"/>
                        </a:spcAft>
                        <a:buClrTx/>
                        <a:buSzTx/>
                        <a:buFontTx/>
                        <a:buNone/>
                        <a:tabLst/>
                        <a:defRPr/>
                      </a:pPr>
                      <a:r>
                        <a:rPr lang="en-GB" sz="1800" b="0" u="none" dirty="0">
                          <a:ln>
                            <a:noFill/>
                          </a:ln>
                          <a:solidFill>
                            <a:schemeClr val="accent2"/>
                          </a:solidFill>
                          <a:latin typeface="+mn-lt"/>
                          <a:sym typeface="Wingdings 3"/>
                        </a:rPr>
                        <a:t>#</a:t>
                      </a:r>
                      <a:endParaRPr kumimoji="0" lang="en-GB" sz="1800" b="0" i="0" u="none" strike="noStrike" kern="1200" cap="none" spc="0" normalizeH="0" baseline="0" noProof="0" dirty="0">
                        <a:ln>
                          <a:noFill/>
                        </a:ln>
                        <a:solidFill>
                          <a:schemeClr val="accent2"/>
                        </a:solidFill>
                        <a:effectLst/>
                        <a:uLnTx/>
                        <a:uFillTx/>
                        <a:latin typeface="+mn-lt"/>
                        <a:ea typeface="+mn-ea"/>
                        <a:cs typeface="+mn-cs"/>
                      </a:endParaRPr>
                    </a:p>
                  </a:txBody>
                  <a:tcPr marL="0" marR="0" marT="0" marB="0" anchor="ct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tcPr>
                </a:tc>
                <a:extLst>
                  <a:ext uri="{0D108BD9-81ED-4DB2-BD59-A6C34878D82A}">
                    <a16:rowId xmlns="" xmlns:a16="http://schemas.microsoft.com/office/drawing/2014/main" val="141901084"/>
                  </a:ext>
                </a:extLst>
              </a:tr>
              <a:tr h="489902">
                <a:tc>
                  <a:txBody>
                    <a:bodyPr/>
                    <a:lstStyle/>
                    <a:p>
                      <a:pPr marL="0" marR="0" lvl="0" indent="0" algn="l" defTabSz="914406" rtl="0" eaLnBrk="1" fontAlgn="auto" latinLnBrk="0" hangingPunct="1">
                        <a:lnSpc>
                          <a:spcPct val="100000"/>
                        </a:lnSpc>
                        <a:spcBef>
                          <a:spcPts val="0"/>
                        </a:spcBef>
                        <a:spcAft>
                          <a:spcPts val="0"/>
                        </a:spcAft>
                        <a:buClrTx/>
                        <a:buSzTx/>
                        <a:buFontTx/>
                        <a:buNone/>
                        <a:tabLst/>
                        <a:defRPr/>
                      </a:pPr>
                      <a:r>
                        <a:rPr kumimoji="0" lang="en-US" sz="1800" b="0" u="none" strike="noStrike" kern="1200" cap="none" spc="0" normalizeH="0" baseline="0" noProof="0" dirty="0">
                          <a:ln>
                            <a:noFill/>
                          </a:ln>
                          <a:effectLst/>
                          <a:uLnTx/>
                          <a:uFillTx/>
                          <a:latin typeface="+mn-lt"/>
                        </a:rPr>
                        <a:t>Section heading goes here</a:t>
                      </a:r>
                      <a:endParaRPr kumimoji="0" lang="en-GB" sz="1800" b="0" i="0" u="none" strike="noStrike" kern="1200" cap="none" spc="0" normalizeH="0" baseline="0" noProof="0" dirty="0">
                        <a:ln>
                          <a:noFill/>
                        </a:ln>
                        <a:solidFill>
                          <a:prstClr val="black"/>
                        </a:solidFill>
                        <a:effectLst/>
                        <a:uLnTx/>
                        <a:uFillTx/>
                        <a:latin typeface="+mn-lt"/>
                        <a:ea typeface="+mn-ea"/>
                        <a:cs typeface="+mn-cs"/>
                      </a:endParaRPr>
                    </a:p>
                  </a:txBody>
                  <a:tcPr marL="0" marR="0" marT="0" marB="0" anchor="ct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tcPr>
                </a:tc>
                <a:tc>
                  <a:txBody>
                    <a:bodyPr/>
                    <a:lstStyle/>
                    <a:p>
                      <a:pPr marL="0" marR="0" lvl="0" indent="0" algn="r" defTabSz="914406" rtl="0" eaLnBrk="1" fontAlgn="auto" latinLnBrk="0" hangingPunct="1">
                        <a:lnSpc>
                          <a:spcPct val="100000"/>
                        </a:lnSpc>
                        <a:spcBef>
                          <a:spcPts val="0"/>
                        </a:spcBef>
                        <a:spcAft>
                          <a:spcPts val="0"/>
                        </a:spcAft>
                        <a:buClrTx/>
                        <a:buSzTx/>
                        <a:buFontTx/>
                        <a:buNone/>
                        <a:tabLst/>
                        <a:defRPr/>
                      </a:pPr>
                      <a:r>
                        <a:rPr lang="en-GB" sz="1800" b="0" u="none" dirty="0">
                          <a:ln>
                            <a:noFill/>
                          </a:ln>
                          <a:solidFill>
                            <a:schemeClr val="accent2"/>
                          </a:solidFill>
                          <a:latin typeface="+mn-lt"/>
                          <a:sym typeface="Wingdings 3"/>
                        </a:rPr>
                        <a:t>#</a:t>
                      </a:r>
                      <a:endParaRPr kumimoji="0" lang="en-GB" sz="1800" b="0" i="0" u="none" strike="noStrike" kern="1200" cap="none" spc="0" normalizeH="0" baseline="0" noProof="0" dirty="0">
                        <a:ln>
                          <a:noFill/>
                        </a:ln>
                        <a:solidFill>
                          <a:schemeClr val="accent2"/>
                        </a:solidFill>
                        <a:effectLst/>
                        <a:uLnTx/>
                        <a:uFillTx/>
                        <a:latin typeface="+mn-lt"/>
                        <a:ea typeface="+mn-ea"/>
                        <a:cs typeface="+mn-cs"/>
                      </a:endParaRPr>
                    </a:p>
                  </a:txBody>
                  <a:tcPr marL="0" marR="0" marT="0" marB="0" anchor="ct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tcPr>
                </a:tc>
                <a:extLst>
                  <a:ext uri="{0D108BD9-81ED-4DB2-BD59-A6C34878D82A}">
                    <a16:rowId xmlns="" xmlns:a16="http://schemas.microsoft.com/office/drawing/2014/main" val="3090540540"/>
                  </a:ext>
                </a:extLst>
              </a:tr>
              <a:tr h="489902">
                <a:tc>
                  <a:txBody>
                    <a:bodyPr/>
                    <a:lstStyle/>
                    <a:p>
                      <a:pPr marL="0" marR="0" lvl="0" indent="0" algn="l" defTabSz="914406" rtl="0" eaLnBrk="1" fontAlgn="auto" latinLnBrk="0" hangingPunct="1">
                        <a:lnSpc>
                          <a:spcPct val="100000"/>
                        </a:lnSpc>
                        <a:spcBef>
                          <a:spcPts val="0"/>
                        </a:spcBef>
                        <a:spcAft>
                          <a:spcPts val="0"/>
                        </a:spcAft>
                        <a:buClrTx/>
                        <a:buSzTx/>
                        <a:buFontTx/>
                        <a:buNone/>
                        <a:tabLst/>
                        <a:defRPr/>
                      </a:pPr>
                      <a:r>
                        <a:rPr kumimoji="0" lang="en-US" sz="1800" b="0" u="none" strike="noStrike" kern="1200" cap="none" spc="0" normalizeH="0" baseline="0" noProof="0" dirty="0">
                          <a:ln>
                            <a:noFill/>
                          </a:ln>
                          <a:effectLst/>
                          <a:uLnTx/>
                          <a:uFillTx/>
                          <a:latin typeface="+mn-lt"/>
                        </a:rPr>
                        <a:t>Section heading goes here</a:t>
                      </a:r>
                      <a:endParaRPr kumimoji="0" lang="en-GB" sz="1800" b="0" i="0" u="none" strike="noStrike" kern="1200" cap="none" spc="0" normalizeH="0" baseline="0" noProof="0" dirty="0">
                        <a:ln>
                          <a:noFill/>
                        </a:ln>
                        <a:solidFill>
                          <a:prstClr val="black"/>
                        </a:solidFill>
                        <a:effectLst/>
                        <a:uLnTx/>
                        <a:uFillTx/>
                        <a:latin typeface="+mn-lt"/>
                        <a:ea typeface="+mn-ea"/>
                        <a:cs typeface="+mn-cs"/>
                      </a:endParaRPr>
                    </a:p>
                  </a:txBody>
                  <a:tcPr marL="0" marR="0" marT="0" marB="0" anchor="ct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tcPr>
                </a:tc>
                <a:tc>
                  <a:txBody>
                    <a:bodyPr/>
                    <a:lstStyle/>
                    <a:p>
                      <a:pPr marL="0" marR="0" lvl="0" indent="0" algn="r" defTabSz="914406" rtl="0" eaLnBrk="1" fontAlgn="auto" latinLnBrk="0" hangingPunct="1">
                        <a:lnSpc>
                          <a:spcPct val="100000"/>
                        </a:lnSpc>
                        <a:spcBef>
                          <a:spcPts val="0"/>
                        </a:spcBef>
                        <a:spcAft>
                          <a:spcPts val="0"/>
                        </a:spcAft>
                        <a:buClrTx/>
                        <a:buSzTx/>
                        <a:buFontTx/>
                        <a:buNone/>
                        <a:tabLst/>
                        <a:defRPr/>
                      </a:pPr>
                      <a:r>
                        <a:rPr lang="en-GB" sz="1800" b="0" u="none" dirty="0">
                          <a:ln>
                            <a:noFill/>
                          </a:ln>
                          <a:solidFill>
                            <a:schemeClr val="accent2"/>
                          </a:solidFill>
                          <a:latin typeface="+mn-lt"/>
                          <a:sym typeface="Wingdings 3"/>
                        </a:rPr>
                        <a:t>#</a:t>
                      </a:r>
                      <a:endParaRPr kumimoji="0" lang="en-GB" sz="1800" b="0" i="0" u="none" strike="noStrike" kern="1200" cap="none" spc="0" normalizeH="0" baseline="0" noProof="0" dirty="0">
                        <a:ln>
                          <a:noFill/>
                        </a:ln>
                        <a:solidFill>
                          <a:schemeClr val="accent2"/>
                        </a:solidFill>
                        <a:effectLst/>
                        <a:uLnTx/>
                        <a:uFillTx/>
                        <a:latin typeface="+mn-lt"/>
                        <a:ea typeface="+mn-ea"/>
                        <a:cs typeface="+mn-cs"/>
                      </a:endParaRPr>
                    </a:p>
                  </a:txBody>
                  <a:tcPr marL="0" marR="0" marT="0" marB="0" anchor="ct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tcPr>
                </a:tc>
                <a:extLst>
                  <a:ext uri="{0D108BD9-81ED-4DB2-BD59-A6C34878D82A}">
                    <a16:rowId xmlns="" xmlns:a16="http://schemas.microsoft.com/office/drawing/2014/main" val="10004"/>
                  </a:ext>
                </a:extLst>
              </a:tr>
            </a:tbl>
          </a:graphicData>
        </a:graphic>
      </p:graphicFrame>
    </p:spTree>
    <p:extLst>
      <p:ext uri="{BB962C8B-B14F-4D97-AF65-F5344CB8AC3E}">
        <p14:creationId xmlns:p14="http://schemas.microsoft.com/office/powerpoint/2010/main" val="3938131170"/>
      </p:ext>
    </p:extLst>
  </p:cSld>
  <p:clrMapOvr>
    <a:masterClrMapping/>
  </p:clrMapOvr>
  <p:extLst mod="1">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Divider">
    <p:spTree>
      <p:nvGrpSpPr>
        <p:cNvPr id="1" name=""/>
        <p:cNvGrpSpPr/>
        <p:nvPr/>
      </p:nvGrpSpPr>
      <p:grpSpPr>
        <a:xfrm>
          <a:off x="0" y="0"/>
          <a:ext cx="0" cy="0"/>
          <a:chOff x="0" y="0"/>
          <a:chExt cx="0" cy="0"/>
        </a:xfrm>
      </p:grpSpPr>
      <p:sp>
        <p:nvSpPr>
          <p:cNvPr id="4" name="ctsLYN" hidden="1"/>
          <p:cNvSpPr/>
          <p:nvPr userDrawn="1"/>
        </p:nvSpPr>
        <p:spPr>
          <a:xfrm>
            <a:off x="0" y="0"/>
            <a:ext cx="0" cy="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a:t>Divider</a:t>
            </a:r>
          </a:p>
        </p:txBody>
      </p:sp>
      <p:pic>
        <p:nvPicPr>
          <p:cNvPr id="16" name="Picture 15"/>
          <p:cNvPicPr>
            <a:picLocks noChangeAspect="1"/>
          </p:cNvPicPr>
          <p:nvPr userDrawn="1"/>
        </p:nvPicPr>
        <p:blipFill>
          <a:blip r:embed="rId2"/>
          <a:stretch>
            <a:fillRect/>
          </a:stretch>
        </p:blipFill>
        <p:spPr>
          <a:xfrm>
            <a:off x="7225417" y="0"/>
            <a:ext cx="3466396" cy="5580037"/>
          </a:xfrm>
          <a:prstGeom prst="rect">
            <a:avLst/>
          </a:prstGeom>
        </p:spPr>
      </p:pic>
      <p:sp>
        <p:nvSpPr>
          <p:cNvPr id="2" name="Title 1"/>
          <p:cNvSpPr>
            <a:spLocks noGrp="1"/>
          </p:cNvSpPr>
          <p:nvPr>
            <p:ph type="title" hasCustomPrompt="1"/>
          </p:nvPr>
        </p:nvSpPr>
        <p:spPr>
          <a:xfrm>
            <a:off x="449263" y="734293"/>
            <a:ext cx="6408737" cy="1501435"/>
          </a:xfrm>
        </p:spPr>
        <p:txBody>
          <a:bodyPr anchor="b" anchorCtr="0">
            <a:noAutofit/>
          </a:bodyPr>
          <a:lstStyle>
            <a:lvl1pPr algn="l">
              <a:lnSpc>
                <a:spcPts val="6500"/>
              </a:lnSpc>
              <a:defRPr sz="4800" b="1" cap="none" baseline="0"/>
            </a:lvl1pPr>
          </a:lstStyle>
          <a:p>
            <a:r>
              <a:rPr lang="en-US" noProof="0" dirty="0"/>
              <a:t>&lt;Insert section title&gt;</a:t>
            </a:r>
          </a:p>
        </p:txBody>
      </p:sp>
      <p:sp>
        <p:nvSpPr>
          <p:cNvPr id="3" name="Text Placeholder 2"/>
          <p:cNvSpPr>
            <a:spLocks noGrp="1"/>
          </p:cNvSpPr>
          <p:nvPr>
            <p:ph type="body" idx="1" hasCustomPrompt="1"/>
          </p:nvPr>
        </p:nvSpPr>
        <p:spPr>
          <a:xfrm>
            <a:off x="449263" y="2486199"/>
            <a:ext cx="6408737" cy="1005606"/>
          </a:xfrm>
          <a:prstGeom prst="rect">
            <a:avLst/>
          </a:prstGeom>
        </p:spPr>
        <p:txBody>
          <a:bodyPr anchor="t" anchorCtr="0">
            <a:noAutofit/>
          </a:bodyPr>
          <a:lstStyle>
            <a:lvl1pPr marL="0" indent="0">
              <a:spcBef>
                <a:spcPts val="0"/>
              </a:spcBef>
              <a:buNone/>
              <a:defRPr sz="2400" b="1" baseline="0">
                <a:solidFill>
                  <a:schemeClr val="accent2"/>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noProof="0" dirty="0"/>
              <a:t>&lt;Insert section summary or subtitle&gt;</a:t>
            </a:r>
          </a:p>
        </p:txBody>
      </p:sp>
    </p:spTree>
    <p:extLst>
      <p:ext uri="{BB962C8B-B14F-4D97-AF65-F5344CB8AC3E}">
        <p14:creationId xmlns:p14="http://schemas.microsoft.com/office/powerpoint/2010/main" val="29389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tsLYN" hidden="1"/>
          <p:cNvSpPr/>
          <p:nvPr userDrawn="1"/>
        </p:nvSpPr>
        <p:spPr>
          <a:xfrm>
            <a:off x="0" y="0"/>
            <a:ext cx="0" cy="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a:t>Title and Content</a:t>
            </a:r>
          </a:p>
        </p:txBody>
      </p:sp>
      <p:sp>
        <p:nvSpPr>
          <p:cNvPr id="8" name="ctsSource"/>
          <p:cNvSpPr>
            <a:spLocks noGrp="1"/>
          </p:cNvSpPr>
          <p:nvPr>
            <p:ph type="body" sz="quarter" idx="12" hasCustomPrompt="1"/>
          </p:nvPr>
        </p:nvSpPr>
        <p:spPr>
          <a:xfrm>
            <a:off x="449263" y="6732165"/>
            <a:ext cx="9793287" cy="215900"/>
          </a:xfrm>
        </p:spPr>
        <p:txBody>
          <a:bodyPr anchor="b" anchorCtr="0">
            <a:noAutofit/>
          </a:bodyPr>
          <a:lstStyle>
            <a:lvl1pPr marL="0" indent="0">
              <a:buNone/>
              <a:defRPr sz="1000" i="1"/>
            </a:lvl1pPr>
          </a:lstStyle>
          <a:p>
            <a:pPr lvl="0"/>
            <a:r>
              <a:rPr lang="en-US" dirty="0"/>
              <a:t>Click to add Source/Note</a:t>
            </a:r>
          </a:p>
        </p:txBody>
      </p:sp>
      <p:sp>
        <p:nvSpPr>
          <p:cNvPr id="6" name="Content Placeholder 5"/>
          <p:cNvSpPr>
            <a:spLocks noGrp="1"/>
          </p:cNvSpPr>
          <p:nvPr>
            <p:ph sz="quarter" idx="11" hasCustomPrompt="1"/>
          </p:nvPr>
        </p:nvSpPr>
        <p:spPr>
          <a:xfrm>
            <a:off x="450000" y="1547813"/>
            <a:ext cx="9792000" cy="5111750"/>
          </a:xfrm>
        </p:spPr>
        <p:txBody>
          <a:bodyPr>
            <a:noAutofit/>
          </a:bodyPr>
          <a:lstStyle>
            <a:lvl1pPr>
              <a:defRPr baseline="0"/>
            </a:lvl1pPr>
          </a:lstStyle>
          <a:p>
            <a:pPr lvl="0"/>
            <a:r>
              <a:rPr lang="en-US" dirty="0"/>
              <a:t>Insert text here</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7" name="Title 6"/>
          <p:cNvSpPr>
            <a:spLocks noGrp="1"/>
          </p:cNvSpPr>
          <p:nvPr>
            <p:ph type="title"/>
          </p:nvPr>
        </p:nvSpPr>
        <p:spPr/>
        <p:txBody>
          <a:bodyPr/>
          <a:lstStyle/>
          <a:p>
            <a:r>
              <a:rPr lang="en-US"/>
              <a:t>Click to edit Master title style</a:t>
            </a:r>
            <a:endParaRPr lang="da-DK"/>
          </a:p>
        </p:txBody>
      </p:sp>
    </p:spTree>
    <p:extLst>
      <p:ext uri="{BB962C8B-B14F-4D97-AF65-F5344CB8AC3E}">
        <p14:creationId xmlns:p14="http://schemas.microsoft.com/office/powerpoint/2010/main" val="21026888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no source)">
    <p:spTree>
      <p:nvGrpSpPr>
        <p:cNvPr id="1" name=""/>
        <p:cNvGrpSpPr/>
        <p:nvPr/>
      </p:nvGrpSpPr>
      <p:grpSpPr>
        <a:xfrm>
          <a:off x="0" y="0"/>
          <a:ext cx="0" cy="0"/>
          <a:chOff x="0" y="0"/>
          <a:chExt cx="0" cy="0"/>
        </a:xfrm>
      </p:grpSpPr>
      <p:sp>
        <p:nvSpPr>
          <p:cNvPr id="3" name="ctsLYN" hidden="1"/>
          <p:cNvSpPr/>
          <p:nvPr userDrawn="1"/>
        </p:nvSpPr>
        <p:spPr>
          <a:xfrm>
            <a:off x="0" y="0"/>
            <a:ext cx="0" cy="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t>Title and Content (no source)</a:t>
            </a:r>
            <a:endParaRPr lang="da-DK"/>
          </a:p>
        </p:txBody>
      </p:sp>
      <p:sp>
        <p:nvSpPr>
          <p:cNvPr id="6" name="Content Placeholder 5"/>
          <p:cNvSpPr>
            <a:spLocks noGrp="1"/>
          </p:cNvSpPr>
          <p:nvPr>
            <p:ph sz="quarter" idx="11" hasCustomPrompt="1"/>
          </p:nvPr>
        </p:nvSpPr>
        <p:spPr>
          <a:xfrm>
            <a:off x="450000" y="1547813"/>
            <a:ext cx="9792000" cy="5111750"/>
          </a:xfrm>
        </p:spPr>
        <p:txBody>
          <a:bodyPr/>
          <a:lstStyle>
            <a:lvl1pPr>
              <a:defRPr/>
            </a:lvl1pPr>
          </a:lstStyle>
          <a:p>
            <a:pPr lvl="0"/>
            <a:r>
              <a:rPr lang="en-US" dirty="0"/>
              <a:t>Insert text here</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2" name="Title 1"/>
          <p:cNvSpPr>
            <a:spLocks noGrp="1"/>
          </p:cNvSpPr>
          <p:nvPr>
            <p:ph type="title"/>
          </p:nvPr>
        </p:nvSpPr>
        <p:spPr/>
        <p:txBody>
          <a:bodyPr/>
          <a:lstStyle/>
          <a:p>
            <a:r>
              <a:rPr lang="en-US"/>
              <a:t>Click to edit Master title style</a:t>
            </a:r>
            <a:endParaRPr lang="da-DK"/>
          </a:p>
        </p:txBody>
      </p:sp>
    </p:spTree>
    <p:extLst>
      <p:ext uri="{BB962C8B-B14F-4D97-AF65-F5344CB8AC3E}">
        <p14:creationId xmlns:p14="http://schemas.microsoft.com/office/powerpoint/2010/main" val="13603197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3" name="ctsLYN" hidden="1"/>
          <p:cNvSpPr/>
          <p:nvPr userDrawn="1"/>
        </p:nvSpPr>
        <p:spPr>
          <a:xfrm>
            <a:off x="0" y="0"/>
            <a:ext cx="0" cy="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a:t>Title and Two Content</a:t>
            </a:r>
          </a:p>
        </p:txBody>
      </p:sp>
      <p:sp>
        <p:nvSpPr>
          <p:cNvPr id="11" name="ctsSource2"/>
          <p:cNvSpPr>
            <a:spLocks noGrp="1"/>
          </p:cNvSpPr>
          <p:nvPr>
            <p:ph type="body" sz="quarter" idx="14" hasCustomPrompt="1"/>
          </p:nvPr>
        </p:nvSpPr>
        <p:spPr>
          <a:xfrm>
            <a:off x="5526551" y="6732289"/>
            <a:ext cx="4715999" cy="215900"/>
          </a:xfrm>
        </p:spPr>
        <p:txBody>
          <a:bodyPr anchor="b" anchorCtr="0">
            <a:noAutofit/>
          </a:bodyPr>
          <a:lstStyle>
            <a:lvl1pPr marL="0" indent="0">
              <a:buNone/>
              <a:defRPr sz="1000" i="1"/>
            </a:lvl1pPr>
          </a:lstStyle>
          <a:p>
            <a:pPr lvl="0"/>
            <a:r>
              <a:rPr lang="en-US" dirty="0"/>
              <a:t>Click to add Source/Note</a:t>
            </a:r>
            <a:endParaRPr lang="da-DK" dirty="0"/>
          </a:p>
        </p:txBody>
      </p:sp>
      <p:sp>
        <p:nvSpPr>
          <p:cNvPr id="9" name="ctsSource1"/>
          <p:cNvSpPr>
            <a:spLocks noGrp="1"/>
          </p:cNvSpPr>
          <p:nvPr>
            <p:ph type="body" sz="quarter" idx="13" hasCustomPrompt="1"/>
          </p:nvPr>
        </p:nvSpPr>
        <p:spPr>
          <a:xfrm>
            <a:off x="449263" y="6732289"/>
            <a:ext cx="4715999" cy="215900"/>
          </a:xfrm>
        </p:spPr>
        <p:txBody>
          <a:bodyPr anchor="b" anchorCtr="0">
            <a:noAutofit/>
          </a:bodyPr>
          <a:lstStyle>
            <a:lvl1pPr marL="0" indent="0">
              <a:buNone/>
              <a:defRPr sz="1000" i="1"/>
            </a:lvl1pPr>
          </a:lstStyle>
          <a:p>
            <a:pPr lvl="0"/>
            <a:r>
              <a:rPr lang="en-US" dirty="0"/>
              <a:t>Click to add Source/Note</a:t>
            </a:r>
            <a:endParaRPr lang="da-DK" dirty="0"/>
          </a:p>
        </p:txBody>
      </p:sp>
      <p:sp>
        <p:nvSpPr>
          <p:cNvPr id="6" name="Content Placeholder 5"/>
          <p:cNvSpPr>
            <a:spLocks noGrp="1"/>
          </p:cNvSpPr>
          <p:nvPr>
            <p:ph sz="quarter" idx="11" hasCustomPrompt="1"/>
          </p:nvPr>
        </p:nvSpPr>
        <p:spPr>
          <a:xfrm>
            <a:off x="449262" y="1547813"/>
            <a:ext cx="4716000" cy="5111750"/>
          </a:xfrm>
        </p:spPr>
        <p:txBody>
          <a:bodyPr>
            <a:noAutofit/>
          </a:bodyPr>
          <a:lstStyle>
            <a:lvl1pPr>
              <a:defRPr/>
            </a:lvl1pPr>
          </a:lstStyle>
          <a:p>
            <a:pPr lvl="0"/>
            <a:r>
              <a:rPr lang="en-US" dirty="0"/>
              <a:t>Insert text here</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endParaRPr lang="da-DK" dirty="0"/>
          </a:p>
        </p:txBody>
      </p:sp>
      <p:sp>
        <p:nvSpPr>
          <p:cNvPr id="10" name="Content Placeholder 5"/>
          <p:cNvSpPr>
            <a:spLocks noGrp="1"/>
          </p:cNvSpPr>
          <p:nvPr>
            <p:ph sz="quarter" idx="12" hasCustomPrompt="1"/>
          </p:nvPr>
        </p:nvSpPr>
        <p:spPr>
          <a:xfrm>
            <a:off x="5526000" y="1547813"/>
            <a:ext cx="4716000" cy="5111750"/>
          </a:xfrm>
        </p:spPr>
        <p:txBody>
          <a:bodyPr>
            <a:noAutofit/>
          </a:bodyPr>
          <a:lstStyle/>
          <a:p>
            <a:pPr lvl="0"/>
            <a:r>
              <a:rPr lang="en-US" dirty="0"/>
              <a:t>Insert text here</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endParaRPr lang="da-DK" dirty="0"/>
          </a:p>
        </p:txBody>
      </p:sp>
      <p:sp>
        <p:nvSpPr>
          <p:cNvPr id="2" name="Title 1"/>
          <p:cNvSpPr>
            <a:spLocks noGrp="1"/>
          </p:cNvSpPr>
          <p:nvPr>
            <p:ph type="title"/>
          </p:nvPr>
        </p:nvSpPr>
        <p:spPr/>
        <p:txBody>
          <a:bodyPr/>
          <a:lstStyle/>
          <a:p>
            <a:r>
              <a:rPr lang="en-US"/>
              <a:t>Click to edit Master title style</a:t>
            </a:r>
            <a:endParaRPr lang="da-DK"/>
          </a:p>
        </p:txBody>
      </p:sp>
    </p:spTree>
    <p:extLst>
      <p:ext uri="{BB962C8B-B14F-4D97-AF65-F5344CB8AC3E}">
        <p14:creationId xmlns:p14="http://schemas.microsoft.com/office/powerpoint/2010/main" val="24020387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Boxes">
    <p:spTree>
      <p:nvGrpSpPr>
        <p:cNvPr id="1" name=""/>
        <p:cNvGrpSpPr/>
        <p:nvPr/>
      </p:nvGrpSpPr>
      <p:grpSpPr>
        <a:xfrm>
          <a:off x="0" y="0"/>
          <a:ext cx="0" cy="0"/>
          <a:chOff x="0" y="0"/>
          <a:chExt cx="0" cy="0"/>
        </a:xfrm>
      </p:grpSpPr>
      <p:sp>
        <p:nvSpPr>
          <p:cNvPr id="4" name="ctsLYN" hidden="1"/>
          <p:cNvSpPr/>
          <p:nvPr userDrawn="1"/>
        </p:nvSpPr>
        <p:spPr>
          <a:xfrm>
            <a:off x="0" y="0"/>
            <a:ext cx="0" cy="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a:t>Two Boxes</a:t>
            </a:r>
          </a:p>
        </p:txBody>
      </p:sp>
      <p:sp>
        <p:nvSpPr>
          <p:cNvPr id="10" name="ctsSource2"/>
          <p:cNvSpPr>
            <a:spLocks noGrp="1"/>
          </p:cNvSpPr>
          <p:nvPr>
            <p:ph type="body" sz="quarter" idx="14" hasCustomPrompt="1"/>
          </p:nvPr>
        </p:nvSpPr>
        <p:spPr>
          <a:xfrm>
            <a:off x="5526551" y="6732165"/>
            <a:ext cx="4715999" cy="215900"/>
          </a:xfrm>
        </p:spPr>
        <p:txBody>
          <a:bodyPr anchor="b" anchorCtr="0">
            <a:noAutofit/>
          </a:bodyPr>
          <a:lstStyle>
            <a:lvl1pPr marL="0" indent="0">
              <a:buNone/>
              <a:defRPr sz="1000" i="1"/>
            </a:lvl1pPr>
          </a:lstStyle>
          <a:p>
            <a:pPr lvl="0"/>
            <a:r>
              <a:rPr lang="en-US" dirty="0"/>
              <a:t>Click to add Source/Note</a:t>
            </a:r>
          </a:p>
        </p:txBody>
      </p:sp>
      <p:sp>
        <p:nvSpPr>
          <p:cNvPr id="13" name="ctsSource1"/>
          <p:cNvSpPr>
            <a:spLocks noGrp="1"/>
          </p:cNvSpPr>
          <p:nvPr>
            <p:ph type="body" sz="quarter" idx="13" hasCustomPrompt="1"/>
          </p:nvPr>
        </p:nvSpPr>
        <p:spPr>
          <a:xfrm>
            <a:off x="449263" y="6732165"/>
            <a:ext cx="4715999" cy="215900"/>
          </a:xfrm>
        </p:spPr>
        <p:txBody>
          <a:bodyPr anchor="b" anchorCtr="0">
            <a:noAutofit/>
          </a:bodyPr>
          <a:lstStyle>
            <a:lvl1pPr marL="0" indent="0">
              <a:buNone/>
              <a:defRPr sz="1000" i="1"/>
            </a:lvl1pPr>
          </a:lstStyle>
          <a:p>
            <a:pPr lvl="0"/>
            <a:r>
              <a:rPr lang="en-US" dirty="0"/>
              <a:t>Click to add Source/Note</a:t>
            </a:r>
          </a:p>
        </p:txBody>
      </p:sp>
      <p:sp>
        <p:nvSpPr>
          <p:cNvPr id="3" name="Text Placeholder 2"/>
          <p:cNvSpPr>
            <a:spLocks noGrp="1"/>
          </p:cNvSpPr>
          <p:nvPr>
            <p:ph type="body" idx="1" hasCustomPrompt="1"/>
          </p:nvPr>
        </p:nvSpPr>
        <p:spPr>
          <a:xfrm>
            <a:off x="449263" y="1547589"/>
            <a:ext cx="4716000" cy="360000"/>
          </a:xfrm>
          <a:prstGeom prst="rect">
            <a:avLst/>
          </a:prstGeom>
        </p:spPr>
        <p:txBody>
          <a:bodyPr anchor="t" anchorCtr="0">
            <a:noAutofit/>
          </a:bodyPr>
          <a:lstStyle>
            <a:lvl1pPr marL="0" indent="0">
              <a:spcBef>
                <a:spcPts val="0"/>
              </a:spcBef>
              <a:buNone/>
              <a:defRPr sz="1600" b="1" baseline="0">
                <a:solidFill>
                  <a:schemeClr val="accent2"/>
                </a:solidFill>
              </a:defRPr>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noProof="0" dirty="0"/>
              <a:t>&lt;Insert heading&gt;</a:t>
            </a:r>
          </a:p>
        </p:txBody>
      </p:sp>
      <p:sp>
        <p:nvSpPr>
          <p:cNvPr id="5" name="Text Placeholder 4"/>
          <p:cNvSpPr>
            <a:spLocks noGrp="1"/>
          </p:cNvSpPr>
          <p:nvPr>
            <p:ph type="body" sz="quarter" idx="3" hasCustomPrompt="1"/>
          </p:nvPr>
        </p:nvSpPr>
        <p:spPr>
          <a:xfrm>
            <a:off x="5524500" y="1547589"/>
            <a:ext cx="4716000" cy="360000"/>
          </a:xfrm>
          <a:prstGeom prst="rect">
            <a:avLst/>
          </a:prstGeom>
        </p:spPr>
        <p:txBody>
          <a:bodyPr anchor="t" anchorCtr="0">
            <a:noAutofit/>
          </a:bodyPr>
          <a:lstStyle>
            <a:lvl1pPr marL="0" indent="0">
              <a:spcBef>
                <a:spcPts val="0"/>
              </a:spcBef>
              <a:buNone/>
              <a:defRPr sz="1600" b="1" baseline="0">
                <a:solidFill>
                  <a:schemeClr val="accent2"/>
                </a:solidFill>
              </a:defRPr>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noProof="0" dirty="0"/>
              <a:t>&lt;Insert heading&gt;</a:t>
            </a:r>
          </a:p>
        </p:txBody>
      </p:sp>
      <p:sp>
        <p:nvSpPr>
          <p:cNvPr id="11" name="Content Placeholder 5"/>
          <p:cNvSpPr>
            <a:spLocks noGrp="1"/>
          </p:cNvSpPr>
          <p:nvPr>
            <p:ph sz="quarter" idx="11" hasCustomPrompt="1"/>
          </p:nvPr>
        </p:nvSpPr>
        <p:spPr>
          <a:xfrm>
            <a:off x="449262" y="1979257"/>
            <a:ext cx="4716000" cy="4680305"/>
          </a:xfrm>
        </p:spPr>
        <p:txBody>
          <a:bodyPr>
            <a:noAutofit/>
          </a:bodyPr>
          <a:lstStyle/>
          <a:p>
            <a:pPr lvl="0"/>
            <a:r>
              <a:rPr lang="en-US" dirty="0"/>
              <a:t>Insert text here</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12" name="Content Placeholder 5"/>
          <p:cNvSpPr>
            <a:spLocks noGrp="1"/>
          </p:cNvSpPr>
          <p:nvPr>
            <p:ph sz="quarter" idx="12" hasCustomPrompt="1"/>
          </p:nvPr>
        </p:nvSpPr>
        <p:spPr>
          <a:xfrm>
            <a:off x="5526000" y="1979257"/>
            <a:ext cx="4716000" cy="4680305"/>
          </a:xfrm>
        </p:spPr>
        <p:txBody>
          <a:bodyPr>
            <a:noAutofit/>
          </a:bodyPr>
          <a:lstStyle/>
          <a:p>
            <a:pPr lvl="0"/>
            <a:r>
              <a:rPr lang="en-US" dirty="0"/>
              <a:t>Insert text here</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2" name="Title 1"/>
          <p:cNvSpPr>
            <a:spLocks noGrp="1"/>
          </p:cNvSpPr>
          <p:nvPr>
            <p:ph type="title"/>
          </p:nvPr>
        </p:nvSpPr>
        <p:spPr/>
        <p:txBody>
          <a:bodyPr/>
          <a:lstStyle/>
          <a:p>
            <a:r>
              <a:rPr lang="en-US"/>
              <a:t>Click to edit Master title style</a:t>
            </a:r>
            <a:endParaRPr lang="da-DK"/>
          </a:p>
        </p:txBody>
      </p:sp>
    </p:spTree>
    <p:extLst>
      <p:ext uri="{BB962C8B-B14F-4D97-AF65-F5344CB8AC3E}">
        <p14:creationId xmlns:p14="http://schemas.microsoft.com/office/powerpoint/2010/main" val="1409629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ree Boxes">
    <p:spTree>
      <p:nvGrpSpPr>
        <p:cNvPr id="1" name=""/>
        <p:cNvGrpSpPr/>
        <p:nvPr/>
      </p:nvGrpSpPr>
      <p:grpSpPr>
        <a:xfrm>
          <a:off x="0" y="0"/>
          <a:ext cx="0" cy="0"/>
          <a:chOff x="0" y="0"/>
          <a:chExt cx="0" cy="0"/>
        </a:xfrm>
      </p:grpSpPr>
      <p:sp>
        <p:nvSpPr>
          <p:cNvPr id="3" name="ctsLYN" hidden="1"/>
          <p:cNvSpPr/>
          <p:nvPr userDrawn="1"/>
        </p:nvSpPr>
        <p:spPr>
          <a:xfrm>
            <a:off x="0" y="0"/>
            <a:ext cx="0" cy="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a:t>Three Boxes</a:t>
            </a:r>
          </a:p>
        </p:txBody>
      </p:sp>
      <p:sp>
        <p:nvSpPr>
          <p:cNvPr id="8" name="Content Placeholder 5"/>
          <p:cNvSpPr>
            <a:spLocks noGrp="1"/>
          </p:cNvSpPr>
          <p:nvPr>
            <p:ph sz="quarter" idx="12" hasCustomPrompt="1"/>
          </p:nvPr>
        </p:nvSpPr>
        <p:spPr>
          <a:xfrm>
            <a:off x="7218363" y="1986302"/>
            <a:ext cx="3024187" cy="4673261"/>
          </a:xfrm>
        </p:spPr>
        <p:txBody>
          <a:bodyPr/>
          <a:lstStyle/>
          <a:p>
            <a:pPr lvl="0"/>
            <a:r>
              <a:rPr lang="en-US" dirty="0"/>
              <a:t>Insert text here</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11" name="Content Placeholder 5"/>
          <p:cNvSpPr>
            <a:spLocks noGrp="1"/>
          </p:cNvSpPr>
          <p:nvPr>
            <p:ph sz="quarter" idx="13" hasCustomPrompt="1"/>
          </p:nvPr>
        </p:nvSpPr>
        <p:spPr>
          <a:xfrm>
            <a:off x="3833813" y="1986302"/>
            <a:ext cx="3024187" cy="4673261"/>
          </a:xfrm>
        </p:spPr>
        <p:txBody>
          <a:bodyPr/>
          <a:lstStyle/>
          <a:p>
            <a:pPr lvl="0"/>
            <a:r>
              <a:rPr lang="en-US" dirty="0"/>
              <a:t>Insert text here</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12" name="Content Placeholder 5"/>
          <p:cNvSpPr>
            <a:spLocks noGrp="1"/>
          </p:cNvSpPr>
          <p:nvPr>
            <p:ph sz="quarter" idx="14" hasCustomPrompt="1"/>
          </p:nvPr>
        </p:nvSpPr>
        <p:spPr>
          <a:xfrm>
            <a:off x="449263" y="1986302"/>
            <a:ext cx="3024187" cy="4673261"/>
          </a:xfrm>
        </p:spPr>
        <p:txBody>
          <a:bodyPr/>
          <a:lstStyle/>
          <a:p>
            <a:pPr lvl="0"/>
            <a:r>
              <a:rPr lang="en-US" dirty="0"/>
              <a:t>Insert text here</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13" name="Text Placeholder 2"/>
          <p:cNvSpPr>
            <a:spLocks noGrp="1"/>
          </p:cNvSpPr>
          <p:nvPr>
            <p:ph type="body" idx="1" hasCustomPrompt="1"/>
          </p:nvPr>
        </p:nvSpPr>
        <p:spPr>
          <a:xfrm>
            <a:off x="449263" y="1554634"/>
            <a:ext cx="3024187" cy="360000"/>
          </a:xfrm>
          <a:prstGeom prst="rect">
            <a:avLst/>
          </a:prstGeom>
        </p:spPr>
        <p:txBody>
          <a:bodyPr anchor="t" anchorCtr="0">
            <a:noAutofit/>
          </a:bodyPr>
          <a:lstStyle>
            <a:lvl1pPr marL="0" indent="0">
              <a:spcBef>
                <a:spcPts val="0"/>
              </a:spcBef>
              <a:buNone/>
              <a:defRPr sz="1600" b="1" baseline="0">
                <a:solidFill>
                  <a:schemeClr val="accent2"/>
                </a:solidFill>
              </a:defRPr>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noProof="0" dirty="0"/>
              <a:t>&lt;Insert heading&gt;</a:t>
            </a:r>
          </a:p>
        </p:txBody>
      </p:sp>
      <p:sp>
        <p:nvSpPr>
          <p:cNvPr id="14" name="Text Placeholder 2"/>
          <p:cNvSpPr>
            <a:spLocks noGrp="1"/>
          </p:cNvSpPr>
          <p:nvPr>
            <p:ph type="body" idx="15" hasCustomPrompt="1"/>
          </p:nvPr>
        </p:nvSpPr>
        <p:spPr>
          <a:xfrm>
            <a:off x="3833813" y="1554634"/>
            <a:ext cx="3024187" cy="360000"/>
          </a:xfrm>
          <a:prstGeom prst="rect">
            <a:avLst/>
          </a:prstGeom>
        </p:spPr>
        <p:txBody>
          <a:bodyPr anchor="t" anchorCtr="0">
            <a:noAutofit/>
          </a:bodyPr>
          <a:lstStyle>
            <a:lvl1pPr marL="0" indent="0">
              <a:spcBef>
                <a:spcPts val="0"/>
              </a:spcBef>
              <a:buNone/>
              <a:defRPr sz="1600" b="1" baseline="0">
                <a:solidFill>
                  <a:schemeClr val="accent2"/>
                </a:solidFill>
              </a:defRPr>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noProof="0" dirty="0"/>
              <a:t>&lt;Insert heading&gt;</a:t>
            </a:r>
          </a:p>
        </p:txBody>
      </p:sp>
      <p:sp>
        <p:nvSpPr>
          <p:cNvPr id="15" name="Text Placeholder 2"/>
          <p:cNvSpPr>
            <a:spLocks noGrp="1"/>
          </p:cNvSpPr>
          <p:nvPr>
            <p:ph type="body" idx="16" hasCustomPrompt="1"/>
          </p:nvPr>
        </p:nvSpPr>
        <p:spPr>
          <a:xfrm>
            <a:off x="7218363" y="1554634"/>
            <a:ext cx="3024187" cy="360000"/>
          </a:xfrm>
          <a:prstGeom prst="rect">
            <a:avLst/>
          </a:prstGeom>
        </p:spPr>
        <p:txBody>
          <a:bodyPr anchor="t" anchorCtr="0">
            <a:noAutofit/>
          </a:bodyPr>
          <a:lstStyle>
            <a:lvl1pPr marL="0" indent="0">
              <a:spcBef>
                <a:spcPts val="0"/>
              </a:spcBef>
              <a:buNone/>
              <a:defRPr sz="1600" b="1" baseline="0">
                <a:solidFill>
                  <a:schemeClr val="accent2"/>
                </a:solidFill>
              </a:defRPr>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noProof="0" dirty="0"/>
              <a:t>&lt;Insert heading&gt;</a:t>
            </a:r>
          </a:p>
        </p:txBody>
      </p:sp>
      <p:sp>
        <p:nvSpPr>
          <p:cNvPr id="2" name="Title 1"/>
          <p:cNvSpPr>
            <a:spLocks noGrp="1"/>
          </p:cNvSpPr>
          <p:nvPr>
            <p:ph type="title"/>
          </p:nvPr>
        </p:nvSpPr>
        <p:spPr/>
        <p:txBody>
          <a:bodyPr/>
          <a:lstStyle/>
          <a:p>
            <a:r>
              <a:rPr lang="en-US"/>
              <a:t>Click to edit Master title style</a:t>
            </a:r>
            <a:endParaRPr lang="da-DK"/>
          </a:p>
        </p:txBody>
      </p:sp>
    </p:spTree>
    <p:extLst>
      <p:ext uri="{BB962C8B-B14F-4D97-AF65-F5344CB8AC3E}">
        <p14:creationId xmlns:p14="http://schemas.microsoft.com/office/powerpoint/2010/main" val="38106230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Four Boxes">
    <p:spTree>
      <p:nvGrpSpPr>
        <p:cNvPr id="1" name=""/>
        <p:cNvGrpSpPr/>
        <p:nvPr/>
      </p:nvGrpSpPr>
      <p:grpSpPr>
        <a:xfrm>
          <a:off x="0" y="0"/>
          <a:ext cx="0" cy="0"/>
          <a:chOff x="0" y="0"/>
          <a:chExt cx="0" cy="0"/>
        </a:xfrm>
      </p:grpSpPr>
      <p:sp>
        <p:nvSpPr>
          <p:cNvPr id="4" name="ctsLYN" hidden="1"/>
          <p:cNvSpPr/>
          <p:nvPr userDrawn="1"/>
        </p:nvSpPr>
        <p:spPr>
          <a:xfrm>
            <a:off x="0" y="0"/>
            <a:ext cx="0" cy="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a:t>Four Boxes</a:t>
            </a:r>
          </a:p>
        </p:txBody>
      </p:sp>
      <p:sp>
        <p:nvSpPr>
          <p:cNvPr id="6" name="Content Placeholder 5"/>
          <p:cNvSpPr>
            <a:spLocks noGrp="1"/>
          </p:cNvSpPr>
          <p:nvPr>
            <p:ph sz="quarter" idx="13" hasCustomPrompt="1"/>
          </p:nvPr>
        </p:nvSpPr>
        <p:spPr>
          <a:xfrm>
            <a:off x="449262" y="1979258"/>
            <a:ext cx="4716000" cy="2016480"/>
          </a:xfrm>
        </p:spPr>
        <p:txBody>
          <a:bodyPr/>
          <a:lstStyle/>
          <a:p>
            <a:pPr lvl="0"/>
            <a:r>
              <a:rPr lang="en-US" dirty="0"/>
              <a:t>Insert text here</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p:txBody>
      </p:sp>
      <p:sp>
        <p:nvSpPr>
          <p:cNvPr id="13" name="Content Placeholder 5"/>
          <p:cNvSpPr>
            <a:spLocks noGrp="1"/>
          </p:cNvSpPr>
          <p:nvPr>
            <p:ph sz="quarter" idx="14" hasCustomPrompt="1"/>
          </p:nvPr>
        </p:nvSpPr>
        <p:spPr>
          <a:xfrm>
            <a:off x="5526000" y="1979258"/>
            <a:ext cx="4716000" cy="2016480"/>
          </a:xfrm>
        </p:spPr>
        <p:txBody>
          <a:bodyPr/>
          <a:lstStyle/>
          <a:p>
            <a:pPr lvl="0"/>
            <a:r>
              <a:rPr lang="en-US" dirty="0"/>
              <a:t>Insert text here</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p:txBody>
      </p:sp>
      <p:sp>
        <p:nvSpPr>
          <p:cNvPr id="14" name="Content Placeholder 5"/>
          <p:cNvSpPr>
            <a:spLocks noGrp="1"/>
          </p:cNvSpPr>
          <p:nvPr>
            <p:ph sz="quarter" idx="15" hasCustomPrompt="1"/>
          </p:nvPr>
        </p:nvSpPr>
        <p:spPr>
          <a:xfrm>
            <a:off x="449262" y="4644265"/>
            <a:ext cx="4716000" cy="2033524"/>
          </a:xfrm>
        </p:spPr>
        <p:txBody>
          <a:bodyPr/>
          <a:lstStyle/>
          <a:p>
            <a:pPr lvl="0"/>
            <a:r>
              <a:rPr lang="en-US" dirty="0"/>
              <a:t>Insert text here</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p:txBody>
      </p:sp>
      <p:sp>
        <p:nvSpPr>
          <p:cNvPr id="15" name="Content Placeholder 5"/>
          <p:cNvSpPr>
            <a:spLocks noGrp="1"/>
          </p:cNvSpPr>
          <p:nvPr>
            <p:ph sz="quarter" idx="16" hasCustomPrompt="1"/>
          </p:nvPr>
        </p:nvSpPr>
        <p:spPr>
          <a:xfrm>
            <a:off x="5526000" y="4644265"/>
            <a:ext cx="4716000" cy="2016480"/>
          </a:xfrm>
        </p:spPr>
        <p:txBody>
          <a:bodyPr/>
          <a:lstStyle/>
          <a:p>
            <a:pPr lvl="0"/>
            <a:r>
              <a:rPr lang="en-US" dirty="0"/>
              <a:t>Insert text here</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p:txBody>
      </p:sp>
      <p:sp>
        <p:nvSpPr>
          <p:cNvPr id="11" name="Text Placeholder 2"/>
          <p:cNvSpPr>
            <a:spLocks noGrp="1"/>
          </p:cNvSpPr>
          <p:nvPr>
            <p:ph type="body" idx="1" hasCustomPrompt="1"/>
          </p:nvPr>
        </p:nvSpPr>
        <p:spPr>
          <a:xfrm>
            <a:off x="449263" y="1547589"/>
            <a:ext cx="4716000" cy="360000"/>
          </a:xfrm>
          <a:prstGeom prst="rect">
            <a:avLst/>
          </a:prstGeom>
        </p:spPr>
        <p:txBody>
          <a:bodyPr anchor="t" anchorCtr="0">
            <a:noAutofit/>
          </a:bodyPr>
          <a:lstStyle>
            <a:lvl1pPr marL="0" indent="0">
              <a:spcBef>
                <a:spcPts val="0"/>
              </a:spcBef>
              <a:buNone/>
              <a:defRPr sz="1600" b="1" baseline="0">
                <a:solidFill>
                  <a:schemeClr val="accent2"/>
                </a:solidFill>
              </a:defRPr>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noProof="0" dirty="0"/>
              <a:t>&lt;Insert heading&gt;</a:t>
            </a:r>
          </a:p>
        </p:txBody>
      </p:sp>
      <p:sp>
        <p:nvSpPr>
          <p:cNvPr id="12" name="Text Placeholder 4"/>
          <p:cNvSpPr>
            <a:spLocks noGrp="1"/>
          </p:cNvSpPr>
          <p:nvPr>
            <p:ph type="body" sz="quarter" idx="3" hasCustomPrompt="1"/>
          </p:nvPr>
        </p:nvSpPr>
        <p:spPr>
          <a:xfrm>
            <a:off x="5524500" y="1547589"/>
            <a:ext cx="4716000" cy="360000"/>
          </a:xfrm>
          <a:prstGeom prst="rect">
            <a:avLst/>
          </a:prstGeom>
        </p:spPr>
        <p:txBody>
          <a:bodyPr anchor="t" anchorCtr="0">
            <a:noAutofit/>
          </a:bodyPr>
          <a:lstStyle>
            <a:lvl1pPr marL="0" indent="0">
              <a:spcBef>
                <a:spcPts val="0"/>
              </a:spcBef>
              <a:buNone/>
              <a:defRPr sz="1600" b="1" baseline="0">
                <a:solidFill>
                  <a:schemeClr val="accent2"/>
                </a:solidFill>
              </a:defRPr>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noProof="0" dirty="0"/>
              <a:t>&lt;Insert heading&gt;</a:t>
            </a:r>
          </a:p>
        </p:txBody>
      </p:sp>
      <p:sp>
        <p:nvSpPr>
          <p:cNvPr id="16" name="Text Placeholder 2"/>
          <p:cNvSpPr>
            <a:spLocks noGrp="1"/>
          </p:cNvSpPr>
          <p:nvPr>
            <p:ph type="body" idx="17" hasCustomPrompt="1"/>
          </p:nvPr>
        </p:nvSpPr>
        <p:spPr>
          <a:xfrm>
            <a:off x="449263" y="4211638"/>
            <a:ext cx="4716000" cy="360000"/>
          </a:xfrm>
          <a:prstGeom prst="rect">
            <a:avLst/>
          </a:prstGeom>
        </p:spPr>
        <p:txBody>
          <a:bodyPr anchor="t" anchorCtr="0">
            <a:noAutofit/>
          </a:bodyPr>
          <a:lstStyle>
            <a:lvl1pPr marL="0" indent="0">
              <a:spcBef>
                <a:spcPts val="0"/>
              </a:spcBef>
              <a:buNone/>
              <a:defRPr sz="1600" b="1" baseline="0">
                <a:solidFill>
                  <a:schemeClr val="accent2"/>
                </a:solidFill>
              </a:defRPr>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noProof="0" dirty="0"/>
              <a:t>&lt;Insert heading&gt;</a:t>
            </a:r>
          </a:p>
        </p:txBody>
      </p:sp>
      <p:sp>
        <p:nvSpPr>
          <p:cNvPr id="17" name="Text Placeholder 4"/>
          <p:cNvSpPr>
            <a:spLocks noGrp="1"/>
          </p:cNvSpPr>
          <p:nvPr>
            <p:ph type="body" sz="quarter" idx="18" hasCustomPrompt="1"/>
          </p:nvPr>
        </p:nvSpPr>
        <p:spPr>
          <a:xfrm>
            <a:off x="5524500" y="4211638"/>
            <a:ext cx="4716000" cy="360000"/>
          </a:xfrm>
          <a:prstGeom prst="rect">
            <a:avLst/>
          </a:prstGeom>
        </p:spPr>
        <p:txBody>
          <a:bodyPr anchor="t" anchorCtr="0">
            <a:noAutofit/>
          </a:bodyPr>
          <a:lstStyle>
            <a:lvl1pPr marL="0" indent="0">
              <a:spcBef>
                <a:spcPts val="0"/>
              </a:spcBef>
              <a:buNone/>
              <a:defRPr sz="1600" b="1" baseline="0">
                <a:solidFill>
                  <a:schemeClr val="accent2"/>
                </a:solidFill>
              </a:defRPr>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noProof="0" dirty="0"/>
              <a:t>&lt;Insert heading&gt;</a:t>
            </a:r>
          </a:p>
        </p:txBody>
      </p:sp>
      <p:sp>
        <p:nvSpPr>
          <p:cNvPr id="3" name="Title 2"/>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33894792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ctsSectionHeader" hidden="1"/>
          <p:cNvSpPr txBox="1"/>
          <p:nvPr/>
        </p:nvSpPr>
        <p:spPr>
          <a:xfrm>
            <a:off x="449263" y="251445"/>
            <a:ext cx="6408810" cy="169277"/>
          </a:xfrm>
          <a:prstGeom prst="rect">
            <a:avLst/>
          </a:prstGeom>
          <a:noFill/>
        </p:spPr>
        <p:txBody>
          <a:bodyPr wrap="square" lIns="0" tIns="0" rIns="0" bIns="0" rtlCol="0">
            <a:spAutoFit/>
          </a:bodyPr>
          <a:lstStyle/>
          <a:p>
            <a:pPr marL="0" indent="0">
              <a:buNone/>
            </a:pPr>
            <a:r>
              <a:rPr lang="da-DK" sz="1100" b="1" dirty="0"/>
              <a:t>&lt;Section</a:t>
            </a:r>
            <a:r>
              <a:rPr lang="da-DK" sz="1100" b="1" baseline="0" dirty="0"/>
              <a:t> header&gt;</a:t>
            </a:r>
            <a:endParaRPr lang="da-DK" sz="1100" b="1" dirty="0"/>
          </a:p>
        </p:txBody>
      </p:sp>
      <p:grpSp>
        <p:nvGrpSpPr>
          <p:cNvPr id="44" name="ctsGrid" hidden="1"/>
          <p:cNvGrpSpPr/>
          <p:nvPr/>
        </p:nvGrpSpPr>
        <p:grpSpPr>
          <a:xfrm>
            <a:off x="-342726" y="-396627"/>
            <a:ext cx="11377264" cy="8305568"/>
            <a:chOff x="-325663" y="-397872"/>
            <a:chExt cx="10678538" cy="7516818"/>
          </a:xfrm>
        </p:grpSpPr>
        <p:grpSp>
          <p:nvGrpSpPr>
            <p:cNvPr id="45" name="Left Arrows"/>
            <p:cNvGrpSpPr/>
            <p:nvPr userDrawn="1"/>
          </p:nvGrpSpPr>
          <p:grpSpPr>
            <a:xfrm>
              <a:off x="-325663" y="1166200"/>
              <a:ext cx="10678538" cy="4822554"/>
              <a:chOff x="-325663" y="1166200"/>
              <a:chExt cx="10678538" cy="4822554"/>
            </a:xfrm>
          </p:grpSpPr>
          <p:cxnSp>
            <p:nvCxnSpPr>
              <p:cNvPr id="60" name="Straight Arrow Connector 59"/>
              <p:cNvCxnSpPr/>
              <p:nvPr userDrawn="1"/>
            </p:nvCxnSpPr>
            <p:spPr>
              <a:xfrm>
                <a:off x="-325663" y="1166200"/>
                <a:ext cx="270000" cy="0"/>
              </a:xfrm>
              <a:prstGeom prst="straightConnector1">
                <a:avLst/>
              </a:prstGeom>
              <a:ln w="3175">
                <a:solidFill>
                  <a:schemeClr val="accent5"/>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userDrawn="1"/>
            </p:nvCxnSpPr>
            <p:spPr>
              <a:xfrm>
                <a:off x="-325663" y="1361709"/>
                <a:ext cx="270000" cy="0"/>
              </a:xfrm>
              <a:prstGeom prst="straightConnector1">
                <a:avLst/>
              </a:prstGeom>
              <a:ln w="3175">
                <a:solidFill>
                  <a:schemeClr val="accent5"/>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userDrawn="1"/>
            </p:nvCxnSpPr>
            <p:spPr>
              <a:xfrm rot="10800000">
                <a:off x="10082869" y="1166200"/>
                <a:ext cx="270000" cy="0"/>
              </a:xfrm>
              <a:prstGeom prst="straightConnector1">
                <a:avLst/>
              </a:prstGeom>
              <a:ln w="3175">
                <a:solidFill>
                  <a:schemeClr val="accent5"/>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userDrawn="1"/>
            </p:nvCxnSpPr>
            <p:spPr>
              <a:xfrm rot="10800000">
                <a:off x="10082874" y="1361709"/>
                <a:ext cx="270000" cy="0"/>
              </a:xfrm>
              <a:prstGeom prst="straightConnector1">
                <a:avLst/>
              </a:prstGeom>
              <a:ln w="3175">
                <a:solidFill>
                  <a:schemeClr val="accent5"/>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userDrawn="1"/>
            </p:nvCxnSpPr>
            <p:spPr>
              <a:xfrm>
                <a:off x="-325663" y="3577477"/>
                <a:ext cx="270000" cy="0"/>
              </a:xfrm>
              <a:prstGeom prst="straightConnector1">
                <a:avLst/>
              </a:prstGeom>
              <a:ln w="3175">
                <a:solidFill>
                  <a:schemeClr val="accent5"/>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userDrawn="1"/>
            </p:nvCxnSpPr>
            <p:spPr>
              <a:xfrm>
                <a:off x="-325663" y="3772986"/>
                <a:ext cx="270000" cy="0"/>
              </a:xfrm>
              <a:prstGeom prst="straightConnector1">
                <a:avLst/>
              </a:prstGeom>
              <a:ln w="3175">
                <a:solidFill>
                  <a:schemeClr val="accent5"/>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userDrawn="1"/>
            </p:nvCxnSpPr>
            <p:spPr>
              <a:xfrm rot="10800000">
                <a:off x="10082875" y="3577478"/>
                <a:ext cx="270000" cy="0"/>
              </a:xfrm>
              <a:prstGeom prst="straightConnector1">
                <a:avLst/>
              </a:prstGeom>
              <a:ln w="3175">
                <a:solidFill>
                  <a:schemeClr val="accent5"/>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userDrawn="1"/>
            </p:nvCxnSpPr>
            <p:spPr>
              <a:xfrm rot="10800000">
                <a:off x="10082875" y="3772986"/>
                <a:ext cx="270000" cy="0"/>
              </a:xfrm>
              <a:prstGeom prst="straightConnector1">
                <a:avLst/>
              </a:prstGeom>
              <a:ln w="3175">
                <a:solidFill>
                  <a:schemeClr val="accent5"/>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userDrawn="1"/>
            </p:nvCxnSpPr>
            <p:spPr>
              <a:xfrm>
                <a:off x="-325663" y="5988754"/>
                <a:ext cx="270000" cy="0"/>
              </a:xfrm>
              <a:prstGeom prst="straightConnector1">
                <a:avLst/>
              </a:prstGeom>
              <a:ln w="3175">
                <a:solidFill>
                  <a:schemeClr val="accent5"/>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userDrawn="1"/>
            </p:nvCxnSpPr>
            <p:spPr>
              <a:xfrm rot="10800000">
                <a:off x="10082874" y="5988754"/>
                <a:ext cx="270000" cy="0"/>
              </a:xfrm>
              <a:prstGeom prst="straightConnector1">
                <a:avLst/>
              </a:prstGeom>
              <a:ln w="3175">
                <a:solidFill>
                  <a:schemeClr val="accent5"/>
                </a:solidFill>
                <a:tailEnd type="triangle" w="sm" len="sm"/>
              </a:ln>
            </p:spPr>
            <p:style>
              <a:lnRef idx="1">
                <a:schemeClr val="accent1"/>
              </a:lnRef>
              <a:fillRef idx="0">
                <a:schemeClr val="accent1"/>
              </a:fillRef>
              <a:effectRef idx="0">
                <a:schemeClr val="accent1"/>
              </a:effectRef>
              <a:fontRef idx="minor">
                <a:schemeClr val="tx1"/>
              </a:fontRef>
            </p:style>
          </p:cxnSp>
        </p:grpSp>
        <p:grpSp>
          <p:nvGrpSpPr>
            <p:cNvPr id="46" name="Top Arrows"/>
            <p:cNvGrpSpPr/>
            <p:nvPr userDrawn="1"/>
          </p:nvGrpSpPr>
          <p:grpSpPr>
            <a:xfrm>
              <a:off x="417779" y="-397872"/>
              <a:ext cx="9191653" cy="7516818"/>
              <a:chOff x="417779" y="-397872"/>
              <a:chExt cx="9191653" cy="7516818"/>
            </a:xfrm>
          </p:grpSpPr>
          <p:cxnSp>
            <p:nvCxnSpPr>
              <p:cNvPr id="50" name="Straight Arrow Connector 49"/>
              <p:cNvCxnSpPr/>
              <p:nvPr userDrawn="1"/>
            </p:nvCxnSpPr>
            <p:spPr>
              <a:xfrm rot="16200000" flipH="1">
                <a:off x="282779" y="-262872"/>
                <a:ext cx="270000" cy="0"/>
              </a:xfrm>
              <a:prstGeom prst="straightConnector1">
                <a:avLst/>
              </a:prstGeom>
              <a:ln w="3175">
                <a:solidFill>
                  <a:schemeClr val="accent5"/>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userDrawn="1"/>
            </p:nvCxnSpPr>
            <p:spPr>
              <a:xfrm rot="16200000" flipH="1">
                <a:off x="9474432" y="-262871"/>
                <a:ext cx="270000" cy="0"/>
              </a:xfrm>
              <a:prstGeom prst="straightConnector1">
                <a:avLst/>
              </a:prstGeom>
              <a:ln w="3175">
                <a:solidFill>
                  <a:schemeClr val="accent5"/>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userDrawn="1"/>
            </p:nvCxnSpPr>
            <p:spPr>
              <a:xfrm rot="16200000" flipH="1">
                <a:off x="3121377" y="-224990"/>
                <a:ext cx="270000" cy="0"/>
              </a:xfrm>
              <a:prstGeom prst="straightConnector1">
                <a:avLst/>
              </a:prstGeom>
              <a:ln w="3175">
                <a:solidFill>
                  <a:schemeClr val="accent5"/>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userDrawn="1"/>
            </p:nvCxnSpPr>
            <p:spPr>
              <a:xfrm rot="16200000" flipH="1">
                <a:off x="3459377" y="-224990"/>
                <a:ext cx="270000" cy="0"/>
              </a:xfrm>
              <a:prstGeom prst="straightConnector1">
                <a:avLst/>
              </a:prstGeom>
              <a:ln w="3175">
                <a:solidFill>
                  <a:schemeClr val="accent5"/>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userDrawn="1"/>
            </p:nvCxnSpPr>
            <p:spPr>
              <a:xfrm rot="16200000" flipH="1">
                <a:off x="6297905" y="-262872"/>
                <a:ext cx="270000" cy="0"/>
              </a:xfrm>
              <a:prstGeom prst="straightConnector1">
                <a:avLst/>
              </a:prstGeom>
              <a:ln w="3175">
                <a:solidFill>
                  <a:schemeClr val="accent5"/>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userDrawn="1"/>
            </p:nvCxnSpPr>
            <p:spPr>
              <a:xfrm rot="16200000" flipH="1">
                <a:off x="6636068" y="-262872"/>
                <a:ext cx="270000" cy="0"/>
              </a:xfrm>
              <a:prstGeom prst="straightConnector1">
                <a:avLst/>
              </a:prstGeom>
              <a:ln w="3175">
                <a:solidFill>
                  <a:schemeClr val="accent5"/>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userDrawn="1"/>
            </p:nvCxnSpPr>
            <p:spPr>
              <a:xfrm rot="5400000" flipH="1">
                <a:off x="3121377" y="6983946"/>
                <a:ext cx="270000" cy="0"/>
              </a:xfrm>
              <a:prstGeom prst="straightConnector1">
                <a:avLst/>
              </a:prstGeom>
              <a:ln w="3175">
                <a:solidFill>
                  <a:schemeClr val="accent5"/>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userDrawn="1"/>
            </p:nvCxnSpPr>
            <p:spPr>
              <a:xfrm rot="5400000" flipH="1">
                <a:off x="3459377" y="6983946"/>
                <a:ext cx="270000" cy="0"/>
              </a:xfrm>
              <a:prstGeom prst="straightConnector1">
                <a:avLst/>
              </a:prstGeom>
              <a:ln w="3175">
                <a:solidFill>
                  <a:schemeClr val="accent5"/>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userDrawn="1"/>
            </p:nvCxnSpPr>
            <p:spPr>
              <a:xfrm rot="5400000" flipH="1">
                <a:off x="6297905" y="6983946"/>
                <a:ext cx="270000" cy="0"/>
              </a:xfrm>
              <a:prstGeom prst="straightConnector1">
                <a:avLst/>
              </a:prstGeom>
              <a:ln w="3175">
                <a:solidFill>
                  <a:schemeClr val="accent5"/>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userDrawn="1"/>
            </p:nvCxnSpPr>
            <p:spPr>
              <a:xfrm rot="5400000" flipH="1">
                <a:off x="6636068" y="6983946"/>
                <a:ext cx="270000" cy="0"/>
              </a:xfrm>
              <a:prstGeom prst="straightConnector1">
                <a:avLst/>
              </a:prstGeom>
              <a:ln w="3175">
                <a:solidFill>
                  <a:schemeClr val="accent5"/>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userDrawn="1"/>
            </p:nvCxnSpPr>
            <p:spPr>
              <a:xfrm rot="16200000" flipH="1">
                <a:off x="4702668" y="-224990"/>
                <a:ext cx="270000" cy="0"/>
              </a:xfrm>
              <a:prstGeom prst="straightConnector1">
                <a:avLst/>
              </a:prstGeom>
              <a:ln w="3175">
                <a:solidFill>
                  <a:schemeClr val="accent5"/>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userDrawn="1"/>
            </p:nvCxnSpPr>
            <p:spPr>
              <a:xfrm rot="16200000" flipH="1">
                <a:off x="5046232" y="-224990"/>
                <a:ext cx="270000" cy="0"/>
              </a:xfrm>
              <a:prstGeom prst="straightConnector1">
                <a:avLst/>
              </a:prstGeom>
              <a:ln w="3175">
                <a:solidFill>
                  <a:schemeClr val="accent5"/>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userDrawn="1"/>
            </p:nvCxnSpPr>
            <p:spPr>
              <a:xfrm rot="5400000" flipH="1">
                <a:off x="4707674" y="6983946"/>
                <a:ext cx="270000" cy="0"/>
              </a:xfrm>
              <a:prstGeom prst="straightConnector1">
                <a:avLst/>
              </a:prstGeom>
              <a:ln w="3175">
                <a:solidFill>
                  <a:schemeClr val="accent5"/>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userDrawn="1"/>
            </p:nvCxnSpPr>
            <p:spPr>
              <a:xfrm rot="5400000" flipH="1">
                <a:off x="5043253" y="6983946"/>
                <a:ext cx="270000" cy="0"/>
              </a:xfrm>
              <a:prstGeom prst="straightConnector1">
                <a:avLst/>
              </a:prstGeom>
              <a:ln w="3175">
                <a:solidFill>
                  <a:schemeClr val="accent5"/>
                </a:solidFill>
                <a:tailEnd type="triangle" w="sm" len="sm"/>
              </a:ln>
            </p:spPr>
            <p:style>
              <a:lnRef idx="1">
                <a:schemeClr val="accent1"/>
              </a:lnRef>
              <a:fillRef idx="0">
                <a:schemeClr val="accent1"/>
              </a:fillRef>
              <a:effectRef idx="0">
                <a:schemeClr val="accent1"/>
              </a:effectRef>
              <a:fontRef idx="minor">
                <a:schemeClr val="tx1"/>
              </a:fontRef>
            </p:style>
          </p:cxnSp>
        </p:grpSp>
        <p:grpSp>
          <p:nvGrpSpPr>
            <p:cNvPr id="47" name="Bottom Arrows"/>
            <p:cNvGrpSpPr/>
            <p:nvPr userDrawn="1"/>
          </p:nvGrpSpPr>
          <p:grpSpPr>
            <a:xfrm>
              <a:off x="417779" y="6848946"/>
              <a:ext cx="9191652" cy="270000"/>
              <a:chOff x="417779" y="6848946"/>
              <a:chExt cx="9191652" cy="270000"/>
            </a:xfrm>
          </p:grpSpPr>
          <p:cxnSp>
            <p:nvCxnSpPr>
              <p:cNvPr id="48" name="Straight Arrow Connector 47"/>
              <p:cNvCxnSpPr/>
              <p:nvPr userDrawn="1"/>
            </p:nvCxnSpPr>
            <p:spPr>
              <a:xfrm rot="5400000" flipH="1" flipV="1">
                <a:off x="282779" y="6983946"/>
                <a:ext cx="270000" cy="0"/>
              </a:xfrm>
              <a:prstGeom prst="straightConnector1">
                <a:avLst/>
              </a:prstGeom>
              <a:ln w="3175">
                <a:solidFill>
                  <a:schemeClr val="accent5"/>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userDrawn="1"/>
            </p:nvCxnSpPr>
            <p:spPr>
              <a:xfrm rot="5400000" flipH="1" flipV="1">
                <a:off x="9474431" y="6983946"/>
                <a:ext cx="270000" cy="0"/>
              </a:xfrm>
              <a:prstGeom prst="straightConnector1">
                <a:avLst/>
              </a:prstGeom>
              <a:ln w="3175">
                <a:solidFill>
                  <a:schemeClr val="accent5"/>
                </a:solidFill>
                <a:tailEnd type="triangle" w="sm" len="sm"/>
              </a:ln>
            </p:spPr>
            <p:style>
              <a:lnRef idx="1">
                <a:schemeClr val="accent1"/>
              </a:lnRef>
              <a:fillRef idx="0">
                <a:schemeClr val="accent1"/>
              </a:fillRef>
              <a:effectRef idx="0">
                <a:schemeClr val="accent1"/>
              </a:effectRef>
              <a:fontRef idx="minor">
                <a:schemeClr val="tx1"/>
              </a:fontRef>
            </p:style>
          </p:cxnSp>
        </p:grpSp>
      </p:grpSp>
      <p:pic>
        <p:nvPicPr>
          <p:cNvPr id="69" name="DotsGrid"/>
          <p:cNvPicPr>
            <a:picLocks noChangeAspect="1"/>
          </p:cNvPicPr>
          <p:nvPr/>
        </p:nvPicPr>
        <p:blipFill>
          <a:blip r:embed="rId18"/>
          <a:stretch>
            <a:fillRect/>
          </a:stretch>
        </p:blipFill>
        <p:spPr>
          <a:xfrm>
            <a:off x="7218363" y="0"/>
            <a:ext cx="3473450" cy="663869"/>
          </a:xfrm>
          <a:prstGeom prst="rect">
            <a:avLst/>
          </a:prstGeom>
        </p:spPr>
      </p:pic>
      <p:cxnSp>
        <p:nvCxnSpPr>
          <p:cNvPr id="39" name="Straight Connector 38"/>
          <p:cNvCxnSpPr/>
          <p:nvPr/>
        </p:nvCxnSpPr>
        <p:spPr>
          <a:xfrm>
            <a:off x="449263" y="7020197"/>
            <a:ext cx="9793287"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9" name="Logo"/>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8706399" y="7092205"/>
            <a:ext cx="1568504" cy="378642"/>
          </a:xfrm>
          <a:prstGeom prst="rect">
            <a:avLst/>
          </a:prstGeom>
          <a:noFill/>
          <a:ln>
            <a:noFill/>
          </a:ln>
        </p:spPr>
      </p:pic>
      <p:sp>
        <p:nvSpPr>
          <p:cNvPr id="42" name="ctsSlideNumber"/>
          <p:cNvSpPr txBox="1"/>
          <p:nvPr/>
        </p:nvSpPr>
        <p:spPr>
          <a:xfrm>
            <a:off x="449263" y="7092245"/>
            <a:ext cx="360000" cy="360000"/>
          </a:xfrm>
          <a:prstGeom prst="rect">
            <a:avLst/>
          </a:prstGeom>
        </p:spPr>
        <p:txBody>
          <a:bodyPr vert="horz" lIns="0" tIns="0" rIns="0" bIns="0" rtlCol="0" anchor="t" anchorCtr="0">
            <a:noAutofit/>
          </a:bodyPr>
          <a:lstStyle>
            <a:defPPr>
              <a:defRPr lang="en-US"/>
            </a:defPPr>
            <a:lvl1pPr>
              <a:defRPr sz="1100" b="1">
                <a:solidFill>
                  <a:schemeClr val="tx2"/>
                </a:solidFill>
              </a:defRPr>
            </a:lvl1pPr>
          </a:lstStyle>
          <a:p>
            <a:pPr marL="0" lvl="0" indent="0">
              <a:buNone/>
            </a:pPr>
            <a:fld id="{7E0AAB16-D600-4C3A-90DB-32574670924F}" type="slidenum">
              <a:rPr lang="en-US" smtClean="0"/>
              <a:pPr marL="0" lvl="0" indent="0">
                <a:buNone/>
              </a:pPr>
              <a:t>‹#›</a:t>
            </a:fld>
            <a:endParaRPr lang="en-US" noProof="0" dirty="0"/>
          </a:p>
        </p:txBody>
      </p:sp>
      <p:sp>
        <p:nvSpPr>
          <p:cNvPr id="43" name="ctsFooter"/>
          <p:cNvSpPr txBox="1"/>
          <p:nvPr/>
        </p:nvSpPr>
        <p:spPr>
          <a:xfrm>
            <a:off x="881410" y="7092245"/>
            <a:ext cx="7344816" cy="221231"/>
          </a:xfrm>
          <a:prstGeom prst="rect">
            <a:avLst/>
          </a:prstGeom>
        </p:spPr>
        <p:txBody>
          <a:bodyPr vert="horz" lIns="0" tIns="0" rIns="0" bIns="0" rtlCol="0" anchor="t" anchorCtr="0">
            <a:noAutofit/>
          </a:bodyPr>
          <a:lstStyle>
            <a:defPPr>
              <a:defRPr lang="en-US"/>
            </a:defPPr>
            <a:lvl1pPr>
              <a:defRPr sz="1100">
                <a:solidFill>
                  <a:schemeClr val="tx2"/>
                </a:solidFill>
              </a:defRPr>
            </a:lvl1pPr>
          </a:lstStyle>
          <a:p>
            <a:pPr marL="0" marR="0" lvl="0" indent="0" algn="l" defTabSz="1007943" rtl="0" eaLnBrk="1" fontAlgn="auto" latinLnBrk="0" hangingPunct="1">
              <a:lnSpc>
                <a:spcPct val="100000"/>
              </a:lnSpc>
              <a:spcBef>
                <a:spcPts val="0"/>
              </a:spcBef>
              <a:spcAft>
                <a:spcPts val="0"/>
              </a:spcAft>
              <a:buClr>
                <a:schemeClr val="accent2"/>
              </a:buClr>
              <a:buSzPct val="90000"/>
              <a:buFont typeface="Arial" panose="020B0604020202020204" pitchFamily="34" charset="0"/>
              <a:buNone/>
              <a:tabLst/>
              <a:defRPr/>
            </a:pPr>
            <a:r>
              <a:rPr lang="en-US" noProof="0" smtClean="0"/>
              <a:t>April 28, 2017</a:t>
            </a:r>
            <a:endParaRPr lang="en-US" noProof="0" dirty="0"/>
          </a:p>
        </p:txBody>
      </p:sp>
      <p:sp>
        <p:nvSpPr>
          <p:cNvPr id="2" name="ctsMasterTitlePlaceholder"/>
          <p:cNvSpPr>
            <a:spLocks noGrp="1"/>
          </p:cNvSpPr>
          <p:nvPr>
            <p:ph type="title"/>
          </p:nvPr>
        </p:nvSpPr>
        <p:spPr>
          <a:xfrm>
            <a:off x="449263" y="467520"/>
            <a:ext cx="6769100" cy="864046"/>
          </a:xfrm>
          <a:prstGeom prst="rect">
            <a:avLst/>
          </a:prstGeom>
        </p:spPr>
        <p:txBody>
          <a:bodyPr vert="horz" lIns="0" tIns="0" rIns="0" bIns="0" rtlCol="0" anchor="t" anchorCtr="0">
            <a:noAutofit/>
          </a:bodyPr>
          <a:lstStyle/>
          <a:p>
            <a:pPr lvl="0"/>
            <a:endParaRPr lang="en-US" noProof="0" dirty="0"/>
          </a:p>
        </p:txBody>
      </p:sp>
      <p:sp>
        <p:nvSpPr>
          <p:cNvPr id="4" name="ctsMasterTextPlaceholder"/>
          <p:cNvSpPr>
            <a:spLocks noGrp="1"/>
          </p:cNvSpPr>
          <p:nvPr>
            <p:ph type="body" idx="1"/>
          </p:nvPr>
        </p:nvSpPr>
        <p:spPr>
          <a:xfrm>
            <a:off x="450000" y="1547813"/>
            <a:ext cx="9792000" cy="5111750"/>
          </a:xfrm>
          <a:prstGeom prst="rect">
            <a:avLst/>
          </a:prstGeom>
        </p:spPr>
        <p:txBody>
          <a:bodyPr vert="horz" lIns="0" tIns="0" rIns="0" bIns="0" rtlCol="0">
            <a:noAutofit/>
          </a:bodyPr>
          <a:lstStyle/>
          <a:p>
            <a:pPr lvl="0"/>
            <a:r>
              <a:rPr lang="en-US" dirty="0"/>
              <a:t>Insert text here</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Tree>
    <p:extLst>
      <p:ext uri="{BB962C8B-B14F-4D97-AF65-F5344CB8AC3E}">
        <p14:creationId xmlns:p14="http://schemas.microsoft.com/office/powerpoint/2010/main" val="939371900"/>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0" r:id="rId4"/>
    <p:sldLayoutId id="2147483668" r:id="rId5"/>
    <p:sldLayoutId id="2147483652" r:id="rId6"/>
    <p:sldLayoutId id="2147483653" r:id="rId7"/>
    <p:sldLayoutId id="2147483664" r:id="rId8"/>
    <p:sldLayoutId id="2147483661" r:id="rId9"/>
    <p:sldLayoutId id="2147483665" r:id="rId10"/>
    <p:sldLayoutId id="2147483662" r:id="rId11"/>
    <p:sldLayoutId id="2147483667" r:id="rId12"/>
    <p:sldLayoutId id="2147483654" r:id="rId13"/>
    <p:sldLayoutId id="2147483655" r:id="rId14"/>
    <p:sldLayoutId id="2147483669" r:id="rId15"/>
    <p:sldLayoutId id="2147483666" r:id="rId16"/>
  </p:sldLayoutIdLst>
  <p:hf hdr="0" ftr="0"/>
  <p:txStyles>
    <p:titleStyle>
      <a:lvl1pPr algn="l" defTabSz="1007943" rtl="0" eaLnBrk="1" latinLnBrk="0" hangingPunct="1">
        <a:lnSpc>
          <a:spcPct val="90000"/>
        </a:lnSpc>
        <a:spcBef>
          <a:spcPct val="0"/>
        </a:spcBef>
        <a:buNone/>
        <a:defRPr lang="en-US" sz="3200" b="1" kern="1200" baseline="0" dirty="0">
          <a:solidFill>
            <a:schemeClr val="tx1"/>
          </a:solidFill>
          <a:latin typeface="+mj-lt"/>
          <a:ea typeface="+mj-ea"/>
          <a:cs typeface="+mj-cs"/>
        </a:defRPr>
      </a:lvl1pPr>
    </p:titleStyle>
    <p:bodyStyle>
      <a:lvl1pPr marL="180975" indent="-180975" algn="l" defTabSz="1007943" rtl="0" eaLnBrk="1" latinLnBrk="0" hangingPunct="1">
        <a:spcBef>
          <a:spcPts val="600"/>
        </a:spcBef>
        <a:buClr>
          <a:schemeClr val="accent2"/>
        </a:buClr>
        <a:buSzPct val="90000"/>
        <a:buFont typeface="Arial" panose="020B0604020202020204" pitchFamily="34" charset="0"/>
        <a:buChar char="●"/>
        <a:defRPr sz="1400" kern="1200" baseline="0">
          <a:solidFill>
            <a:schemeClr val="tx1"/>
          </a:solidFill>
          <a:latin typeface="+mn-lt"/>
          <a:ea typeface="+mn-ea"/>
          <a:cs typeface="+mn-cs"/>
        </a:defRPr>
      </a:lvl1pPr>
      <a:lvl2pPr marL="361950" indent="-180975" algn="l" defTabSz="1007943" rtl="0" eaLnBrk="1" latinLnBrk="0" hangingPunct="1">
        <a:spcBef>
          <a:spcPts val="300"/>
        </a:spcBef>
        <a:buClr>
          <a:schemeClr val="accent2"/>
        </a:buClr>
        <a:buSzPct val="100000"/>
        <a:buFont typeface="Arial" panose="020B0604020202020204" pitchFamily="34" charset="0"/>
        <a:buChar char="–"/>
        <a:defRPr lang="en-US" sz="1400" kern="1200" noProof="0" dirty="0">
          <a:solidFill>
            <a:schemeClr val="tx1"/>
          </a:solidFill>
          <a:latin typeface="+mn-lt"/>
          <a:ea typeface="+mn-ea"/>
          <a:cs typeface="+mn-cs"/>
        </a:defRPr>
      </a:lvl2pPr>
      <a:lvl3pPr marL="542925" indent="-180975" algn="l" defTabSz="1007943" rtl="0" eaLnBrk="1" latinLnBrk="0" hangingPunct="1">
        <a:spcBef>
          <a:spcPts val="300"/>
        </a:spcBef>
        <a:buClr>
          <a:schemeClr val="accent2"/>
        </a:buClr>
        <a:buFont typeface="Arial" panose="020B0604020202020204" pitchFamily="34" charset="0"/>
        <a:buChar char="•"/>
        <a:defRPr lang="en-US" sz="1400" kern="1200" noProof="0" dirty="0">
          <a:solidFill>
            <a:schemeClr val="tx1"/>
          </a:solidFill>
          <a:latin typeface="+mn-lt"/>
          <a:ea typeface="+mn-ea"/>
          <a:cs typeface="+mn-cs"/>
        </a:defRPr>
      </a:lvl3pPr>
      <a:lvl4pPr marL="723900" indent="-180975" algn="l" defTabSz="1007943" rtl="0" eaLnBrk="1" latinLnBrk="0" hangingPunct="1">
        <a:spcBef>
          <a:spcPts val="300"/>
        </a:spcBef>
        <a:buClr>
          <a:schemeClr val="accent2"/>
        </a:buClr>
        <a:buFont typeface="Arial" panose="020B0604020202020204" pitchFamily="34" charset="0"/>
        <a:buChar char="–"/>
        <a:defRPr lang="en-US" sz="1400" kern="1200" noProof="0" dirty="0">
          <a:solidFill>
            <a:schemeClr val="tx1"/>
          </a:solidFill>
          <a:latin typeface="+mn-lt"/>
          <a:ea typeface="+mn-ea"/>
          <a:cs typeface="+mn-cs"/>
        </a:defRPr>
      </a:lvl4pPr>
      <a:lvl5pPr marL="904875" indent="-180975" algn="l" defTabSz="1007943" rtl="0" eaLnBrk="1" latinLnBrk="0" hangingPunct="1">
        <a:spcBef>
          <a:spcPts val="300"/>
        </a:spcBef>
        <a:buClr>
          <a:schemeClr val="accent2"/>
        </a:buClr>
        <a:buFont typeface="Arial" panose="020B0604020202020204" pitchFamily="34" charset="0"/>
        <a:buChar char="•"/>
        <a:defRPr lang="en-US" sz="1400" kern="1200" noProof="0" dirty="0">
          <a:solidFill>
            <a:schemeClr val="tx1"/>
          </a:solidFill>
          <a:latin typeface="+mn-lt"/>
          <a:ea typeface="+mn-ea"/>
          <a:cs typeface="+mn-cs"/>
        </a:defRPr>
      </a:lvl5pPr>
      <a:lvl6pPr marL="1085850" indent="-180975" algn="l" defTabSz="1007943" rtl="0" eaLnBrk="1" latinLnBrk="0" hangingPunct="1">
        <a:spcBef>
          <a:spcPts val="300"/>
        </a:spcBef>
        <a:buClr>
          <a:schemeClr val="accent2"/>
        </a:buClr>
        <a:buFont typeface="Arial" panose="020B0604020202020204" pitchFamily="34" charset="0"/>
        <a:buChar char="–"/>
        <a:defRPr lang="en-US" sz="1400" kern="1200" noProof="0" dirty="0">
          <a:solidFill>
            <a:schemeClr val="tx1"/>
          </a:solidFill>
          <a:latin typeface="+mn-lt"/>
          <a:ea typeface="+mn-ea"/>
          <a:cs typeface="+mn-cs"/>
        </a:defRPr>
      </a:lvl6pPr>
      <a:lvl7pPr marL="1266825" indent="-180975" algn="l" defTabSz="1007943" rtl="0" eaLnBrk="1" latinLnBrk="0" hangingPunct="1">
        <a:spcBef>
          <a:spcPts val="300"/>
        </a:spcBef>
        <a:buClr>
          <a:schemeClr val="accent2"/>
        </a:buClr>
        <a:buFont typeface="Arial" panose="020B0604020202020204" pitchFamily="34" charset="0"/>
        <a:buChar char="•"/>
        <a:defRPr lang="en-US" sz="1400" kern="1200" baseline="0" noProof="0" dirty="0">
          <a:solidFill>
            <a:schemeClr val="tx1"/>
          </a:solidFill>
          <a:latin typeface="+mn-lt"/>
          <a:ea typeface="+mn-ea"/>
          <a:cs typeface="+mn-cs"/>
        </a:defRPr>
      </a:lvl7pPr>
      <a:lvl8pPr marL="1447800" indent="-180975" algn="l" defTabSz="1007943" rtl="0" eaLnBrk="1" latinLnBrk="0" hangingPunct="1">
        <a:spcBef>
          <a:spcPts val="300"/>
        </a:spcBef>
        <a:buClr>
          <a:schemeClr val="accent2"/>
        </a:buClr>
        <a:buFont typeface="Arial" panose="020B0604020202020204" pitchFamily="34" charset="0"/>
        <a:buChar char="–"/>
        <a:defRPr lang="en-US" sz="1400" kern="1200" baseline="0" noProof="0" dirty="0">
          <a:solidFill>
            <a:schemeClr val="tx1"/>
          </a:solidFill>
          <a:latin typeface="+mn-lt"/>
          <a:ea typeface="+mn-ea"/>
          <a:cs typeface="+mn-cs"/>
        </a:defRPr>
      </a:lvl8pPr>
      <a:lvl9pPr marL="1628775" indent="-180975" algn="l" defTabSz="1007943" rtl="0" eaLnBrk="1" latinLnBrk="0" hangingPunct="1">
        <a:spcBef>
          <a:spcPts val="300"/>
        </a:spcBef>
        <a:buClr>
          <a:schemeClr val="accent2"/>
        </a:buClr>
        <a:buFont typeface="Arial" panose="020B0604020202020204" pitchFamily="34" charset="0"/>
        <a:buChar char="•"/>
        <a:defRPr lang="en-US" sz="1400" kern="1200" baseline="0" noProof="0" dirty="0">
          <a:solidFill>
            <a:schemeClr val="tx1"/>
          </a:solidFill>
          <a:latin typeface="+mn-lt"/>
          <a:ea typeface="+mn-ea"/>
          <a:cs typeface="+mn-cs"/>
        </a:defRPr>
      </a:lvl9pPr>
    </p:bodyStyle>
    <p:otherStyle>
      <a:defPPr>
        <a:defRPr lang="en-US"/>
      </a:defPPr>
      <a:lvl1pPr marL="0" indent="0" algn="l" defTabSz="1007943" rtl="0" eaLnBrk="1" latinLnBrk="0" hangingPunct="1">
        <a:spcBef>
          <a:spcPts val="300"/>
        </a:spcBef>
        <a:buFont typeface="Arial" panose="020B0604020202020204" pitchFamily="34" charset="0"/>
        <a:buNone/>
        <a:defRPr sz="1200" kern="1200">
          <a:solidFill>
            <a:schemeClr val="tx1"/>
          </a:solidFill>
          <a:latin typeface="+mn-lt"/>
          <a:ea typeface="+mn-ea"/>
          <a:cs typeface="+mn-cs"/>
        </a:defRPr>
      </a:lvl1pPr>
      <a:lvl2pPr marL="180975" indent="-180975" algn="l" defTabSz="1007943" rtl="0" eaLnBrk="1" latinLnBrk="0" hangingPunct="1">
        <a:buClr>
          <a:schemeClr val="accent2"/>
        </a:buClr>
        <a:buSzPct val="90000"/>
        <a:buFont typeface="Arial" panose="020B0604020202020204" pitchFamily="34" charset="0"/>
        <a:buChar char="●"/>
        <a:defRPr sz="1200" kern="1200">
          <a:solidFill>
            <a:schemeClr val="tx1"/>
          </a:solidFill>
          <a:latin typeface="+mn-lt"/>
          <a:ea typeface="+mn-ea"/>
          <a:cs typeface="+mn-cs"/>
        </a:defRPr>
      </a:lvl2pPr>
      <a:lvl3pPr marL="361950" indent="-180975" algn="l" defTabSz="1007943" rtl="0" eaLnBrk="1" latinLnBrk="0" hangingPunct="1">
        <a:buClr>
          <a:schemeClr val="accent2"/>
        </a:buClr>
        <a:buFont typeface="Arial" panose="020B0604020202020204" pitchFamily="34" charset="0"/>
        <a:buChar char="–"/>
        <a:defRPr sz="1200" kern="1200">
          <a:solidFill>
            <a:schemeClr val="tx1"/>
          </a:solidFill>
          <a:latin typeface="+mn-lt"/>
          <a:ea typeface="+mn-ea"/>
          <a:cs typeface="+mn-cs"/>
        </a:defRPr>
      </a:lvl3pPr>
      <a:lvl4pPr marL="542925" indent="-180975" algn="l" defTabSz="1007943" rtl="0" eaLnBrk="1" latinLnBrk="0" hangingPunct="1">
        <a:buClr>
          <a:schemeClr val="accent2"/>
        </a:buClr>
        <a:buFont typeface="Arial" panose="020B0604020202020204" pitchFamily="34" charset="0"/>
        <a:buChar char="•"/>
        <a:defRPr sz="1200" kern="1200">
          <a:solidFill>
            <a:schemeClr val="tx1"/>
          </a:solidFill>
          <a:latin typeface="+mn-lt"/>
          <a:ea typeface="+mn-ea"/>
          <a:cs typeface="+mn-cs"/>
        </a:defRPr>
      </a:lvl4pPr>
      <a:lvl5pPr marL="723900" indent="-180975" algn="l" defTabSz="1007943" rtl="0" eaLnBrk="1" latinLnBrk="0" hangingPunct="1">
        <a:buClr>
          <a:schemeClr val="accent2"/>
        </a:buClr>
        <a:buFont typeface="Arial" panose="020B0604020202020204" pitchFamily="34" charset="0"/>
        <a:buChar char="–"/>
        <a:defRPr sz="1200" kern="1200">
          <a:solidFill>
            <a:schemeClr val="tx1"/>
          </a:solidFill>
          <a:latin typeface="+mn-lt"/>
          <a:ea typeface="+mn-ea"/>
          <a:cs typeface="+mn-cs"/>
        </a:defRPr>
      </a:lvl5pPr>
      <a:lvl6pPr marL="904875" indent="-180975" algn="l" defTabSz="1007943" rtl="0" eaLnBrk="1" latinLnBrk="0" hangingPunct="1">
        <a:buClr>
          <a:schemeClr val="accent2"/>
        </a:buClr>
        <a:buFont typeface="Arial" panose="020B0604020202020204" pitchFamily="34" charset="0"/>
        <a:buChar char="•"/>
        <a:defRPr sz="1200" kern="1200">
          <a:solidFill>
            <a:schemeClr val="tx1"/>
          </a:solidFill>
          <a:latin typeface="+mn-lt"/>
          <a:ea typeface="+mn-ea"/>
          <a:cs typeface="+mn-cs"/>
        </a:defRPr>
      </a:lvl6pPr>
      <a:lvl7pPr marL="1085850" indent="-180975" algn="l" defTabSz="1007943" rtl="0" eaLnBrk="1" latinLnBrk="0" hangingPunct="1">
        <a:buClr>
          <a:schemeClr val="accent2"/>
        </a:buClr>
        <a:buFont typeface="Arial" panose="020B0604020202020204" pitchFamily="34" charset="0"/>
        <a:buChar char="–"/>
        <a:defRPr sz="1200" kern="1200">
          <a:solidFill>
            <a:schemeClr val="tx1"/>
          </a:solidFill>
          <a:latin typeface="+mn-lt"/>
          <a:ea typeface="+mn-ea"/>
          <a:cs typeface="+mn-cs"/>
        </a:defRPr>
      </a:lvl7pPr>
      <a:lvl8pPr marL="1266825" indent="-180975" algn="l" defTabSz="1007943" rtl="0" eaLnBrk="1" latinLnBrk="0" hangingPunct="1">
        <a:buClr>
          <a:schemeClr val="accent2"/>
        </a:buClr>
        <a:buFont typeface="Arial" panose="020B0604020202020204" pitchFamily="34" charset="0"/>
        <a:buChar char="•"/>
        <a:defRPr sz="1200" kern="1200" baseline="0">
          <a:solidFill>
            <a:schemeClr val="tx1"/>
          </a:solidFill>
          <a:latin typeface="+mn-lt"/>
          <a:ea typeface="+mn-ea"/>
          <a:cs typeface="+mn-cs"/>
        </a:defRPr>
      </a:lvl8pPr>
      <a:lvl9pPr marL="1447800" indent="-180975" algn="l" defTabSz="1007943" rtl="0" eaLnBrk="1" latinLnBrk="0" hangingPunct="1">
        <a:buClr>
          <a:schemeClr val="accent2"/>
        </a:buClr>
        <a:buFont typeface="Arial" panose="020B0604020202020204" pitchFamily="34" charset="0"/>
        <a:buChar char="–"/>
        <a:defRPr sz="1200" kern="1200" baseline="0">
          <a:solidFill>
            <a:schemeClr val="tx1"/>
          </a:solidFill>
          <a:latin typeface="+mn-lt"/>
          <a:ea typeface="+mn-ea"/>
          <a:cs typeface="+mn-cs"/>
        </a:defRPr>
      </a:lvl9pPr>
    </p:otherStyle>
  </p:txStyles>
  <p:extLst mod="1">
    <p:ext uri="{27BBF7A9-308A-43DC-89C8-2F10F3537804}">
      <p15:sldGuideLst xmlns:p15="http://schemas.microsoft.com/office/powerpoint/2012/main">
        <p15:guide id="1" pos="283" userDrawn="1">
          <p15:clr>
            <a:srgbClr val="F26B43"/>
          </p15:clr>
        </p15:guide>
        <p15:guide id="2" pos="6452" userDrawn="1">
          <p15:clr>
            <a:srgbClr val="F26B43"/>
          </p15:clr>
        </p15:guide>
        <p15:guide id="7" pos="4547" userDrawn="1">
          <p15:clr>
            <a:srgbClr val="F26B43"/>
          </p15:clr>
        </p15:guide>
        <p15:guide id="8" pos="4320" userDrawn="1">
          <p15:clr>
            <a:srgbClr val="F26B43"/>
          </p15:clr>
        </p15:guide>
        <p15:guide id="9" pos="2415" userDrawn="1">
          <p15:clr>
            <a:srgbClr val="F26B43"/>
          </p15:clr>
        </p15:guide>
        <p15:guide id="10" pos="2188" userDrawn="1">
          <p15:clr>
            <a:srgbClr val="F26B43"/>
          </p15:clr>
        </p15:guide>
        <p15:guide id="11" pos="3252" userDrawn="1">
          <p15:clr>
            <a:srgbClr val="F26B43"/>
          </p15:clr>
        </p15:guide>
        <p15:guide id="12" pos="3480" userDrawn="1">
          <p15:clr>
            <a:srgbClr val="F26B43"/>
          </p15:clr>
        </p15:guide>
        <p15:guide id="13" orient="horz" pos="2517" userDrawn="1">
          <p15:clr>
            <a:srgbClr val="F26B43"/>
          </p15:clr>
        </p15:guide>
        <p15:guide id="14" orient="horz" pos="2653" userDrawn="1">
          <p15:clr>
            <a:srgbClr val="F26B43"/>
          </p15:clr>
        </p15:guide>
        <p15:guide id="15" orient="horz" pos="975" userDrawn="1">
          <p15:clr>
            <a:srgbClr val="F26B43"/>
          </p15:clr>
        </p15:guide>
        <p15:guide id="17" orient="horz" pos="4195" userDrawn="1">
          <p15:clr>
            <a:srgbClr val="F26B43"/>
          </p15:clr>
        </p15:guide>
        <p15:guide id="19" orient="horz" pos="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mccormickml.com/2016/04/19/word2vec-tutorial-the-skip-gram-model/" TargetMode="Externa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da-DK" dirty="0" smtClean="0"/>
              <a:t>REGTAG</a:t>
            </a:r>
            <a:endParaRPr lang="da-DK" dirty="0"/>
          </a:p>
        </p:txBody>
      </p:sp>
      <p:sp>
        <p:nvSpPr>
          <p:cNvPr id="7" name="Subtitle 6"/>
          <p:cNvSpPr>
            <a:spLocks noGrp="1"/>
          </p:cNvSpPr>
          <p:nvPr>
            <p:ph type="subTitle" idx="1"/>
          </p:nvPr>
        </p:nvSpPr>
        <p:spPr>
          <a:xfrm>
            <a:off x="415454" y="3995738"/>
            <a:ext cx="5473337" cy="349702"/>
          </a:xfrm>
        </p:spPr>
        <p:txBody>
          <a:bodyPr/>
          <a:lstStyle/>
          <a:p>
            <a:r>
              <a:rPr lang="da-DK" dirty="0" smtClean="0"/>
              <a:t>Consultation Papers vs MiFID II</a:t>
            </a:r>
            <a:endParaRPr lang="da-DK" dirty="0"/>
          </a:p>
        </p:txBody>
      </p:sp>
      <p:sp>
        <p:nvSpPr>
          <p:cNvPr id="2" name="Date Placeholder 1"/>
          <p:cNvSpPr>
            <a:spLocks noGrp="1"/>
          </p:cNvSpPr>
          <p:nvPr>
            <p:ph type="dt" sz="half" idx="12"/>
          </p:nvPr>
        </p:nvSpPr>
        <p:spPr/>
        <p:txBody>
          <a:bodyPr/>
          <a:lstStyle/>
          <a:p>
            <a:fld id="{DBC53014-E99C-46B5-B172-CC909977DD39}" type="datetime1">
              <a:rPr lang="en-US" noProof="0" smtClean="0"/>
              <a:t>5/27/2017</a:t>
            </a:fld>
            <a:endParaRPr lang="en-US" noProof="0" dirty="0"/>
          </a:p>
        </p:txBody>
      </p:sp>
      <p:sp>
        <p:nvSpPr>
          <p:cNvPr id="4" name="Rectangle 3"/>
          <p:cNvSpPr/>
          <p:nvPr/>
        </p:nvSpPr>
        <p:spPr>
          <a:xfrm>
            <a:off x="8319903" y="4578672"/>
            <a:ext cx="2232248" cy="29523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415901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95809" y="323453"/>
            <a:ext cx="3600400" cy="492443"/>
          </a:xfrm>
          <a:prstGeom prst="rect">
            <a:avLst/>
          </a:prstGeom>
          <a:noFill/>
        </p:spPr>
        <p:txBody>
          <a:bodyPr wrap="square" lIns="0" tIns="0" rIns="0" bIns="0" rtlCol="0">
            <a:spAutoFit/>
          </a:bodyPr>
          <a:lstStyle/>
          <a:p>
            <a:r>
              <a:rPr lang="en-SG" sz="3200" dirty="0"/>
              <a:t> </a:t>
            </a:r>
            <a:r>
              <a:rPr lang="en-SG" sz="3200" dirty="0" smtClean="0"/>
              <a:t>vs Keywords</a:t>
            </a:r>
            <a:endParaRPr lang="en-SG" sz="3200" dirty="0" smtClean="0"/>
          </a:p>
        </p:txBody>
      </p:sp>
      <p:pic>
        <p:nvPicPr>
          <p:cNvPr id="2" name="Picture 1"/>
          <p:cNvPicPr>
            <a:picLocks noChangeAspect="1"/>
          </p:cNvPicPr>
          <p:nvPr/>
        </p:nvPicPr>
        <p:blipFill>
          <a:blip r:embed="rId2"/>
          <a:stretch>
            <a:fillRect/>
          </a:stretch>
        </p:blipFill>
        <p:spPr>
          <a:xfrm>
            <a:off x="953418" y="971525"/>
            <a:ext cx="9058275" cy="5781675"/>
          </a:xfrm>
          <a:prstGeom prst="rect">
            <a:avLst/>
          </a:prstGeom>
        </p:spPr>
      </p:pic>
    </p:spTree>
    <p:extLst>
      <p:ext uri="{BB962C8B-B14F-4D97-AF65-F5344CB8AC3E}">
        <p14:creationId xmlns:p14="http://schemas.microsoft.com/office/powerpoint/2010/main" val="31695559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Intuition</a:t>
            </a:r>
            <a:endParaRPr lang="en-US" dirty="0"/>
          </a:p>
        </p:txBody>
      </p:sp>
      <p:sp>
        <p:nvSpPr>
          <p:cNvPr id="4" name="TextBox 3"/>
          <p:cNvSpPr txBox="1"/>
          <p:nvPr/>
        </p:nvSpPr>
        <p:spPr>
          <a:xfrm>
            <a:off x="506745" y="1099221"/>
            <a:ext cx="9793088" cy="1900520"/>
          </a:xfrm>
          <a:prstGeom prst="rect">
            <a:avLst/>
          </a:prstGeom>
          <a:noFill/>
        </p:spPr>
        <p:txBody>
          <a:bodyPr wrap="square" lIns="0" tIns="0" rIns="0" bIns="0" rtlCol="0">
            <a:spAutoFit/>
          </a:bodyPr>
          <a:lstStyle/>
          <a:p>
            <a:pPr marL="171450" indent="-171450">
              <a:buFont typeface="Arial" panose="020B0604020202020204" pitchFamily="34" charset="0"/>
              <a:buChar char="•"/>
            </a:pPr>
            <a:r>
              <a:rPr lang="en-US" sz="2000" dirty="0" smtClean="0"/>
              <a:t>Matching consultation papers to major regulations</a:t>
            </a:r>
          </a:p>
          <a:p>
            <a:pPr marL="171450" indent="-171450">
              <a:buFont typeface="Arial" panose="020B0604020202020204" pitchFamily="34" charset="0"/>
              <a:buChar char="•"/>
            </a:pPr>
            <a:r>
              <a:rPr lang="en-US" sz="2000" dirty="0" smtClean="0"/>
              <a:t>Allows users to understand their impact against larger regulatory framework</a:t>
            </a:r>
          </a:p>
          <a:p>
            <a:pPr marL="171450" indent="-171450">
              <a:buFont typeface="Arial" panose="020B0604020202020204" pitchFamily="34" charset="0"/>
              <a:buChar char="•"/>
            </a:pPr>
            <a:r>
              <a:rPr lang="en-US" sz="2000" dirty="0" smtClean="0"/>
              <a:t>In this model, I have used:</a:t>
            </a:r>
          </a:p>
          <a:p>
            <a:pPr marL="352425" lvl="1" indent="-171450">
              <a:buFont typeface="Arial" panose="020B0604020202020204" pitchFamily="34" charset="0"/>
              <a:buChar char="•"/>
            </a:pPr>
            <a:r>
              <a:rPr lang="en-US" sz="2000" dirty="0" smtClean="0"/>
              <a:t>Consultation Papers from ASIC (Australian Securities &amp; Investment Commission)</a:t>
            </a:r>
          </a:p>
          <a:p>
            <a:pPr marL="352425" lvl="1" indent="-171450">
              <a:buFont typeface="Arial" panose="020B0604020202020204" pitchFamily="34" charset="0"/>
              <a:buChar char="•"/>
            </a:pPr>
            <a:r>
              <a:rPr lang="en-US" sz="2000" dirty="0"/>
              <a:t>Regulatory technical and </a:t>
            </a:r>
            <a:r>
              <a:rPr lang="en-US" sz="2000" dirty="0" smtClean="0"/>
              <a:t>implementing standards – </a:t>
            </a:r>
            <a:r>
              <a:rPr lang="en-US" sz="2000" dirty="0" err="1" smtClean="0"/>
              <a:t>MiFID</a:t>
            </a:r>
            <a:r>
              <a:rPr lang="en-US" sz="2000" dirty="0" smtClean="0"/>
              <a:t> II</a:t>
            </a:r>
          </a:p>
          <a:p>
            <a:pPr marL="171450" indent="-171450">
              <a:buFont typeface="Arial" panose="020B0604020202020204" pitchFamily="34" charset="0"/>
              <a:buChar char="•"/>
            </a:pPr>
            <a:endParaRPr lang="en-US" sz="1600" dirty="0" smtClean="0"/>
          </a:p>
        </p:txBody>
      </p:sp>
      <p:pic>
        <p:nvPicPr>
          <p:cNvPr id="1026" name="Picture 2" descr="ASIC - Australian Securities and Investments Commission -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5272" y="3275781"/>
            <a:ext cx="5938946" cy="1008112"/>
          </a:xfrm>
          <a:prstGeom prst="rect">
            <a:avLst/>
          </a:prstGeom>
          <a:solidFill>
            <a:srgbClr val="0070C0"/>
          </a:solidFill>
        </p:spPr>
      </p:pic>
      <p:sp>
        <p:nvSpPr>
          <p:cNvPr id="5" name="AutoShape 4" descr="Image result for MiFID II"/>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6" descr="Image result for MiFID II"/>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2" name="Picture 8" descr="Image result for MiFID I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9526" y="4615160"/>
            <a:ext cx="4810636" cy="19883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25036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 thought I would do</a:t>
            </a:r>
            <a:endParaRPr lang="en-US" dirty="0"/>
          </a:p>
        </p:txBody>
      </p:sp>
      <p:sp>
        <p:nvSpPr>
          <p:cNvPr id="4" name="TextBox 3"/>
          <p:cNvSpPr txBox="1"/>
          <p:nvPr/>
        </p:nvSpPr>
        <p:spPr>
          <a:xfrm>
            <a:off x="506745" y="1099221"/>
            <a:ext cx="9793088" cy="1938992"/>
          </a:xfrm>
          <a:prstGeom prst="rect">
            <a:avLst/>
          </a:prstGeom>
          <a:noFill/>
        </p:spPr>
        <p:txBody>
          <a:bodyPr wrap="square" lIns="0" tIns="0" rIns="0" bIns="0" rtlCol="0">
            <a:spAutoFit/>
          </a:bodyPr>
          <a:lstStyle/>
          <a:p>
            <a:pPr marL="457200" indent="-457200">
              <a:buFont typeface="+mj-lt"/>
              <a:buAutoNum type="arabicPeriod"/>
            </a:pPr>
            <a:r>
              <a:rPr lang="en-US" sz="2000" dirty="0" smtClean="0">
                <a:solidFill>
                  <a:schemeClr val="accent6"/>
                </a:solidFill>
              </a:rPr>
              <a:t>Extract consultation papers and clean up</a:t>
            </a:r>
          </a:p>
          <a:p>
            <a:pPr marL="457200" indent="-457200">
              <a:buFont typeface="+mj-lt"/>
              <a:buAutoNum type="arabicPeriod"/>
            </a:pPr>
            <a:r>
              <a:rPr lang="en-US" sz="2000" dirty="0" err="1" smtClean="0">
                <a:solidFill>
                  <a:schemeClr val="accent6"/>
                </a:solidFill>
              </a:rPr>
              <a:t>Tf-idf</a:t>
            </a:r>
            <a:r>
              <a:rPr lang="en-US" sz="2000" dirty="0" smtClean="0">
                <a:solidFill>
                  <a:schemeClr val="accent6"/>
                </a:solidFill>
              </a:rPr>
              <a:t>  on consultation papers</a:t>
            </a:r>
          </a:p>
          <a:p>
            <a:pPr marL="457200" indent="-457200">
              <a:buFont typeface="+mj-lt"/>
              <a:buAutoNum type="arabicPeriod"/>
            </a:pPr>
            <a:r>
              <a:rPr lang="en-US" sz="2000" dirty="0" smtClean="0">
                <a:solidFill>
                  <a:schemeClr val="accent6"/>
                </a:solidFill>
              </a:rPr>
              <a:t>Word2Vec on </a:t>
            </a:r>
            <a:r>
              <a:rPr lang="en-US" sz="2000" dirty="0" err="1" smtClean="0">
                <a:solidFill>
                  <a:schemeClr val="accent6"/>
                </a:solidFill>
              </a:rPr>
              <a:t>MiFID</a:t>
            </a:r>
            <a:r>
              <a:rPr lang="en-US" sz="2000" dirty="0" smtClean="0">
                <a:solidFill>
                  <a:schemeClr val="accent6"/>
                </a:solidFill>
              </a:rPr>
              <a:t> II document</a:t>
            </a:r>
          </a:p>
          <a:p>
            <a:pPr marL="457200" indent="-457200">
              <a:buFont typeface="+mj-lt"/>
              <a:buAutoNum type="arabicPeriod"/>
            </a:pPr>
            <a:r>
              <a:rPr lang="en-US" sz="2000" dirty="0" err="1" smtClean="0">
                <a:solidFill>
                  <a:schemeClr val="accent6"/>
                </a:solidFill>
              </a:rPr>
              <a:t>Softmax</a:t>
            </a:r>
            <a:r>
              <a:rPr lang="en-US" sz="2000" dirty="0" smtClean="0">
                <a:solidFill>
                  <a:schemeClr val="accent6"/>
                </a:solidFill>
              </a:rPr>
              <a:t> Regression </a:t>
            </a:r>
            <a:r>
              <a:rPr lang="en-US" sz="2000" dirty="0">
                <a:solidFill>
                  <a:schemeClr val="accent6"/>
                </a:solidFill>
              </a:rPr>
              <a:t>Classifier </a:t>
            </a:r>
            <a:br>
              <a:rPr lang="en-US" sz="2000" dirty="0">
                <a:solidFill>
                  <a:schemeClr val="accent6"/>
                </a:solidFill>
              </a:rPr>
            </a:br>
            <a:r>
              <a:rPr lang="en-US" sz="2000" dirty="0">
                <a:solidFill>
                  <a:schemeClr val="accent6"/>
                </a:solidFill>
                <a:hlinkClick r:id="rId2"/>
              </a:rPr>
              <a:t>http://mccormickml.com/2016/04/19/word2vec-tutorial-the-skip-gram-model</a:t>
            </a:r>
            <a:r>
              <a:rPr lang="en-US" sz="2000" dirty="0" smtClean="0">
                <a:solidFill>
                  <a:schemeClr val="accent6"/>
                </a:solidFill>
                <a:hlinkClick r:id="rId2"/>
              </a:rPr>
              <a:t>/</a:t>
            </a:r>
            <a:endParaRPr lang="en-US" sz="2000" dirty="0" smtClean="0">
              <a:solidFill>
                <a:schemeClr val="accent6"/>
              </a:solidFill>
            </a:endParaRPr>
          </a:p>
          <a:p>
            <a:pPr marL="171450" indent="-171450">
              <a:buFont typeface="Arial" panose="020B0604020202020204" pitchFamily="34" charset="0"/>
              <a:buChar char="•"/>
            </a:pPr>
            <a:endParaRPr lang="en-US" sz="1600" dirty="0" smtClean="0"/>
          </a:p>
        </p:txBody>
      </p:sp>
      <p:sp>
        <p:nvSpPr>
          <p:cNvPr id="5" name="Title 1"/>
          <p:cNvSpPr txBox="1">
            <a:spLocks/>
          </p:cNvSpPr>
          <p:nvPr/>
        </p:nvSpPr>
        <p:spPr>
          <a:xfrm>
            <a:off x="440778" y="3203773"/>
            <a:ext cx="6408737" cy="863913"/>
          </a:xfrm>
          <a:prstGeom prst="rect">
            <a:avLst/>
          </a:prstGeom>
        </p:spPr>
        <p:txBody>
          <a:bodyPr vert="horz" lIns="0" tIns="0" rIns="0" bIns="0" rtlCol="0" anchor="t" anchorCtr="0">
            <a:noAutofit/>
          </a:bodyPr>
          <a:lstStyle>
            <a:lvl1pPr algn="l" defTabSz="1007943" rtl="0" eaLnBrk="1" latinLnBrk="0" hangingPunct="1">
              <a:lnSpc>
                <a:spcPct val="90000"/>
              </a:lnSpc>
              <a:spcBef>
                <a:spcPct val="0"/>
              </a:spcBef>
              <a:buNone/>
              <a:defRPr lang="en-GB" sz="3200" b="1" kern="1200" baseline="0" dirty="0">
                <a:solidFill>
                  <a:schemeClr val="tx1"/>
                </a:solidFill>
                <a:latin typeface="+mj-lt"/>
                <a:ea typeface="+mj-ea"/>
                <a:cs typeface="+mj-cs"/>
              </a:defRPr>
            </a:lvl1pPr>
          </a:lstStyle>
          <a:p>
            <a:pPr>
              <a:buFontTx/>
            </a:pPr>
            <a:r>
              <a:rPr lang="en-US" dirty="0" smtClean="0"/>
              <a:t>What I actually did</a:t>
            </a:r>
            <a:endParaRPr lang="en-US" dirty="0"/>
          </a:p>
        </p:txBody>
      </p:sp>
      <p:sp>
        <p:nvSpPr>
          <p:cNvPr id="3" name="TextBox 2"/>
          <p:cNvSpPr txBox="1"/>
          <p:nvPr/>
        </p:nvSpPr>
        <p:spPr>
          <a:xfrm>
            <a:off x="449262" y="3779837"/>
            <a:ext cx="6408737" cy="738664"/>
          </a:xfrm>
          <a:prstGeom prst="rect">
            <a:avLst/>
          </a:prstGeom>
          <a:noFill/>
        </p:spPr>
        <p:txBody>
          <a:bodyPr wrap="square" lIns="0" tIns="0" rIns="0" bIns="0" rtlCol="0">
            <a:spAutoFit/>
          </a:bodyPr>
          <a:lstStyle/>
          <a:p>
            <a:r>
              <a:rPr lang="en-SG" sz="4800" dirty="0" smtClean="0">
                <a:solidFill>
                  <a:schemeClr val="accent5">
                    <a:lumMod val="75000"/>
                  </a:schemeClr>
                </a:solidFill>
                <a:latin typeface="Bodoni MT Black" panose="02070A03080606020203" pitchFamily="18" charset="0"/>
              </a:rPr>
              <a:t>DOC</a:t>
            </a:r>
            <a:r>
              <a:rPr lang="en-SG" sz="4800" dirty="0" smtClean="0">
                <a:latin typeface="Bodoni MT Black" panose="02070A03080606020203" pitchFamily="18" charset="0"/>
              </a:rPr>
              <a:t>2</a:t>
            </a:r>
            <a:r>
              <a:rPr lang="en-SG" sz="4800" dirty="0" smtClean="0">
                <a:solidFill>
                  <a:schemeClr val="accent1">
                    <a:lumMod val="75000"/>
                  </a:schemeClr>
                </a:solidFill>
                <a:latin typeface="Bodoni MT Black" panose="02070A03080606020203" pitchFamily="18" charset="0"/>
              </a:rPr>
              <a:t>VEC</a:t>
            </a:r>
            <a:endParaRPr lang="en-SG" sz="4800" dirty="0" smtClean="0">
              <a:solidFill>
                <a:schemeClr val="accent1">
                  <a:lumMod val="75000"/>
                </a:schemeClr>
              </a:solidFill>
              <a:latin typeface="Bodoni MT Black" panose="02070A03080606020203" pitchFamily="18" charset="0"/>
            </a:endParaRPr>
          </a:p>
        </p:txBody>
      </p:sp>
      <p:pic>
        <p:nvPicPr>
          <p:cNvPr id="6" name="Picture 5"/>
          <p:cNvPicPr>
            <a:picLocks noChangeAspect="1"/>
          </p:cNvPicPr>
          <p:nvPr/>
        </p:nvPicPr>
        <p:blipFill>
          <a:blip r:embed="rId3"/>
          <a:stretch>
            <a:fillRect/>
          </a:stretch>
        </p:blipFill>
        <p:spPr>
          <a:xfrm>
            <a:off x="520586" y="4768664"/>
            <a:ext cx="3867150" cy="419100"/>
          </a:xfrm>
          <a:prstGeom prst="rect">
            <a:avLst/>
          </a:prstGeom>
        </p:spPr>
      </p:pic>
      <p:pic>
        <p:nvPicPr>
          <p:cNvPr id="8" name="Picture 7"/>
          <p:cNvPicPr>
            <a:picLocks noChangeAspect="1"/>
          </p:cNvPicPr>
          <p:nvPr/>
        </p:nvPicPr>
        <p:blipFill>
          <a:blip r:embed="rId4"/>
          <a:stretch>
            <a:fillRect/>
          </a:stretch>
        </p:blipFill>
        <p:spPr>
          <a:xfrm>
            <a:off x="4445903" y="5652045"/>
            <a:ext cx="5667375" cy="1077814"/>
          </a:xfrm>
          <a:prstGeom prst="rect">
            <a:avLst/>
          </a:prstGeom>
        </p:spPr>
      </p:pic>
      <p:sp>
        <p:nvSpPr>
          <p:cNvPr id="9" name="Bent Arrow 8"/>
          <p:cNvSpPr/>
          <p:nvPr/>
        </p:nvSpPr>
        <p:spPr>
          <a:xfrm rot="5400000">
            <a:off x="4465742" y="4978214"/>
            <a:ext cx="539963" cy="403682"/>
          </a:xfrm>
          <a:prstGeom prst="bentArrow">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solidFill>
                <a:schemeClr val="tx1"/>
              </a:solidFill>
            </a:endParaRPr>
          </a:p>
        </p:txBody>
      </p:sp>
    </p:spTree>
    <p:extLst>
      <p:ext uri="{BB962C8B-B14F-4D97-AF65-F5344CB8AC3E}">
        <p14:creationId xmlns:p14="http://schemas.microsoft.com/office/powerpoint/2010/main" val="41710527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 Weird train corpus</a:t>
            </a:r>
            <a:endParaRPr lang="en-US" dirty="0"/>
          </a:p>
        </p:txBody>
      </p:sp>
      <p:pic>
        <p:nvPicPr>
          <p:cNvPr id="11" name="Picture 10"/>
          <p:cNvPicPr>
            <a:picLocks noChangeAspect="1"/>
          </p:cNvPicPr>
          <p:nvPr/>
        </p:nvPicPr>
        <p:blipFill>
          <a:blip r:embed="rId2"/>
          <a:stretch>
            <a:fillRect/>
          </a:stretch>
        </p:blipFill>
        <p:spPr>
          <a:xfrm>
            <a:off x="449262" y="1314723"/>
            <a:ext cx="9577064" cy="2585807"/>
          </a:xfrm>
          <a:prstGeom prst="rect">
            <a:avLst/>
          </a:prstGeom>
        </p:spPr>
      </p:pic>
      <p:pic>
        <p:nvPicPr>
          <p:cNvPr id="12" name="Picture 11"/>
          <p:cNvPicPr>
            <a:picLocks noChangeAspect="1"/>
          </p:cNvPicPr>
          <p:nvPr/>
        </p:nvPicPr>
        <p:blipFill>
          <a:blip r:embed="rId3"/>
          <a:stretch>
            <a:fillRect/>
          </a:stretch>
        </p:blipFill>
        <p:spPr>
          <a:xfrm>
            <a:off x="2033538" y="5292005"/>
            <a:ext cx="6564243" cy="758949"/>
          </a:xfrm>
          <a:prstGeom prst="rect">
            <a:avLst/>
          </a:prstGeom>
        </p:spPr>
      </p:pic>
    </p:spTree>
    <p:extLst>
      <p:ext uri="{BB962C8B-B14F-4D97-AF65-F5344CB8AC3E}">
        <p14:creationId xmlns:p14="http://schemas.microsoft.com/office/powerpoint/2010/main" val="29066306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Outcome</a:t>
            </a:r>
            <a:endParaRPr lang="en-US" dirty="0"/>
          </a:p>
        </p:txBody>
      </p:sp>
      <p:sp>
        <p:nvSpPr>
          <p:cNvPr id="3" name="TextBox 2"/>
          <p:cNvSpPr txBox="1"/>
          <p:nvPr/>
        </p:nvSpPr>
        <p:spPr>
          <a:xfrm>
            <a:off x="449931" y="1320801"/>
            <a:ext cx="9217024" cy="2292935"/>
          </a:xfrm>
          <a:prstGeom prst="rect">
            <a:avLst/>
          </a:prstGeom>
          <a:noFill/>
        </p:spPr>
        <p:txBody>
          <a:bodyPr wrap="square" lIns="0" tIns="0" rIns="0" bIns="0" rtlCol="0">
            <a:spAutoFit/>
          </a:bodyPr>
          <a:lstStyle/>
          <a:p>
            <a:r>
              <a:rPr lang="en-SG" sz="2000" dirty="0" smtClean="0"/>
              <a:t>Aim to find the similarity between:</a:t>
            </a:r>
            <a:r>
              <a:rPr lang="en-SG" sz="1600" dirty="0" smtClean="0"/>
              <a:t/>
            </a:r>
            <a:br>
              <a:rPr lang="en-SG" sz="1600" dirty="0" smtClean="0"/>
            </a:br>
            <a:r>
              <a:rPr lang="en-SG" sz="1600" dirty="0" smtClean="0"/>
              <a:t/>
            </a:r>
            <a:br>
              <a:rPr lang="en-SG" sz="1600" dirty="0" smtClean="0"/>
            </a:br>
            <a:r>
              <a:rPr lang="en-SG" sz="1600" dirty="0" smtClean="0"/>
              <a:t>1) A doc in test corpus against trained model</a:t>
            </a:r>
            <a:br>
              <a:rPr lang="en-SG" sz="1600" dirty="0" smtClean="0"/>
            </a:br>
            <a:r>
              <a:rPr lang="en-SG" sz="1600" dirty="0" smtClean="0"/>
              <a:t>2) A list of keywords against test </a:t>
            </a:r>
            <a:r>
              <a:rPr lang="en-SG" sz="1600" dirty="0" err="1" smtClean="0"/>
              <a:t>corupus</a:t>
            </a:r>
            <a:r>
              <a:rPr lang="en-SG" sz="1600" dirty="0" smtClean="0"/>
              <a:t/>
            </a:r>
            <a:br>
              <a:rPr lang="en-SG" sz="1600" dirty="0" smtClean="0"/>
            </a:br>
            <a:r>
              <a:rPr lang="en-SG" sz="1600" dirty="0" smtClean="0"/>
              <a:t/>
            </a:r>
            <a:br>
              <a:rPr lang="en-SG" sz="1600" dirty="0" smtClean="0"/>
            </a:br>
            <a:r>
              <a:rPr lang="en-SG" sz="1600" b="1" dirty="0" smtClean="0"/>
              <a:t>Start with</a:t>
            </a:r>
          </a:p>
          <a:p>
            <a:r>
              <a:rPr lang="en-SG" sz="1600" b="1" dirty="0" smtClean="0"/>
              <a:t> train = </a:t>
            </a:r>
            <a:r>
              <a:rPr lang="en-SG" sz="1600" b="1" dirty="0" err="1" smtClean="0"/>
              <a:t>MiFid</a:t>
            </a:r>
            <a:r>
              <a:rPr lang="en-SG" sz="1600" b="1" dirty="0" smtClean="0"/>
              <a:t> document</a:t>
            </a:r>
          </a:p>
          <a:p>
            <a:r>
              <a:rPr lang="en-SG" sz="1600" b="1" dirty="0"/>
              <a:t> </a:t>
            </a:r>
            <a:r>
              <a:rPr lang="en-SG" sz="1600" b="1" dirty="0" smtClean="0"/>
              <a:t>test = Consultation papers</a:t>
            </a:r>
            <a:r>
              <a:rPr lang="en-SG" dirty="0" smtClean="0"/>
              <a:t/>
            </a:r>
            <a:br>
              <a:rPr lang="en-SG" dirty="0" smtClean="0"/>
            </a:br>
            <a:endParaRPr lang="en-SG" dirty="0" smtClean="0"/>
          </a:p>
        </p:txBody>
      </p:sp>
    </p:spTree>
    <p:extLst>
      <p:ext uri="{BB962C8B-B14F-4D97-AF65-F5344CB8AC3E}">
        <p14:creationId xmlns:p14="http://schemas.microsoft.com/office/powerpoint/2010/main" val="15550218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809402" y="1619597"/>
            <a:ext cx="9216591" cy="3528392"/>
          </a:xfrm>
          <a:prstGeom prst="rect">
            <a:avLst/>
          </a:prstGeom>
        </p:spPr>
      </p:pic>
      <p:sp>
        <p:nvSpPr>
          <p:cNvPr id="4" name="TextBox 3"/>
          <p:cNvSpPr txBox="1"/>
          <p:nvPr/>
        </p:nvSpPr>
        <p:spPr>
          <a:xfrm>
            <a:off x="809402" y="971525"/>
            <a:ext cx="3600400" cy="492443"/>
          </a:xfrm>
          <a:prstGeom prst="rect">
            <a:avLst/>
          </a:prstGeom>
          <a:noFill/>
        </p:spPr>
        <p:txBody>
          <a:bodyPr wrap="square" lIns="0" tIns="0" rIns="0" bIns="0" rtlCol="0">
            <a:spAutoFit/>
          </a:bodyPr>
          <a:lstStyle/>
          <a:p>
            <a:r>
              <a:rPr lang="en-SG" sz="3200" dirty="0"/>
              <a:t> </a:t>
            </a:r>
            <a:r>
              <a:rPr lang="en-SG" sz="3200" dirty="0" smtClean="0"/>
              <a:t>vs Test document</a:t>
            </a:r>
            <a:endParaRPr lang="en-SG" sz="3200" dirty="0" smtClean="0"/>
          </a:p>
        </p:txBody>
      </p:sp>
    </p:spTree>
    <p:extLst>
      <p:ext uri="{BB962C8B-B14F-4D97-AF65-F5344CB8AC3E}">
        <p14:creationId xmlns:p14="http://schemas.microsoft.com/office/powerpoint/2010/main" val="34753742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09402" y="971525"/>
            <a:ext cx="3600400" cy="492443"/>
          </a:xfrm>
          <a:prstGeom prst="rect">
            <a:avLst/>
          </a:prstGeom>
          <a:noFill/>
        </p:spPr>
        <p:txBody>
          <a:bodyPr wrap="square" lIns="0" tIns="0" rIns="0" bIns="0" rtlCol="0">
            <a:spAutoFit/>
          </a:bodyPr>
          <a:lstStyle/>
          <a:p>
            <a:r>
              <a:rPr lang="en-SG" sz="3200" dirty="0"/>
              <a:t> </a:t>
            </a:r>
            <a:r>
              <a:rPr lang="en-SG" sz="3200" dirty="0" smtClean="0"/>
              <a:t>vs Keywords</a:t>
            </a:r>
            <a:endParaRPr lang="en-SG" sz="3200" dirty="0" smtClean="0"/>
          </a:p>
        </p:txBody>
      </p:sp>
      <p:pic>
        <p:nvPicPr>
          <p:cNvPr id="2" name="Picture 1"/>
          <p:cNvPicPr>
            <a:picLocks noChangeAspect="1"/>
          </p:cNvPicPr>
          <p:nvPr/>
        </p:nvPicPr>
        <p:blipFill>
          <a:blip r:embed="rId2"/>
          <a:stretch>
            <a:fillRect/>
          </a:stretch>
        </p:blipFill>
        <p:spPr>
          <a:xfrm>
            <a:off x="812353" y="1835621"/>
            <a:ext cx="8858250" cy="2664296"/>
          </a:xfrm>
          <a:prstGeom prst="rect">
            <a:avLst/>
          </a:prstGeom>
        </p:spPr>
      </p:pic>
    </p:spTree>
    <p:extLst>
      <p:ext uri="{BB962C8B-B14F-4D97-AF65-F5344CB8AC3E}">
        <p14:creationId xmlns:p14="http://schemas.microsoft.com/office/powerpoint/2010/main" val="29209943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Revised Outcome</a:t>
            </a:r>
            <a:endParaRPr lang="en-US" dirty="0"/>
          </a:p>
        </p:txBody>
      </p:sp>
      <p:sp>
        <p:nvSpPr>
          <p:cNvPr id="3" name="TextBox 2"/>
          <p:cNvSpPr txBox="1"/>
          <p:nvPr/>
        </p:nvSpPr>
        <p:spPr>
          <a:xfrm>
            <a:off x="449931" y="1320801"/>
            <a:ext cx="9217024" cy="2577629"/>
          </a:xfrm>
          <a:prstGeom prst="rect">
            <a:avLst/>
          </a:prstGeom>
          <a:noFill/>
        </p:spPr>
        <p:txBody>
          <a:bodyPr wrap="square" lIns="0" tIns="0" rIns="0" bIns="0" rtlCol="0">
            <a:spAutoFit/>
          </a:bodyPr>
          <a:lstStyle/>
          <a:p>
            <a:r>
              <a:rPr lang="en-SG" sz="2000" dirty="0" smtClean="0"/>
              <a:t>Aim to find the similarity between:</a:t>
            </a:r>
            <a:r>
              <a:rPr lang="en-SG" sz="1600" dirty="0" smtClean="0"/>
              <a:t/>
            </a:r>
            <a:br>
              <a:rPr lang="en-SG" sz="1600" dirty="0" smtClean="0"/>
            </a:br>
            <a:r>
              <a:rPr lang="en-SG" sz="1600" dirty="0" smtClean="0"/>
              <a:t/>
            </a:r>
            <a:br>
              <a:rPr lang="en-SG" sz="1600" dirty="0" smtClean="0"/>
            </a:br>
            <a:r>
              <a:rPr lang="en-SG" sz="1600" dirty="0" smtClean="0"/>
              <a:t>1) A doc in test corpus against trained model</a:t>
            </a:r>
            <a:br>
              <a:rPr lang="en-SG" sz="1600" dirty="0" smtClean="0"/>
            </a:br>
            <a:r>
              <a:rPr lang="en-SG" sz="1600" dirty="0" smtClean="0"/>
              <a:t>2) A list of keywords against test </a:t>
            </a:r>
            <a:r>
              <a:rPr lang="en-SG" sz="1600" dirty="0" err="1" smtClean="0"/>
              <a:t>corupus</a:t>
            </a:r>
            <a:r>
              <a:rPr lang="en-SG" sz="1600" dirty="0" smtClean="0"/>
              <a:t/>
            </a:r>
            <a:br>
              <a:rPr lang="en-SG" sz="1600" dirty="0" smtClean="0"/>
            </a:br>
            <a:r>
              <a:rPr lang="en-SG" sz="1600" dirty="0" smtClean="0"/>
              <a:t/>
            </a:r>
            <a:br>
              <a:rPr lang="en-SG" sz="1600" dirty="0" smtClean="0"/>
            </a:br>
            <a:r>
              <a:rPr lang="en-SG" sz="1600" b="1" dirty="0" smtClean="0">
                <a:solidFill>
                  <a:schemeClr val="accent5"/>
                </a:solidFill>
              </a:rPr>
              <a:t>Switched to:</a:t>
            </a:r>
          </a:p>
          <a:p>
            <a:r>
              <a:rPr lang="en-SG" sz="1600" b="1" dirty="0" smtClean="0">
                <a:solidFill>
                  <a:schemeClr val="accent5"/>
                </a:solidFill>
              </a:rPr>
              <a:t> train </a:t>
            </a:r>
            <a:r>
              <a:rPr lang="en-SG" sz="1600" b="1" dirty="0">
                <a:solidFill>
                  <a:schemeClr val="accent5"/>
                </a:solidFill>
              </a:rPr>
              <a:t>= Consultation papers</a:t>
            </a:r>
            <a:endParaRPr lang="en-SG" sz="1600" b="1" dirty="0" smtClean="0">
              <a:solidFill>
                <a:schemeClr val="accent5"/>
              </a:solidFill>
            </a:endParaRPr>
          </a:p>
          <a:p>
            <a:r>
              <a:rPr lang="en-SG" sz="1600" b="1" dirty="0" smtClean="0">
                <a:solidFill>
                  <a:schemeClr val="accent5"/>
                </a:solidFill>
              </a:rPr>
              <a:t> test = </a:t>
            </a:r>
            <a:r>
              <a:rPr lang="en-SG" sz="1600" b="1" dirty="0" err="1" smtClean="0">
                <a:solidFill>
                  <a:schemeClr val="accent5"/>
                </a:solidFill>
              </a:rPr>
              <a:t>MiFid</a:t>
            </a:r>
            <a:r>
              <a:rPr lang="en-SG" sz="1600" b="1" dirty="0" smtClean="0">
                <a:solidFill>
                  <a:schemeClr val="accent5"/>
                </a:solidFill>
              </a:rPr>
              <a:t> document</a:t>
            </a:r>
          </a:p>
          <a:p>
            <a:r>
              <a:rPr lang="en-SG" sz="1600" b="1" dirty="0"/>
              <a:t> </a:t>
            </a:r>
            <a:r>
              <a:rPr lang="en-SG" dirty="0" smtClean="0"/>
              <a:t/>
            </a:r>
            <a:br>
              <a:rPr lang="en-SG" dirty="0" smtClean="0"/>
            </a:br>
            <a:endParaRPr lang="en-SG" dirty="0" smtClean="0"/>
          </a:p>
        </p:txBody>
      </p:sp>
    </p:spTree>
    <p:extLst>
      <p:ext uri="{BB962C8B-B14F-4D97-AF65-F5344CB8AC3E}">
        <p14:creationId xmlns:p14="http://schemas.microsoft.com/office/powerpoint/2010/main" val="31660586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09402" y="971525"/>
            <a:ext cx="3600400" cy="492443"/>
          </a:xfrm>
          <a:prstGeom prst="rect">
            <a:avLst/>
          </a:prstGeom>
          <a:noFill/>
        </p:spPr>
        <p:txBody>
          <a:bodyPr wrap="square" lIns="0" tIns="0" rIns="0" bIns="0" rtlCol="0">
            <a:spAutoFit/>
          </a:bodyPr>
          <a:lstStyle/>
          <a:p>
            <a:r>
              <a:rPr lang="en-SG" sz="3200" dirty="0"/>
              <a:t> </a:t>
            </a:r>
            <a:r>
              <a:rPr lang="en-SG" sz="3200" dirty="0" smtClean="0"/>
              <a:t>vs Test document</a:t>
            </a:r>
            <a:endParaRPr lang="en-SG" sz="3200" dirty="0" smtClean="0"/>
          </a:p>
        </p:txBody>
      </p:sp>
      <p:pic>
        <p:nvPicPr>
          <p:cNvPr id="2" name="Picture 1"/>
          <p:cNvPicPr>
            <a:picLocks noChangeAspect="1"/>
          </p:cNvPicPr>
          <p:nvPr/>
        </p:nvPicPr>
        <p:blipFill>
          <a:blip r:embed="rId2"/>
          <a:stretch>
            <a:fillRect/>
          </a:stretch>
        </p:blipFill>
        <p:spPr>
          <a:xfrm>
            <a:off x="953418" y="1691605"/>
            <a:ext cx="8420100" cy="2375321"/>
          </a:xfrm>
          <a:prstGeom prst="rect">
            <a:avLst/>
          </a:prstGeom>
        </p:spPr>
      </p:pic>
    </p:spTree>
    <p:extLst>
      <p:ext uri="{BB962C8B-B14F-4D97-AF65-F5344CB8AC3E}">
        <p14:creationId xmlns:p14="http://schemas.microsoft.com/office/powerpoint/2010/main" val="1827519587"/>
      </p:ext>
    </p:extLst>
  </p:cSld>
  <p:clrMapOvr>
    <a:masterClrMapping/>
  </p:clrMapOvr>
</p:sld>
</file>

<file path=ppt/theme/theme1.xml><?xml version="1.0" encoding="utf-8"?>
<a:theme xmlns:a="http://schemas.openxmlformats.org/drawingml/2006/main" name="BNEF Template_PrintA4">
  <a:themeElements>
    <a:clrScheme name="BNEF">
      <a:dk1>
        <a:sysClr val="windowText" lastClr="000000"/>
      </a:dk1>
      <a:lt1>
        <a:sysClr val="window" lastClr="FFFFFF"/>
      </a:lt1>
      <a:dk2>
        <a:srgbClr val="808080"/>
      </a:dk2>
      <a:lt2>
        <a:srgbClr val="D2D2D2"/>
      </a:lt2>
      <a:accent1>
        <a:srgbClr val="00AEE5"/>
      </a:accent1>
      <a:accent2>
        <a:srgbClr val="7654A3"/>
      </a:accent2>
      <a:accent3>
        <a:srgbClr val="43BEAD"/>
      </a:accent3>
      <a:accent4>
        <a:srgbClr val="FFE838"/>
      </a:accent4>
      <a:accent5>
        <a:srgbClr val="ED3124"/>
      </a:accent5>
      <a:accent6>
        <a:srgbClr val="19B24E"/>
      </a:accent6>
      <a:hlink>
        <a:srgbClr val="000000"/>
      </a:hlink>
      <a:folHlink>
        <a:srgbClr val="000000"/>
      </a:folHlink>
    </a:clrScheme>
    <a:fontScheme name="BNEF">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solidFill>
            <a:schemeClr val="accent2"/>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dirty="0" smtClean="0"/>
        </a:defPPr>
      </a:lstStyle>
    </a:txDef>
  </a:objectDefaults>
  <a:extraClrSchemeLst/>
  <a:extLst>
    <a:ext uri="{05A4C25C-085E-4340-85A3-A5531E510DB2}">
      <thm15:themeFamily xmlns:thm15="http://schemas.microsoft.com/office/thememl/2012/main" name="BNEF Template_PrintA4.potx" id="{9D9E9113-E2CA-4FAA-AD13-B5F21095BADC}" vid="{790FD2D1-9EC9-4DD9-A936-29E9600D4C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11567</TotalTime>
  <Words>116</Words>
  <Application>Microsoft Office PowerPoint</Application>
  <PresentationFormat>Custom</PresentationFormat>
  <Paragraphs>30</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Bodoni MT Black</vt:lpstr>
      <vt:lpstr>Calibri</vt:lpstr>
      <vt:lpstr>Wingdings 3</vt:lpstr>
      <vt:lpstr>BNEF Template_PrintA4</vt:lpstr>
      <vt:lpstr>REGTAG</vt:lpstr>
      <vt:lpstr>Intuition</vt:lpstr>
      <vt:lpstr>What I thought I would do</vt:lpstr>
      <vt:lpstr>Problem – Weird train corpus</vt:lpstr>
      <vt:lpstr>Outcome</vt:lpstr>
      <vt:lpstr>PowerPoint Presentation</vt:lpstr>
      <vt:lpstr>PowerPoint Presentation</vt:lpstr>
      <vt:lpstr>Revised Outcome</vt:lpstr>
      <vt:lpstr>PowerPoint Presentation</vt:lpstr>
      <vt:lpstr>PowerPoint Presentation</vt:lpstr>
    </vt:vector>
  </TitlesOfParts>
  <Company>CTS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CTS_Kathy</dc:creator>
  <cp:lastModifiedBy>Vickneswaran Sellathurai</cp:lastModifiedBy>
  <cp:revision>158</cp:revision>
  <dcterms:created xsi:type="dcterms:W3CDTF">2014-06-28T16:59:26Z</dcterms:created>
  <dcterms:modified xsi:type="dcterms:W3CDTF">2017-05-26T17:28:54Z</dcterms:modified>
</cp:coreProperties>
</file>