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0691813" cy="7559675"/>
  <p:notesSz cx="6858000" cy="9144000"/>
  <p:defaultText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EF6447A-24EA-4742-A8FB-1DF080B5CEF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EF6447A-24EA-4742-A8FB-1DF080B5CEFA}" styleName="BNEF Table">
    <a:wholeTbl>
      <a:tcTxStyle>
        <a:fontRef idx="minor">
          <a:prstClr val="black"/>
        </a:fontRef>
        <a:schemeClr val="dk1"/>
      </a:tcTxStyle>
      <a:tcStyle>
        <a:tcBdr>
          <a:left>
            <a:ln>
              <a:noFill/>
            </a:ln>
          </a:left>
          <a:right>
            <a:ln>
              <a:noFill/>
            </a:ln>
          </a:right>
          <a:top>
            <a:ln w="19050" cmpd="sng">
              <a:solidFill>
                <a:schemeClr val="accent2"/>
              </a:solidFill>
            </a:ln>
          </a:top>
          <a:bottom>
            <a:ln w="19050" cmpd="sng">
              <a:solidFill>
                <a:schemeClr val="accent2"/>
              </a:solidFill>
            </a:ln>
          </a:bottom>
          <a:insideH>
            <a:ln w="12700" cmpd="sng">
              <a:solidFill>
                <a:schemeClr val="lt2"/>
              </a:solidFill>
            </a:ln>
          </a:insideH>
          <a:insideV>
            <a:ln>
              <a:noFill/>
            </a:ln>
          </a:insideV>
        </a:tcBdr>
        <a:fill>
          <a:noFill/>
        </a:fill>
      </a:tcStyle>
    </a:wholeTbl>
    <a:firstCol>
      <a:tcTxStyle b="on">
        <a:fontRef idx="minor">
          <a:prstClr val="black"/>
        </a:fontRef>
        <a:schemeClr val="accent2"/>
      </a:tcTxStyle>
      <a:tcStyle>
        <a:tcBdr/>
        <a:fill>
          <a:noFill/>
        </a:fill>
      </a:tcStyle>
    </a:firstCol>
    <a:firstRow>
      <a:tcTxStyle b="on">
        <a:fontRef idx="minor">
          <a:prstClr val="black"/>
        </a:fontRef>
        <a:schemeClr val="accent2"/>
      </a:tcTxStyle>
      <a:tcStyle>
        <a:tcBdr>
          <a:bottom>
            <a:ln w="1905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0" autoAdjust="0"/>
    <p:restoredTop sz="94262" autoAdjust="0"/>
  </p:normalViewPr>
  <p:slideViewPr>
    <p:cSldViewPr showGuides="1">
      <p:cViewPr varScale="1">
        <p:scale>
          <a:sx n="68" d="100"/>
          <a:sy n="68" d="100"/>
        </p:scale>
        <p:origin x="-1554" y="-114"/>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D22106-707A-405D-9AB8-0E59E2B3EB4F}" type="datetimeFigureOut">
              <a:rPr lang="en-US" smtClean="0"/>
              <a:t>5/12/2017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91C866-AF29-4D5E-8DEC-79C55FBBC5A2}" type="slidenum">
              <a:rPr lang="en-US" smtClean="0"/>
              <a:t>‹#›</a:t>
            </a:fld>
            <a:endParaRPr lang="en-US"/>
          </a:p>
        </p:txBody>
      </p:sp>
    </p:spTree>
    <p:extLst>
      <p:ext uri="{BB962C8B-B14F-4D97-AF65-F5344CB8AC3E}">
        <p14:creationId xmlns:p14="http://schemas.microsoft.com/office/powerpoint/2010/main" val="23527530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D9C81-ABBB-4F6C-B990-C0CB418B944E}" type="datetimeFigureOut">
              <a:rPr lang="da-DK" smtClean="0"/>
              <a:t>08-05-2017</a:t>
            </a:fld>
            <a:endParaRPr lang="da-DK"/>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C0FF5-A181-4807-820F-B1DC30B8B01A}" type="slidenum">
              <a:rPr lang="da-DK" smtClean="0"/>
              <a:t>‹#›</a:t>
            </a:fld>
            <a:endParaRPr lang="da-DK"/>
          </a:p>
        </p:txBody>
      </p:sp>
    </p:spTree>
    <p:extLst>
      <p:ext uri="{BB962C8B-B14F-4D97-AF65-F5344CB8AC3E}">
        <p14:creationId xmlns:p14="http://schemas.microsoft.com/office/powerpoint/2010/main" val="25135611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Slide</a:t>
            </a:r>
          </a:p>
        </p:txBody>
      </p:sp>
      <p:pic>
        <p:nvPicPr>
          <p:cNvPr id="8" name="DotsGrid"/>
          <p:cNvPicPr>
            <a:picLocks noChangeAspect="1"/>
          </p:cNvPicPr>
          <p:nvPr userDrawn="1"/>
        </p:nvPicPr>
        <p:blipFill rotWithShape="1">
          <a:blip r:embed="rId2"/>
          <a:srcRect t="1795" b="1795"/>
          <a:stretch/>
        </p:blipFill>
        <p:spPr>
          <a:xfrm>
            <a:off x="0" y="-1"/>
            <a:ext cx="10692000" cy="7559675"/>
          </a:xfrm>
          <a:prstGeom prst="rect">
            <a:avLst/>
          </a:prstGeom>
        </p:spPr>
      </p:pic>
      <p:sp>
        <p:nvSpPr>
          <p:cNvPr id="9" name="ctsTitleImageBox"/>
          <p:cNvSpPr>
            <a:spLocks noChangeAspect="1"/>
          </p:cNvSpPr>
          <p:nvPr userDrawn="1"/>
        </p:nvSpPr>
        <p:spPr>
          <a:xfrm>
            <a:off x="6601661" y="0"/>
            <a:ext cx="4090152" cy="3798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pic>
        <p:nvPicPr>
          <p:cNvPr id="7" name="WhiteShapeOverlay"/>
          <p:cNvPicPr>
            <a:picLocks noChangeAspect="1"/>
          </p:cNvPicPr>
          <p:nvPr userDrawn="1"/>
        </p:nvPicPr>
        <p:blipFill rotWithShape="1">
          <a:blip r:embed="rId3"/>
          <a:srcRect t="2812" b="2812"/>
          <a:stretch/>
        </p:blipFill>
        <p:spPr>
          <a:xfrm>
            <a:off x="0" y="0"/>
            <a:ext cx="10692000" cy="7559674"/>
          </a:xfrm>
          <a:prstGeom prst="rect">
            <a:avLst/>
          </a:prstGeom>
        </p:spPr>
      </p:pic>
      <p:grpSp>
        <p:nvGrpSpPr>
          <p:cNvPr id="15" name="Lines"/>
          <p:cNvGrpSpPr/>
          <p:nvPr userDrawn="1"/>
        </p:nvGrpSpPr>
        <p:grpSpPr>
          <a:xfrm>
            <a:off x="-20638" y="0"/>
            <a:ext cx="10712451" cy="7559675"/>
            <a:chOff x="-20638" y="0"/>
            <a:chExt cx="10733088" cy="7559675"/>
          </a:xfrm>
        </p:grpSpPr>
        <p:sp>
          <p:nvSpPr>
            <p:cNvPr id="13" name="Line 5"/>
            <p:cNvSpPr>
              <a:spLocks noChangeShapeType="1"/>
            </p:cNvSpPr>
            <p:nvPr userDrawn="1"/>
          </p:nvSpPr>
          <p:spPr bwMode="auto">
            <a:xfrm>
              <a:off x="-20638" y="3802697"/>
              <a:ext cx="10733088" cy="0"/>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sp>
          <p:nvSpPr>
            <p:cNvPr id="14" name="Line 6"/>
            <p:cNvSpPr>
              <a:spLocks noChangeShapeType="1"/>
            </p:cNvSpPr>
            <p:nvPr userDrawn="1"/>
          </p:nvSpPr>
          <p:spPr bwMode="auto">
            <a:xfrm flipV="1">
              <a:off x="5085818" y="0"/>
              <a:ext cx="3168352" cy="7559675"/>
            </a:xfrm>
            <a:prstGeom prst="line">
              <a:avLst/>
            </a:prstGeom>
            <a:noFill/>
            <a:ln w="12700" cap="flat">
              <a:solidFill>
                <a:srgbClr val="D0D0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noProof="0" dirty="0"/>
            </a:p>
          </p:txBody>
        </p:sp>
      </p:grpSp>
      <p:pic>
        <p:nvPicPr>
          <p:cNvPr id="17" name="Logo"/>
          <p:cNvPicPr>
            <a:picLocks noChangeAspect="1"/>
          </p:cNvPicPr>
          <p:nvPr userDrawn="1"/>
        </p:nvPicPr>
        <p:blipFill>
          <a:blip r:embed="rId4"/>
          <a:stretch>
            <a:fillRect/>
          </a:stretch>
        </p:blipFill>
        <p:spPr>
          <a:xfrm>
            <a:off x="9802678" y="4599506"/>
            <a:ext cx="599814" cy="2615081"/>
          </a:xfrm>
          <a:prstGeom prst="rect">
            <a:avLst/>
          </a:prstGeom>
        </p:spPr>
      </p:pic>
      <p:sp>
        <p:nvSpPr>
          <p:cNvPr id="2" name="ctsTitlePlaceholder"/>
          <p:cNvSpPr>
            <a:spLocks noGrp="1"/>
          </p:cNvSpPr>
          <p:nvPr>
            <p:ph type="ctrTitle" hasCustomPrompt="1"/>
          </p:nvPr>
        </p:nvSpPr>
        <p:spPr>
          <a:xfrm>
            <a:off x="449263" y="2123653"/>
            <a:ext cx="6192000" cy="1620430"/>
          </a:xfrm>
        </p:spPr>
        <p:txBody>
          <a:bodyPr wrap="square" lIns="0" tIns="0" rIns="0" bIns="36000" anchor="b" anchorCtr="0">
            <a:noAutofit/>
          </a:bodyPr>
          <a:lstStyle>
            <a:lvl1pPr algn="l">
              <a:defRPr sz="4800" b="1" baseline="0"/>
            </a:lvl1pPr>
          </a:lstStyle>
          <a:p>
            <a:r>
              <a:rPr lang="en-US" noProof="0" dirty="0"/>
              <a:t>&lt;Presentation title&gt;</a:t>
            </a:r>
          </a:p>
        </p:txBody>
      </p:sp>
      <p:sp>
        <p:nvSpPr>
          <p:cNvPr id="3" name="ctsSubtitlePlaceholder"/>
          <p:cNvSpPr>
            <a:spLocks noGrp="1"/>
          </p:cNvSpPr>
          <p:nvPr>
            <p:ph type="subTitle" idx="1" hasCustomPrompt="1"/>
          </p:nvPr>
        </p:nvSpPr>
        <p:spPr>
          <a:xfrm>
            <a:off x="415454" y="3995738"/>
            <a:ext cx="5473337" cy="626701"/>
          </a:xfrm>
          <a:prstGeom prst="rect">
            <a:avLst/>
          </a:prstGeom>
          <a:solidFill>
            <a:schemeClr val="bg1"/>
          </a:solidFill>
        </p:spPr>
        <p:txBody>
          <a:bodyPr wrap="square" lIns="36000" tIns="36000" rIns="36000" bIns="36000">
            <a:spAutoFit/>
          </a:bodyPr>
          <a:lstStyle>
            <a:lvl1pPr marL="0" indent="0" algn="l">
              <a:spcBef>
                <a:spcPts val="0"/>
              </a:spcBef>
              <a:buNone/>
              <a:defRPr sz="1800" b="1" baseline="0">
                <a:solidFill>
                  <a:schemeClr val="accent2"/>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noProof="0" dirty="0"/>
              <a:t>&lt;Sub title&gt;</a:t>
            </a:r>
          </a:p>
          <a:p>
            <a:endParaRPr lang="en-US" noProof="0" dirty="0"/>
          </a:p>
        </p:txBody>
      </p:sp>
      <p:sp>
        <p:nvSpPr>
          <p:cNvPr id="10" name="Text Placeholder 9"/>
          <p:cNvSpPr>
            <a:spLocks noGrp="1"/>
          </p:cNvSpPr>
          <p:nvPr>
            <p:ph type="body" sz="quarter" idx="11" hasCustomPrompt="1"/>
          </p:nvPr>
        </p:nvSpPr>
        <p:spPr>
          <a:xfrm>
            <a:off x="416084" y="4779441"/>
            <a:ext cx="3057365" cy="288147"/>
          </a:xfrm>
          <a:solidFill>
            <a:schemeClr val="bg1"/>
          </a:solidFill>
        </p:spPr>
        <p:txBody>
          <a:bodyPr wrap="square" lIns="36000" tIns="36000" rIns="36000" bIns="36000">
            <a:spAutoFit/>
          </a:bodyPr>
          <a:lstStyle>
            <a:lvl1pPr marL="0" indent="0">
              <a:buNone/>
              <a:defRPr baseline="0"/>
            </a:lvl1pPr>
          </a:lstStyle>
          <a:p>
            <a:pPr lvl="0"/>
            <a:r>
              <a:rPr lang="en-US" noProof="0" dirty="0"/>
              <a:t>&lt;Insert name&gt;</a:t>
            </a:r>
          </a:p>
        </p:txBody>
      </p:sp>
      <p:sp>
        <p:nvSpPr>
          <p:cNvPr id="5" name="Date Placeholder 4"/>
          <p:cNvSpPr>
            <a:spLocks noGrp="1"/>
          </p:cNvSpPr>
          <p:nvPr>
            <p:ph type="dt" sz="half" idx="12"/>
          </p:nvPr>
        </p:nvSpPr>
        <p:spPr>
          <a:xfrm>
            <a:off x="416086" y="6738962"/>
            <a:ext cx="1800000" cy="288147"/>
          </a:xfrm>
          <a:prstGeom prst="rect">
            <a:avLst/>
          </a:prstGeom>
          <a:solidFill>
            <a:schemeClr val="bg1"/>
          </a:solidFill>
        </p:spPr>
        <p:txBody>
          <a:bodyPr wrap="square" lIns="36000" tIns="36000" rIns="36000" bIns="36000">
            <a:spAutoFit/>
          </a:bodyPr>
          <a:lstStyle>
            <a:lvl1pPr marL="0" indent="0" rtl="0">
              <a:buFont typeface="Arial" panose="020B0604020202020204" pitchFamily="34" charset="0"/>
              <a:buNone/>
              <a:defRPr sz="1400">
                <a:solidFill>
                  <a:schemeClr val="accent2"/>
                </a:solidFill>
              </a:defRPr>
            </a:lvl1pPr>
          </a:lstStyle>
          <a:p>
            <a:fld id="{0E13B9C7-4428-4493-A3F8-139B5E937264}" type="datetime1">
              <a:rPr lang="en-US" noProof="0" smtClean="0"/>
              <a:t>5/12/2017</a:t>
            </a:fld>
            <a:endParaRPr lang="en-US" noProof="0" dirty="0"/>
          </a:p>
        </p:txBody>
      </p:sp>
    </p:spTree>
    <p:extLst>
      <p:ext uri="{BB962C8B-B14F-4D97-AF65-F5344CB8AC3E}">
        <p14:creationId xmlns:p14="http://schemas.microsoft.com/office/powerpoint/2010/main" val="3006526788"/>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Six Boxes</a:t>
            </a:r>
          </a:p>
        </p:txBody>
      </p:sp>
      <p:sp>
        <p:nvSpPr>
          <p:cNvPr id="14" name="Content Placeholder 5"/>
          <p:cNvSpPr>
            <a:spLocks noGrp="1"/>
          </p:cNvSpPr>
          <p:nvPr>
            <p:ph sz="quarter" idx="12" hasCustomPrompt="1"/>
          </p:nvPr>
        </p:nvSpPr>
        <p:spPr>
          <a:xfrm>
            <a:off x="72183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5" name="Content Placeholder 5"/>
          <p:cNvSpPr>
            <a:spLocks noGrp="1"/>
          </p:cNvSpPr>
          <p:nvPr>
            <p:ph sz="quarter" idx="13" hasCustomPrompt="1"/>
          </p:nvPr>
        </p:nvSpPr>
        <p:spPr>
          <a:xfrm>
            <a:off x="383381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5"/>
          <p:cNvSpPr>
            <a:spLocks noGrp="1"/>
          </p:cNvSpPr>
          <p:nvPr>
            <p:ph sz="quarter" idx="15" hasCustomPrompt="1"/>
          </p:nvPr>
        </p:nvSpPr>
        <p:spPr>
          <a:xfrm>
            <a:off x="449263" y="1979257"/>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5"/>
          <p:cNvSpPr>
            <a:spLocks noGrp="1"/>
          </p:cNvSpPr>
          <p:nvPr>
            <p:ph sz="quarter" idx="16" hasCustomPrompt="1"/>
          </p:nvPr>
        </p:nvSpPr>
        <p:spPr>
          <a:xfrm>
            <a:off x="7218363" y="4642568"/>
            <a:ext cx="3024187" cy="2016995"/>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8" name="Content Placeholder 5"/>
          <p:cNvSpPr>
            <a:spLocks noGrp="1"/>
          </p:cNvSpPr>
          <p:nvPr>
            <p:ph sz="quarter" idx="17" hasCustomPrompt="1"/>
          </p:nvPr>
        </p:nvSpPr>
        <p:spPr>
          <a:xfrm>
            <a:off x="383381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Content Placeholder 5"/>
          <p:cNvSpPr>
            <a:spLocks noGrp="1"/>
          </p:cNvSpPr>
          <p:nvPr>
            <p:ph sz="quarter" idx="18" hasCustomPrompt="1"/>
          </p:nvPr>
        </p:nvSpPr>
        <p:spPr>
          <a:xfrm>
            <a:off x="449263" y="4642568"/>
            <a:ext cx="3024187" cy="203404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 Placeholder 2"/>
          <p:cNvSpPr>
            <a:spLocks noGrp="1"/>
          </p:cNvSpPr>
          <p:nvPr>
            <p:ph type="body" idx="1" hasCustomPrompt="1"/>
          </p:nvPr>
        </p:nvSpPr>
        <p:spPr>
          <a:xfrm>
            <a:off x="4492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2"/>
          <p:cNvSpPr>
            <a:spLocks noGrp="1"/>
          </p:cNvSpPr>
          <p:nvPr>
            <p:ph type="body" idx="19" hasCustomPrompt="1"/>
          </p:nvPr>
        </p:nvSpPr>
        <p:spPr>
          <a:xfrm>
            <a:off x="383381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0" name="Text Placeholder 2"/>
          <p:cNvSpPr>
            <a:spLocks noGrp="1"/>
          </p:cNvSpPr>
          <p:nvPr>
            <p:ph type="body" idx="20" hasCustomPrompt="1"/>
          </p:nvPr>
        </p:nvSpPr>
        <p:spPr>
          <a:xfrm>
            <a:off x="7218363" y="1547589"/>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1" name="Text Placeholder 2"/>
          <p:cNvSpPr>
            <a:spLocks noGrp="1"/>
          </p:cNvSpPr>
          <p:nvPr>
            <p:ph type="body" idx="21" hasCustomPrompt="1"/>
          </p:nvPr>
        </p:nvSpPr>
        <p:spPr>
          <a:xfrm>
            <a:off x="4492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2" name="Text Placeholder 2"/>
          <p:cNvSpPr>
            <a:spLocks noGrp="1"/>
          </p:cNvSpPr>
          <p:nvPr>
            <p:ph type="body" idx="22" hasCustomPrompt="1"/>
          </p:nvPr>
        </p:nvSpPr>
        <p:spPr>
          <a:xfrm>
            <a:off x="383381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3" name="Text Placeholder 2"/>
          <p:cNvSpPr>
            <a:spLocks noGrp="1"/>
          </p:cNvSpPr>
          <p:nvPr>
            <p:ph type="body" idx="23" hasCustomPrompt="1"/>
          </p:nvPr>
        </p:nvSpPr>
        <p:spPr>
          <a:xfrm>
            <a:off x="7218363" y="4210713"/>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416958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hirds – One Third">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Two Thirds and One Third</a:t>
            </a:r>
            <a:endParaRPr lang="da-DK"/>
          </a:p>
        </p:txBody>
      </p:sp>
      <p:sp>
        <p:nvSpPr>
          <p:cNvPr id="6" name="Content Placeholder 5"/>
          <p:cNvSpPr>
            <a:spLocks noGrp="1"/>
          </p:cNvSpPr>
          <p:nvPr>
            <p:ph sz="quarter" idx="11" hasCustomPrompt="1"/>
          </p:nvPr>
        </p:nvSpPr>
        <p:spPr>
          <a:xfrm>
            <a:off x="449263" y="1547813"/>
            <a:ext cx="640873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 name="Content Placeholder 5"/>
          <p:cNvSpPr>
            <a:spLocks noGrp="1"/>
          </p:cNvSpPr>
          <p:nvPr>
            <p:ph sz="quarter" idx="12" hasCustomPrompt="1"/>
          </p:nvPr>
        </p:nvSpPr>
        <p:spPr>
          <a:xfrm>
            <a:off x="7218363" y="1547813"/>
            <a:ext cx="3024187" cy="511175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58264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Quote">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Picture and Quote</a:t>
            </a:r>
          </a:p>
        </p:txBody>
      </p:sp>
      <p:sp>
        <p:nvSpPr>
          <p:cNvPr id="4" name="Picture Placeholder 3"/>
          <p:cNvSpPr>
            <a:spLocks noGrp="1"/>
          </p:cNvSpPr>
          <p:nvPr>
            <p:ph type="pic" sz="quarter" idx="10"/>
          </p:nvPr>
        </p:nvSpPr>
        <p:spPr>
          <a:xfrm>
            <a:off x="5129213" y="-10800"/>
            <a:ext cx="5562600" cy="6602639"/>
          </a:xfrm>
          <a:prstGeom prst="rect">
            <a:avLst/>
          </a:prstGeom>
          <a:solidFill>
            <a:schemeClr val="bg2"/>
          </a:solidFill>
        </p:spPr>
        <p:txBody>
          <a:bodyPr>
            <a:noAutofit/>
          </a:bodyPr>
          <a:lstStyle>
            <a:lvl1pPr marL="0" indent="0">
              <a:buNone/>
              <a:defRPr/>
            </a:lvl1pPr>
          </a:lstStyle>
          <a:p>
            <a:endParaRPr lang="en-US" noProof="0" dirty="0"/>
          </a:p>
        </p:txBody>
      </p:sp>
    </p:spTree>
    <p:extLst>
      <p:ext uri="{BB962C8B-B14F-4D97-AF65-F5344CB8AC3E}">
        <p14:creationId xmlns:p14="http://schemas.microsoft.com/office/powerpoint/2010/main" val="2800002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Only</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14903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Blank</a:t>
            </a:r>
          </a:p>
        </p:txBody>
      </p:sp>
    </p:spTree>
    <p:extLst>
      <p:ext uri="{BB962C8B-B14F-4D97-AF65-F5344CB8AC3E}">
        <p14:creationId xmlns:p14="http://schemas.microsoft.com/office/powerpoint/2010/main" val="2256204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Disclaimer</a:t>
            </a:r>
          </a:p>
        </p:txBody>
      </p:sp>
      <p:sp>
        <p:nvSpPr>
          <p:cNvPr id="3" name="ctsDisclaimer"/>
          <p:cNvSpPr/>
          <p:nvPr userDrawn="1"/>
        </p:nvSpPr>
        <p:spPr>
          <a:xfrm>
            <a:off x="449264" y="1547813"/>
            <a:ext cx="9793286" cy="5111749"/>
          </a:xfrm>
          <a:prstGeom prst="rect">
            <a:avLst/>
          </a:prstGeom>
        </p:spPr>
        <p:txBody>
          <a:bodyPr wrap="square" lIns="0" tIns="0" rIns="0" bIns="0">
            <a:noAutofit/>
          </a:bodyPr>
          <a:lstStyle/>
          <a:p>
            <a:pPr marL="0" indent="0">
              <a:spcBef>
                <a:spcPts val="1200"/>
              </a:spcBef>
              <a:buFont typeface="Arial" panose="020B0604020202020204" pitchFamily="34" charset="0"/>
              <a:buNone/>
            </a:pPr>
            <a:r>
              <a:rPr lang="en-US" sz="1400" noProof="0" dirty="0"/>
              <a:t>This publication is the copyright of Bloomberg New Energy Finance. No portion of this document may be photocopied, reproduced, scanned into an electronic system or transmitted, forwarded or distributed in any way without prior consent of Bloomberg New Energy Finance.</a:t>
            </a:r>
          </a:p>
          <a:p>
            <a:pPr marL="0" indent="0">
              <a:spcBef>
                <a:spcPts val="1200"/>
              </a:spcBef>
              <a:buNone/>
            </a:pPr>
            <a:r>
              <a:rPr lang="en-US" sz="1400" noProof="0" dirty="0"/>
              <a:t>The information contained in this publication is derived from carefully selected sources we believe are reasonable. We do not guarantee its accuracy or completeness and nothing in this document shall be construed to be a representation of such a guarantee. Any opinions expressed reflect the current judgment of the author of the relevant article or features, and does not necessarily reflect the opinion of Bloomberg New Energy Finance, Bloomberg Finance L.P., Bloomberg L.P. or any of their affiliates ("Bloomberg"). The opinions presented are subject to change without notice. Bloomberg accepts no responsibility for any liability arising from use of this document or its contents. Nothing herein shall constitute or be construed as an offering of financial instruments, or as investment advice or recommendations by Bloomberg of an investment strategy or whether or not to "buy," "sell" or "hold" an investment.</a:t>
            </a:r>
          </a:p>
        </p:txBody>
      </p:sp>
      <p:sp>
        <p:nvSpPr>
          <p:cNvPr id="6" name="Title 5"/>
          <p:cNvSpPr>
            <a:spLocks noGrp="1"/>
          </p:cNvSpPr>
          <p:nvPr>
            <p:ph type="title"/>
          </p:nvPr>
        </p:nvSpPr>
        <p:spPr/>
        <p:txBody>
          <a:bodyPr wrap="square"/>
          <a:lstStyle/>
          <a:p>
            <a:r>
              <a:rPr lang="en-US"/>
              <a:t>Click to edit Master title style</a:t>
            </a:r>
            <a:endParaRPr lang="da-DK"/>
          </a:p>
        </p:txBody>
      </p:sp>
    </p:spTree>
    <p:extLst>
      <p:ext uri="{BB962C8B-B14F-4D97-AF65-F5344CB8AC3E}">
        <p14:creationId xmlns:p14="http://schemas.microsoft.com/office/powerpoint/2010/main" val="3797825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Back page</a:t>
            </a:r>
          </a:p>
        </p:txBody>
      </p:sp>
      <p:sp>
        <p:nvSpPr>
          <p:cNvPr id="8" name="ctsContName"/>
          <p:cNvSpPr>
            <a:spLocks noGrp="1"/>
          </p:cNvSpPr>
          <p:nvPr>
            <p:ph type="title" hasCustomPrompt="1"/>
          </p:nvPr>
        </p:nvSpPr>
        <p:spPr>
          <a:xfrm>
            <a:off x="3834000" y="6444132"/>
            <a:ext cx="5616362" cy="216572"/>
          </a:xfrm>
        </p:spPr>
        <p:txBody>
          <a:bodyPr wrap="square">
            <a:noAutofit/>
          </a:bodyPr>
          <a:lstStyle>
            <a:lvl1pPr marL="0" indent="0">
              <a:buFont typeface="Arial" panose="020B0604020202020204" pitchFamily="34" charset="0"/>
              <a:buNone/>
              <a:defRPr sz="1600" b="0" baseline="0"/>
            </a:lvl1pPr>
          </a:lstStyle>
          <a:p>
            <a:pPr lvl="0"/>
            <a:r>
              <a:rPr lang="en-US" noProof="0" dirty="0"/>
              <a:t>&lt;Contact name&gt;</a:t>
            </a:r>
          </a:p>
        </p:txBody>
      </p:sp>
      <p:sp>
        <p:nvSpPr>
          <p:cNvPr id="10" name="ctsContEmail"/>
          <p:cNvSpPr>
            <a:spLocks noGrp="1"/>
          </p:cNvSpPr>
          <p:nvPr>
            <p:ph type="body" sz="quarter" idx="10" hasCustomPrompt="1"/>
          </p:nvPr>
        </p:nvSpPr>
        <p:spPr>
          <a:xfrm>
            <a:off x="3834000" y="6732141"/>
            <a:ext cx="5616362" cy="216048"/>
          </a:xfrm>
        </p:spPr>
        <p:txBody>
          <a:bodyPr wrap="square">
            <a:noAutofit/>
          </a:bodyPr>
          <a:lstStyle>
            <a:lvl1pPr marL="0" indent="0">
              <a:buNone/>
              <a:defRPr sz="1600" baseline="0"/>
            </a:lvl1pPr>
          </a:lstStyle>
          <a:p>
            <a:pPr lvl="0"/>
            <a:r>
              <a:rPr lang="en-US" noProof="0" dirty="0"/>
              <a:t>&lt;Contact email&gt;</a:t>
            </a:r>
          </a:p>
        </p:txBody>
      </p:sp>
      <p:pic>
        <p:nvPicPr>
          <p:cNvPr id="2" name="Picture 1"/>
          <p:cNvPicPr>
            <a:picLocks noChangeAspect="1"/>
          </p:cNvPicPr>
          <p:nvPr userDrawn="1"/>
        </p:nvPicPr>
        <p:blipFill rotWithShape="1">
          <a:blip r:embed="rId2"/>
          <a:srcRect b="14062"/>
          <a:stretch/>
        </p:blipFill>
        <p:spPr>
          <a:xfrm>
            <a:off x="3833813" y="1"/>
            <a:ext cx="6858000" cy="4067174"/>
          </a:xfrm>
          <a:prstGeom prst="rect">
            <a:avLst/>
          </a:prstGeom>
        </p:spPr>
      </p:pic>
      <p:pic>
        <p:nvPicPr>
          <p:cNvPr id="4" name="Logo"/>
          <p:cNvPicPr>
            <a:picLocks noChangeAspect="1"/>
          </p:cNvPicPr>
          <p:nvPr userDrawn="1"/>
        </p:nvPicPr>
        <p:blipFill>
          <a:blip r:embed="rId3"/>
          <a:stretch>
            <a:fillRect/>
          </a:stretch>
        </p:blipFill>
        <p:spPr>
          <a:xfrm>
            <a:off x="9802678" y="4599506"/>
            <a:ext cx="599814" cy="2615081"/>
          </a:xfrm>
          <a:prstGeom prst="rect">
            <a:avLst/>
          </a:prstGeom>
        </p:spPr>
      </p:pic>
      <p:sp>
        <p:nvSpPr>
          <p:cNvPr id="5" name="TextBox 4"/>
          <p:cNvSpPr txBox="1"/>
          <p:nvPr userDrawn="1"/>
        </p:nvSpPr>
        <p:spPr>
          <a:xfrm>
            <a:off x="458260" y="2987749"/>
            <a:ext cx="3024188" cy="1369606"/>
          </a:xfrm>
          <a:prstGeom prst="rect">
            <a:avLst/>
          </a:prstGeom>
          <a:noFill/>
        </p:spPr>
        <p:txBody>
          <a:bodyPr wrap="square" lIns="0" tIns="0" rIns="0" bIns="0" rtlCol="0">
            <a:noAutofit/>
          </a:bodyPr>
          <a:lstStyle/>
          <a:p>
            <a:pPr marL="0" indent="0">
              <a:spcAft>
                <a:spcPts val="600"/>
              </a:spcAft>
              <a:buNone/>
            </a:pPr>
            <a:r>
              <a:rPr lang="en-US" sz="1200" b="1" noProof="0" dirty="0">
                <a:solidFill>
                  <a:schemeClr val="accent2"/>
                </a:solidFill>
              </a:rPr>
              <a:t>Coverage.</a:t>
            </a:r>
          </a:p>
          <a:p>
            <a:pPr marL="0" lvl="0" indent="0">
              <a:spcBef>
                <a:spcPts val="300"/>
              </a:spcBef>
              <a:buFont typeface="Arial" panose="020B0604020202020204" pitchFamily="34" charset="0"/>
              <a:buNone/>
            </a:pPr>
            <a:r>
              <a:rPr lang="en-US" sz="1200" noProof="0" dirty="0"/>
              <a:t>Renewable Energy</a:t>
            </a:r>
          </a:p>
          <a:p>
            <a:pPr marL="0" indent="0">
              <a:spcBef>
                <a:spcPts val="300"/>
              </a:spcBef>
              <a:buNone/>
            </a:pPr>
            <a:r>
              <a:rPr lang="en-US" sz="1200" noProof="0" dirty="0"/>
              <a:t>Power &amp; Utilities</a:t>
            </a:r>
          </a:p>
          <a:p>
            <a:pPr marL="0" indent="0">
              <a:spcBef>
                <a:spcPts val="300"/>
              </a:spcBef>
              <a:buNone/>
            </a:pPr>
            <a:r>
              <a:rPr lang="en-US" sz="1200" noProof="0" dirty="0"/>
              <a:t>Gas</a:t>
            </a:r>
          </a:p>
          <a:p>
            <a:pPr marL="0" indent="0">
              <a:spcBef>
                <a:spcPts val="300"/>
              </a:spcBef>
              <a:buNone/>
            </a:pPr>
            <a:r>
              <a:rPr lang="en-US" sz="1200" noProof="0" dirty="0"/>
              <a:t>Carbon Markets &amp; Climate Negotiations</a:t>
            </a:r>
          </a:p>
          <a:p>
            <a:pPr marL="0" indent="0">
              <a:spcBef>
                <a:spcPts val="300"/>
              </a:spcBef>
              <a:buNone/>
            </a:pPr>
            <a:r>
              <a:rPr lang="en-US" sz="1200" noProof="0" dirty="0"/>
              <a:t>Energy Smart Technologies</a:t>
            </a:r>
          </a:p>
          <a:p>
            <a:pPr marL="0" indent="0">
              <a:spcBef>
                <a:spcPts val="300"/>
              </a:spcBef>
              <a:buNone/>
            </a:pPr>
            <a:r>
              <a:rPr lang="en-US" sz="1200" noProof="0" dirty="0"/>
              <a:t>Storage</a:t>
            </a:r>
          </a:p>
          <a:p>
            <a:pPr marL="0" indent="0">
              <a:spcBef>
                <a:spcPts val="300"/>
              </a:spcBef>
              <a:buNone/>
            </a:pPr>
            <a:r>
              <a:rPr lang="en-US" sz="1200" noProof="0" dirty="0"/>
              <a:t>Electric Vehicles</a:t>
            </a:r>
          </a:p>
          <a:p>
            <a:pPr marL="0" indent="0">
              <a:spcBef>
                <a:spcPts val="300"/>
              </a:spcBef>
              <a:buNone/>
            </a:pPr>
            <a:r>
              <a:rPr lang="en-US" sz="1200" noProof="0" dirty="0"/>
              <a:t>Mobility and Autonomous Driving</a:t>
            </a:r>
          </a:p>
          <a:p>
            <a:pPr marL="0" indent="0">
              <a:spcBef>
                <a:spcPts val="300"/>
              </a:spcBef>
              <a:buNone/>
            </a:pPr>
            <a:r>
              <a:rPr lang="en-US" sz="1200" noProof="0" dirty="0"/>
              <a:t>Frontier Power</a:t>
            </a:r>
          </a:p>
          <a:p>
            <a:pPr marL="0" indent="0">
              <a:spcBef>
                <a:spcPts val="300"/>
              </a:spcBef>
              <a:buNone/>
            </a:pPr>
            <a:r>
              <a:rPr lang="en-US" sz="1200" noProof="0" dirty="0"/>
              <a:t>Emerging Technologies</a:t>
            </a:r>
          </a:p>
          <a:p>
            <a:pPr marL="0" indent="0">
              <a:spcBef>
                <a:spcPts val="0"/>
              </a:spcBef>
              <a:buNone/>
            </a:pPr>
            <a:endParaRPr lang="en-US" sz="1200" noProof="0" dirty="0"/>
          </a:p>
        </p:txBody>
      </p:sp>
      <p:sp>
        <p:nvSpPr>
          <p:cNvPr id="6" name="TextBox 5"/>
          <p:cNvSpPr txBox="1"/>
          <p:nvPr userDrawn="1"/>
        </p:nvSpPr>
        <p:spPr>
          <a:xfrm>
            <a:off x="449262" y="450000"/>
            <a:ext cx="3024188" cy="2185214"/>
          </a:xfrm>
          <a:prstGeom prst="rect">
            <a:avLst/>
          </a:prstGeom>
          <a:noFill/>
        </p:spPr>
        <p:txBody>
          <a:bodyPr wrap="square" lIns="0" tIns="0" rIns="0" bIns="0" rtlCol="0" anchor="t" anchorCtr="0">
            <a:noAutofit/>
          </a:bodyPr>
          <a:lstStyle/>
          <a:p>
            <a:pPr marL="0" indent="0">
              <a:spcBef>
                <a:spcPts val="1200"/>
              </a:spcBef>
              <a:buNone/>
            </a:pPr>
            <a:r>
              <a:rPr lang="en-US" sz="1200" noProof="0" dirty="0"/>
              <a:t>Bloomberg New Energy Finance is a research firm that helps energy professionals generate opportunities. With a team of experts spread across six continents, </a:t>
            </a:r>
            <a:r>
              <a:rPr lang="en-US" sz="1200" noProof="0" dirty="0" err="1"/>
              <a:t>BNEF</a:t>
            </a:r>
            <a:r>
              <a:rPr lang="en-US" sz="1200" noProof="0" dirty="0"/>
              <a:t> provides independent analysis and insight, enabling decision-makers to navigate change in an evolving energy economy. </a:t>
            </a:r>
          </a:p>
          <a:p>
            <a:pPr marL="0" indent="0">
              <a:spcBef>
                <a:spcPts val="1200"/>
              </a:spcBef>
              <a:buNone/>
            </a:pPr>
            <a:r>
              <a:rPr lang="en-US" sz="1200" noProof="0" dirty="0" err="1"/>
              <a:t>BNEF</a:t>
            </a:r>
            <a:r>
              <a:rPr lang="en-US" sz="1200" noProof="0" dirty="0"/>
              <a:t> research and analysis is accessible via web and mobile platforms, as well as on the Bloomberg Terminal.</a:t>
            </a:r>
          </a:p>
        </p:txBody>
      </p:sp>
      <p:sp>
        <p:nvSpPr>
          <p:cNvPr id="7" name="TextBox 6"/>
          <p:cNvSpPr txBox="1"/>
          <p:nvPr userDrawn="1"/>
        </p:nvSpPr>
        <p:spPr>
          <a:xfrm>
            <a:off x="458260" y="6286469"/>
            <a:ext cx="4248210" cy="661720"/>
          </a:xfrm>
          <a:prstGeom prst="rect">
            <a:avLst/>
          </a:prstGeom>
          <a:noFill/>
        </p:spPr>
        <p:txBody>
          <a:bodyPr wrap="square" lIns="0" tIns="0" rIns="0" bIns="0" rtlCol="0" anchor="b" anchorCtr="0">
            <a:noAutofit/>
          </a:bodyPr>
          <a:lstStyle/>
          <a:p>
            <a:pPr marL="0" indent="0">
              <a:spcBef>
                <a:spcPts val="0"/>
              </a:spcBef>
              <a:buFont typeface="Arial" panose="020B0604020202020204" pitchFamily="34" charset="0"/>
              <a:buNone/>
            </a:pPr>
            <a:r>
              <a:rPr lang="en-US" sz="1600" noProof="0" dirty="0"/>
              <a:t>sales.bnef@bloomberg.net</a:t>
            </a:r>
          </a:p>
          <a:p>
            <a:pPr marL="0" indent="0">
              <a:spcBef>
                <a:spcPts val="0"/>
              </a:spcBef>
              <a:buNone/>
            </a:pPr>
            <a:r>
              <a:rPr lang="en-US" sz="1600" noProof="0" dirty="0"/>
              <a:t>about.bnef.com</a:t>
            </a:r>
          </a:p>
          <a:p>
            <a:pPr marL="0" indent="0">
              <a:spcBef>
                <a:spcPts val="0"/>
              </a:spcBef>
              <a:buNone/>
            </a:pPr>
            <a:r>
              <a:rPr lang="en-US" sz="1600" noProof="0" dirty="0"/>
              <a:t>@</a:t>
            </a:r>
            <a:r>
              <a:rPr lang="en-US" sz="1600" noProof="0" dirty="0" err="1"/>
              <a:t>BloombergNEF</a:t>
            </a:r>
            <a:endParaRPr lang="en-US" sz="1600" noProof="0" dirty="0"/>
          </a:p>
        </p:txBody>
      </p:sp>
    </p:spTree>
    <p:extLst>
      <p:ext uri="{BB962C8B-B14F-4D97-AF65-F5344CB8AC3E}">
        <p14:creationId xmlns:p14="http://schemas.microsoft.com/office/powerpoint/2010/main" val="219339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Contents</a:t>
            </a:r>
          </a:p>
        </p:txBody>
      </p:sp>
      <p:sp>
        <p:nvSpPr>
          <p:cNvPr id="5" name="ctsMasterTitlePlaceholder"/>
          <p:cNvSpPr>
            <a:spLocks noGrp="1"/>
          </p:cNvSpPr>
          <p:nvPr>
            <p:ph type="title" hasCustomPrompt="1"/>
          </p:nvPr>
        </p:nvSpPr>
        <p:spPr>
          <a:xfrm>
            <a:off x="449262" y="468000"/>
            <a:ext cx="6408737" cy="863913"/>
          </a:xfrm>
          <a:prstGeom prst="rect">
            <a:avLst/>
          </a:prstGeom>
        </p:spPr>
        <p:txBody>
          <a:bodyPr vert="horz" lIns="0" tIns="0" rIns="0" bIns="0" rtlCol="0" anchor="t" anchorCtr="0">
            <a:noAutofit/>
          </a:bodyPr>
          <a:lstStyle>
            <a:lvl1pPr>
              <a:defRPr lang="en-GB" dirty="0"/>
            </a:lvl1pPr>
          </a:lstStyle>
          <a:p>
            <a:pPr lvl="0"/>
            <a:r>
              <a:rPr lang="en-US" noProof="0" dirty="0"/>
              <a:t>&lt;Table of contents&gt;</a:t>
            </a:r>
          </a:p>
        </p:txBody>
      </p:sp>
      <p:graphicFrame>
        <p:nvGraphicFramePr>
          <p:cNvPr id="8" name="TocTable" hidden="1"/>
          <p:cNvGraphicFramePr>
            <a:graphicFrameLocks noGrp="1"/>
          </p:cNvGraphicFramePr>
          <p:nvPr userDrawn="1">
            <p:extLst>
              <p:ext uri="{D42A27DB-BD31-4B8C-83A1-F6EECF244321}">
                <p14:modId xmlns:p14="http://schemas.microsoft.com/office/powerpoint/2010/main" val="563472630"/>
              </p:ext>
            </p:extLst>
          </p:nvPr>
        </p:nvGraphicFramePr>
        <p:xfrm>
          <a:off x="449262" y="1548000"/>
          <a:ext cx="9793287" cy="2449510"/>
        </p:xfrm>
        <a:graphic>
          <a:graphicData uri="http://schemas.openxmlformats.org/drawingml/2006/table">
            <a:tbl>
              <a:tblPr firstRow="1" bandRow="1">
                <a:tableStyleId>{2D5ABB26-0587-4C30-8999-92F81FD0307C}</a:tableStyleId>
              </a:tblPr>
              <a:tblGrid>
                <a:gridCol w="9016407">
                  <a:extLst>
                    <a:ext uri="{9D8B030D-6E8A-4147-A177-3AD203B41FA5}">
                      <a16:colId xmlns:a16="http://schemas.microsoft.com/office/drawing/2014/main" xmlns="" val="3065122305"/>
                    </a:ext>
                  </a:extLst>
                </a:gridCol>
                <a:gridCol w="776880">
                  <a:extLst>
                    <a:ext uri="{9D8B030D-6E8A-4147-A177-3AD203B41FA5}">
                      <a16:colId xmlns:a16="http://schemas.microsoft.com/office/drawing/2014/main" xmlns="" val="2886275166"/>
                    </a:ext>
                  </a:extLst>
                </a:gridCol>
              </a:tblGrid>
              <a:tr h="489902">
                <a:tc>
                  <a:txBody>
                    <a:bodyPr/>
                    <a:lstStyle/>
                    <a:p>
                      <a:r>
                        <a:rPr lang="en-US" sz="1800" b="0" dirty="0">
                          <a:ln>
                            <a:noFill/>
                          </a:ln>
                          <a:latin typeface="+mn-lt"/>
                        </a:rPr>
                        <a:t>Select</a:t>
                      </a:r>
                      <a:r>
                        <a:rPr lang="en-US" sz="1800" b="0" baseline="0" dirty="0">
                          <a:ln>
                            <a:noFill/>
                          </a:ln>
                          <a:latin typeface="+mn-lt"/>
                        </a:rPr>
                        <a:t> ‘Update Toc’ to populate this Table of Contents</a:t>
                      </a:r>
                      <a:endParaRPr lang="en-GB" sz="1800" b="0" dirty="0">
                        <a:ln>
                          <a:noFill/>
                        </a:ln>
                        <a:solidFill>
                          <a:schemeClr val="tx1"/>
                        </a:solidFill>
                        <a:latin typeface="+mn-lt"/>
                      </a:endParaRPr>
                    </a:p>
                  </a:txBody>
                  <a:tcPr marL="0" marR="0" marT="0" marB="0" anchor="ctr">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baseline="0" dirty="0">
                          <a:ln>
                            <a:noFill/>
                          </a:ln>
                          <a:solidFill>
                            <a:schemeClr val="accent2"/>
                          </a:solidFill>
                          <a:uFill>
                            <a:solidFill>
                              <a:schemeClr val="bg1"/>
                            </a:solidFill>
                          </a:uFill>
                          <a:latin typeface="+mn-lt"/>
                          <a:sym typeface="Wingdings 3"/>
                        </a:rPr>
                        <a:t>#</a:t>
                      </a:r>
                      <a:endParaRPr kumimoji="0" lang="en-GB" sz="1800" b="0" i="0" u="none" strike="noStrike" kern="1200" cap="none" spc="0" normalizeH="0" baseline="0" noProof="0" dirty="0">
                        <a:ln>
                          <a:noFill/>
                        </a:ln>
                        <a:solidFill>
                          <a:schemeClr val="accent2"/>
                        </a:solidFill>
                        <a:effectLst/>
                        <a:uLnTx/>
                        <a:uFill>
                          <a:solidFill>
                            <a:schemeClr val="bg1"/>
                          </a:solidFill>
                        </a:uFill>
                        <a:latin typeface="+mn-lt"/>
                        <a:ea typeface="+mn-ea"/>
                        <a:cs typeface="+mn-cs"/>
                      </a:endParaRPr>
                    </a:p>
                  </a:txBody>
                  <a:tcPr marL="0" marR="0" marT="0" marB="0" anchor="ctr">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659622293"/>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lang="en-US" sz="1800" b="0" dirty="0">
                          <a:ln>
                            <a:noFill/>
                          </a:ln>
                          <a:latin typeface="+mn-lt"/>
                        </a:rPr>
                        <a:t>Section heading goes here</a:t>
                      </a:r>
                      <a:endParaRPr lang="en-GB" sz="1800" b="0" dirty="0">
                        <a:ln>
                          <a:noFill/>
                        </a:ln>
                        <a:solidFill>
                          <a:schemeClr val="tx1"/>
                        </a:solidFill>
                        <a:latin typeface="+mn-lt"/>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516177298"/>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41901084"/>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3090540540"/>
                  </a:ext>
                </a:extLst>
              </a:tr>
              <a:tr h="489902">
                <a:tc>
                  <a:txBody>
                    <a:bodyPr/>
                    <a:lstStyle/>
                    <a:p>
                      <a:pPr marL="0" marR="0" lvl="0" indent="0" algn="l" defTabSz="914406"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effectLst/>
                          <a:uLnTx/>
                          <a:uFillTx/>
                          <a:latin typeface="+mn-lt"/>
                        </a:rPr>
                        <a:t>Section heading goes here</a:t>
                      </a:r>
                      <a:endParaRPr kumimoji="0" lang="en-GB" sz="1800" b="0" i="0" u="none" strike="noStrike" kern="1200" cap="none" spc="0" normalizeH="0" baseline="0" noProof="0" dirty="0">
                        <a:ln>
                          <a:noFill/>
                        </a:ln>
                        <a:solidFill>
                          <a:prstClr val="black"/>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marR="0" lvl="0" indent="0" algn="r" defTabSz="914406" rtl="0" eaLnBrk="1" fontAlgn="auto" latinLnBrk="0" hangingPunct="1">
                        <a:lnSpc>
                          <a:spcPct val="100000"/>
                        </a:lnSpc>
                        <a:spcBef>
                          <a:spcPts val="0"/>
                        </a:spcBef>
                        <a:spcAft>
                          <a:spcPts val="0"/>
                        </a:spcAft>
                        <a:buClrTx/>
                        <a:buSzTx/>
                        <a:buFontTx/>
                        <a:buNone/>
                        <a:tabLst/>
                        <a:defRPr/>
                      </a:pPr>
                      <a:r>
                        <a:rPr lang="en-GB" sz="1800" b="0" u="none" dirty="0">
                          <a:ln>
                            <a:noFill/>
                          </a:ln>
                          <a:solidFill>
                            <a:schemeClr val="accent2"/>
                          </a:solidFill>
                          <a:latin typeface="+mn-lt"/>
                          <a:sym typeface="Wingdings 3"/>
                        </a:rPr>
                        <a:t>#</a:t>
                      </a:r>
                      <a:endParaRPr kumimoji="0" lang="en-GB" sz="1800" b="0" i="0" u="none" strike="noStrike" kern="1200" cap="none" spc="0" normalizeH="0" baseline="0" noProof="0" dirty="0">
                        <a:ln>
                          <a:noFill/>
                        </a:ln>
                        <a:solidFill>
                          <a:schemeClr val="accent2"/>
                        </a:solidFill>
                        <a:effectLst/>
                        <a:uLnTx/>
                        <a:uFillTx/>
                        <a:latin typeface="+mn-lt"/>
                        <a:ea typeface="+mn-ea"/>
                        <a:cs typeface="+mn-cs"/>
                      </a:endParaRPr>
                    </a:p>
                  </a:txBody>
                  <a:tcPr marL="0" marR="0" marT="0" marB="0" anchor="ct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38131170"/>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Divider</a:t>
            </a:r>
          </a:p>
        </p:txBody>
      </p:sp>
      <p:pic>
        <p:nvPicPr>
          <p:cNvPr id="16" name="Picture 15"/>
          <p:cNvPicPr>
            <a:picLocks noChangeAspect="1"/>
          </p:cNvPicPr>
          <p:nvPr userDrawn="1"/>
        </p:nvPicPr>
        <p:blipFill>
          <a:blip r:embed="rId2"/>
          <a:stretch>
            <a:fillRect/>
          </a:stretch>
        </p:blipFill>
        <p:spPr>
          <a:xfrm>
            <a:off x="7225417" y="0"/>
            <a:ext cx="3466396" cy="5580037"/>
          </a:xfrm>
          <a:prstGeom prst="rect">
            <a:avLst/>
          </a:prstGeom>
        </p:spPr>
      </p:pic>
      <p:sp>
        <p:nvSpPr>
          <p:cNvPr id="2" name="Title 1"/>
          <p:cNvSpPr>
            <a:spLocks noGrp="1"/>
          </p:cNvSpPr>
          <p:nvPr>
            <p:ph type="title" hasCustomPrompt="1"/>
          </p:nvPr>
        </p:nvSpPr>
        <p:spPr>
          <a:xfrm>
            <a:off x="449263" y="734293"/>
            <a:ext cx="6408737" cy="1501435"/>
          </a:xfrm>
        </p:spPr>
        <p:txBody>
          <a:bodyPr anchor="b" anchorCtr="0">
            <a:noAutofit/>
          </a:bodyPr>
          <a:lstStyle>
            <a:lvl1pPr algn="l">
              <a:lnSpc>
                <a:spcPts val="6500"/>
              </a:lnSpc>
              <a:defRPr sz="4800" b="1" cap="none" baseline="0"/>
            </a:lvl1pPr>
          </a:lstStyle>
          <a:p>
            <a:r>
              <a:rPr lang="en-US" noProof="0" dirty="0"/>
              <a:t>&lt;Insert section title&gt;</a:t>
            </a:r>
          </a:p>
        </p:txBody>
      </p:sp>
      <p:sp>
        <p:nvSpPr>
          <p:cNvPr id="3" name="Text Placeholder 2"/>
          <p:cNvSpPr>
            <a:spLocks noGrp="1"/>
          </p:cNvSpPr>
          <p:nvPr>
            <p:ph type="body" idx="1" hasCustomPrompt="1"/>
          </p:nvPr>
        </p:nvSpPr>
        <p:spPr>
          <a:xfrm>
            <a:off x="449263" y="2486199"/>
            <a:ext cx="6408737" cy="1005606"/>
          </a:xfrm>
          <a:prstGeom prst="rect">
            <a:avLst/>
          </a:prstGeom>
        </p:spPr>
        <p:txBody>
          <a:bodyPr anchor="t" anchorCtr="0">
            <a:noAutofit/>
          </a:bodyPr>
          <a:lstStyle>
            <a:lvl1pPr marL="0" indent="0">
              <a:spcBef>
                <a:spcPts val="0"/>
              </a:spcBef>
              <a:buNone/>
              <a:defRPr sz="2400" b="1" baseline="0">
                <a:solidFill>
                  <a:schemeClr val="accent2"/>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noProof="0" dirty="0"/>
              <a:t>&lt;Insert section summary or subtitle&gt;</a:t>
            </a:r>
          </a:p>
        </p:txBody>
      </p:sp>
    </p:spTree>
    <p:extLst>
      <p:ext uri="{BB962C8B-B14F-4D97-AF65-F5344CB8AC3E}">
        <p14:creationId xmlns:p14="http://schemas.microsoft.com/office/powerpoint/2010/main" val="2938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Content</a:t>
            </a:r>
          </a:p>
        </p:txBody>
      </p:sp>
      <p:sp>
        <p:nvSpPr>
          <p:cNvPr id="8" name="ctsSource"/>
          <p:cNvSpPr>
            <a:spLocks noGrp="1"/>
          </p:cNvSpPr>
          <p:nvPr>
            <p:ph type="body" sz="quarter" idx="12" hasCustomPrompt="1"/>
          </p:nvPr>
        </p:nvSpPr>
        <p:spPr>
          <a:xfrm>
            <a:off x="449263" y="6732165"/>
            <a:ext cx="9793287" cy="215900"/>
          </a:xfrm>
        </p:spPr>
        <p:txBody>
          <a:bodyPr anchor="b" anchorCtr="0">
            <a:noAutofit/>
          </a:bodyPr>
          <a:lstStyle>
            <a:lvl1pPr marL="0" indent="0">
              <a:buNone/>
              <a:defRPr sz="1000" i="1"/>
            </a:lvl1pPr>
          </a:lstStyle>
          <a:p>
            <a:pPr lvl="0"/>
            <a:r>
              <a:rPr lang="en-US" dirty="0"/>
              <a:t>Click to add Source/Note</a:t>
            </a:r>
          </a:p>
        </p:txBody>
      </p:sp>
      <p:sp>
        <p:nvSpPr>
          <p:cNvPr id="6" name="Content Placeholder 5"/>
          <p:cNvSpPr>
            <a:spLocks noGrp="1"/>
          </p:cNvSpPr>
          <p:nvPr>
            <p:ph sz="quarter" idx="11" hasCustomPrompt="1"/>
          </p:nvPr>
        </p:nvSpPr>
        <p:spPr>
          <a:xfrm>
            <a:off x="450000" y="1547813"/>
            <a:ext cx="9792000" cy="5111750"/>
          </a:xfrm>
        </p:spPr>
        <p:txBody>
          <a:bodyPr>
            <a:noAutofit/>
          </a:bodyPr>
          <a:lstStyle>
            <a:lvl1pPr>
              <a:defRPr baseline="0"/>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Title 6"/>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10268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no source)">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Title and Content (no source)</a:t>
            </a:r>
            <a:endParaRPr lang="da-DK"/>
          </a:p>
        </p:txBody>
      </p:sp>
      <p:sp>
        <p:nvSpPr>
          <p:cNvPr id="6" name="Content Placeholder 5"/>
          <p:cNvSpPr>
            <a:spLocks noGrp="1"/>
          </p:cNvSpPr>
          <p:nvPr>
            <p:ph sz="quarter" idx="11" hasCustomPrompt="1"/>
          </p:nvPr>
        </p:nvSpPr>
        <p:spPr>
          <a:xfrm>
            <a:off x="450000" y="1547813"/>
            <a:ext cx="9792000" cy="5111750"/>
          </a:xfrm>
        </p:spPr>
        <p:txBody>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136031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Title and Two Content</a:t>
            </a:r>
          </a:p>
        </p:txBody>
      </p:sp>
      <p:sp>
        <p:nvSpPr>
          <p:cNvPr id="11" name="ctsSource2"/>
          <p:cNvSpPr>
            <a:spLocks noGrp="1"/>
          </p:cNvSpPr>
          <p:nvPr>
            <p:ph type="body" sz="quarter" idx="14" hasCustomPrompt="1"/>
          </p:nvPr>
        </p:nvSpPr>
        <p:spPr>
          <a:xfrm>
            <a:off x="5526551"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9" name="ctsSource1"/>
          <p:cNvSpPr>
            <a:spLocks noGrp="1"/>
          </p:cNvSpPr>
          <p:nvPr>
            <p:ph type="body" sz="quarter" idx="13" hasCustomPrompt="1"/>
          </p:nvPr>
        </p:nvSpPr>
        <p:spPr>
          <a:xfrm>
            <a:off x="449263" y="6732289"/>
            <a:ext cx="4715999" cy="215900"/>
          </a:xfrm>
        </p:spPr>
        <p:txBody>
          <a:bodyPr anchor="b" anchorCtr="0">
            <a:noAutofit/>
          </a:bodyPr>
          <a:lstStyle>
            <a:lvl1pPr marL="0" indent="0">
              <a:buNone/>
              <a:defRPr sz="1000" i="1"/>
            </a:lvl1pPr>
          </a:lstStyle>
          <a:p>
            <a:pPr lvl="0"/>
            <a:r>
              <a:rPr lang="en-US" dirty="0"/>
              <a:t>Click to add Source/Note</a:t>
            </a:r>
            <a:endParaRPr lang="da-DK" dirty="0"/>
          </a:p>
        </p:txBody>
      </p:sp>
      <p:sp>
        <p:nvSpPr>
          <p:cNvPr id="6" name="Content Placeholder 5"/>
          <p:cNvSpPr>
            <a:spLocks noGrp="1"/>
          </p:cNvSpPr>
          <p:nvPr>
            <p:ph sz="quarter" idx="11" hasCustomPrompt="1"/>
          </p:nvPr>
        </p:nvSpPr>
        <p:spPr>
          <a:xfrm>
            <a:off x="449262" y="1547813"/>
            <a:ext cx="4716000" cy="5111750"/>
          </a:xfrm>
        </p:spPr>
        <p:txBody>
          <a:bodyPr>
            <a:noAutofit/>
          </a:bodyPr>
          <a:lstStyle>
            <a:lvl1pPr>
              <a:defRPr/>
            </a:lvl1p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10" name="Content Placeholder 5"/>
          <p:cNvSpPr>
            <a:spLocks noGrp="1"/>
          </p:cNvSpPr>
          <p:nvPr>
            <p:ph sz="quarter" idx="12" hasCustomPrompt="1"/>
          </p:nvPr>
        </p:nvSpPr>
        <p:spPr>
          <a:xfrm>
            <a:off x="5526000" y="1547813"/>
            <a:ext cx="4716000" cy="5111750"/>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a-DK" dirty="0"/>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24020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Two Boxes</a:t>
            </a:r>
          </a:p>
        </p:txBody>
      </p:sp>
      <p:sp>
        <p:nvSpPr>
          <p:cNvPr id="10" name="ctsSource2"/>
          <p:cNvSpPr>
            <a:spLocks noGrp="1"/>
          </p:cNvSpPr>
          <p:nvPr>
            <p:ph type="body" sz="quarter" idx="14" hasCustomPrompt="1"/>
          </p:nvPr>
        </p:nvSpPr>
        <p:spPr>
          <a:xfrm>
            <a:off x="5526551"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13" name="ctsSource1"/>
          <p:cNvSpPr>
            <a:spLocks noGrp="1"/>
          </p:cNvSpPr>
          <p:nvPr>
            <p:ph type="body" sz="quarter" idx="13" hasCustomPrompt="1"/>
          </p:nvPr>
        </p:nvSpPr>
        <p:spPr>
          <a:xfrm>
            <a:off x="449263" y="6732165"/>
            <a:ext cx="4715999" cy="215900"/>
          </a:xfrm>
        </p:spPr>
        <p:txBody>
          <a:bodyPr anchor="b" anchorCtr="0">
            <a:noAutofit/>
          </a:bodyPr>
          <a:lstStyle>
            <a:lvl1pPr marL="0" indent="0">
              <a:buNone/>
              <a:defRPr sz="1000" i="1"/>
            </a:lvl1pPr>
          </a:lstStyle>
          <a:p>
            <a:pPr lvl="0"/>
            <a:r>
              <a:rPr lang="en-US" dirty="0"/>
              <a:t>Click to add Source/Note</a:t>
            </a:r>
          </a:p>
        </p:txBody>
      </p:sp>
      <p:sp>
        <p:nvSpPr>
          <p:cNvPr id="3"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5"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1" name="Content Placeholder 5"/>
          <p:cNvSpPr>
            <a:spLocks noGrp="1"/>
          </p:cNvSpPr>
          <p:nvPr>
            <p:ph sz="quarter" idx="11" hasCustomPrompt="1"/>
          </p:nvPr>
        </p:nvSpPr>
        <p:spPr>
          <a:xfrm>
            <a:off x="449262"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2" hasCustomPrompt="1"/>
          </p:nvPr>
        </p:nvSpPr>
        <p:spPr>
          <a:xfrm>
            <a:off x="5526000" y="1979257"/>
            <a:ext cx="4716000" cy="4680305"/>
          </a:xfrm>
        </p:spPr>
        <p:txBody>
          <a:bodyPr>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140962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Boxes">
    <p:spTree>
      <p:nvGrpSpPr>
        <p:cNvPr id="1" name=""/>
        <p:cNvGrpSpPr/>
        <p:nvPr/>
      </p:nvGrpSpPr>
      <p:grpSpPr>
        <a:xfrm>
          <a:off x="0" y="0"/>
          <a:ext cx="0" cy="0"/>
          <a:chOff x="0" y="0"/>
          <a:chExt cx="0" cy="0"/>
        </a:xfrm>
      </p:grpSpPr>
      <p:sp>
        <p:nvSpPr>
          <p:cNvPr id="3"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Three Boxes</a:t>
            </a:r>
          </a:p>
        </p:txBody>
      </p:sp>
      <p:sp>
        <p:nvSpPr>
          <p:cNvPr id="8" name="Content Placeholder 5"/>
          <p:cNvSpPr>
            <a:spLocks noGrp="1"/>
          </p:cNvSpPr>
          <p:nvPr>
            <p:ph sz="quarter" idx="12" hasCustomPrompt="1"/>
          </p:nvPr>
        </p:nvSpPr>
        <p:spPr>
          <a:xfrm>
            <a:off x="72183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Content Placeholder 5"/>
          <p:cNvSpPr>
            <a:spLocks noGrp="1"/>
          </p:cNvSpPr>
          <p:nvPr>
            <p:ph sz="quarter" idx="13" hasCustomPrompt="1"/>
          </p:nvPr>
        </p:nvSpPr>
        <p:spPr>
          <a:xfrm>
            <a:off x="383381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5"/>
          <p:cNvSpPr>
            <a:spLocks noGrp="1"/>
          </p:cNvSpPr>
          <p:nvPr>
            <p:ph sz="quarter" idx="14" hasCustomPrompt="1"/>
          </p:nvPr>
        </p:nvSpPr>
        <p:spPr>
          <a:xfrm>
            <a:off x="449263" y="1986302"/>
            <a:ext cx="3024187" cy="4673261"/>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3" name="Text Placeholder 2"/>
          <p:cNvSpPr>
            <a:spLocks noGrp="1"/>
          </p:cNvSpPr>
          <p:nvPr>
            <p:ph type="body" idx="1" hasCustomPrompt="1"/>
          </p:nvPr>
        </p:nvSpPr>
        <p:spPr>
          <a:xfrm>
            <a:off x="4492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4" name="Text Placeholder 2"/>
          <p:cNvSpPr>
            <a:spLocks noGrp="1"/>
          </p:cNvSpPr>
          <p:nvPr>
            <p:ph type="body" idx="15" hasCustomPrompt="1"/>
          </p:nvPr>
        </p:nvSpPr>
        <p:spPr>
          <a:xfrm>
            <a:off x="383381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5" name="Text Placeholder 2"/>
          <p:cNvSpPr>
            <a:spLocks noGrp="1"/>
          </p:cNvSpPr>
          <p:nvPr>
            <p:ph type="body" idx="16" hasCustomPrompt="1"/>
          </p:nvPr>
        </p:nvSpPr>
        <p:spPr>
          <a:xfrm>
            <a:off x="7218363" y="1554634"/>
            <a:ext cx="3024187"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2" name="Title 1"/>
          <p:cNvSpPr>
            <a:spLocks noGrp="1"/>
          </p:cNvSpPr>
          <p:nvPr>
            <p:ph type="title"/>
          </p:nvPr>
        </p:nvSpPr>
        <p:spPr/>
        <p:txBody>
          <a:bodyPr/>
          <a:lstStyle/>
          <a:p>
            <a:r>
              <a:rPr lang="en-US"/>
              <a:t>Click to edit Master title style</a:t>
            </a:r>
            <a:endParaRPr lang="da-DK"/>
          </a:p>
        </p:txBody>
      </p:sp>
    </p:spTree>
    <p:extLst>
      <p:ext uri="{BB962C8B-B14F-4D97-AF65-F5344CB8AC3E}">
        <p14:creationId xmlns:p14="http://schemas.microsoft.com/office/powerpoint/2010/main" val="381062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4" name="ctsLYN" hidden="1"/>
          <p:cNvSpPr/>
          <p:nvPr userDrawn="1"/>
        </p:nvSpPr>
        <p:spPr>
          <a:xfrm>
            <a:off x="0" y="0"/>
            <a:ext cx="0" cy="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a:t>Four Boxes</a:t>
            </a:r>
          </a:p>
        </p:txBody>
      </p:sp>
      <p:sp>
        <p:nvSpPr>
          <p:cNvPr id="6" name="Content Placeholder 5"/>
          <p:cNvSpPr>
            <a:spLocks noGrp="1"/>
          </p:cNvSpPr>
          <p:nvPr>
            <p:ph sz="quarter" idx="13" hasCustomPrompt="1"/>
          </p:nvPr>
        </p:nvSpPr>
        <p:spPr>
          <a:xfrm>
            <a:off x="449262"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3" name="Content Placeholder 5"/>
          <p:cNvSpPr>
            <a:spLocks noGrp="1"/>
          </p:cNvSpPr>
          <p:nvPr>
            <p:ph sz="quarter" idx="14" hasCustomPrompt="1"/>
          </p:nvPr>
        </p:nvSpPr>
        <p:spPr>
          <a:xfrm>
            <a:off x="5526000" y="1979258"/>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4" name="Content Placeholder 5"/>
          <p:cNvSpPr>
            <a:spLocks noGrp="1"/>
          </p:cNvSpPr>
          <p:nvPr>
            <p:ph sz="quarter" idx="15" hasCustomPrompt="1"/>
          </p:nvPr>
        </p:nvSpPr>
        <p:spPr>
          <a:xfrm>
            <a:off x="449262" y="4644265"/>
            <a:ext cx="4716000" cy="2033524"/>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5" name="Content Placeholder 5"/>
          <p:cNvSpPr>
            <a:spLocks noGrp="1"/>
          </p:cNvSpPr>
          <p:nvPr>
            <p:ph sz="quarter" idx="16" hasCustomPrompt="1"/>
          </p:nvPr>
        </p:nvSpPr>
        <p:spPr>
          <a:xfrm>
            <a:off x="5526000" y="4644265"/>
            <a:ext cx="4716000" cy="2016480"/>
          </a:xfrm>
        </p:spPr>
        <p:txBody>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1" name="Text Placeholder 2"/>
          <p:cNvSpPr>
            <a:spLocks noGrp="1"/>
          </p:cNvSpPr>
          <p:nvPr>
            <p:ph type="body" idx="1" hasCustomPrompt="1"/>
          </p:nvPr>
        </p:nvSpPr>
        <p:spPr>
          <a:xfrm>
            <a:off x="449263"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2" name="Text Placeholder 4"/>
          <p:cNvSpPr>
            <a:spLocks noGrp="1"/>
          </p:cNvSpPr>
          <p:nvPr>
            <p:ph type="body" sz="quarter" idx="3" hasCustomPrompt="1"/>
          </p:nvPr>
        </p:nvSpPr>
        <p:spPr>
          <a:xfrm>
            <a:off x="5524500" y="1547589"/>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6" name="Text Placeholder 2"/>
          <p:cNvSpPr>
            <a:spLocks noGrp="1"/>
          </p:cNvSpPr>
          <p:nvPr>
            <p:ph type="body" idx="17" hasCustomPrompt="1"/>
          </p:nvPr>
        </p:nvSpPr>
        <p:spPr>
          <a:xfrm>
            <a:off x="449263"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17" name="Text Placeholder 4"/>
          <p:cNvSpPr>
            <a:spLocks noGrp="1"/>
          </p:cNvSpPr>
          <p:nvPr>
            <p:ph type="body" sz="quarter" idx="18" hasCustomPrompt="1"/>
          </p:nvPr>
        </p:nvSpPr>
        <p:spPr>
          <a:xfrm>
            <a:off x="5524500" y="4211638"/>
            <a:ext cx="4716000" cy="360000"/>
          </a:xfrm>
          <a:prstGeom prst="rect">
            <a:avLst/>
          </a:prstGeom>
        </p:spPr>
        <p:txBody>
          <a:bodyPr anchor="t" anchorCtr="0">
            <a:noAutofit/>
          </a:bodyPr>
          <a:lstStyle>
            <a:lvl1pPr marL="0" indent="0">
              <a:spcBef>
                <a:spcPts val="0"/>
              </a:spcBef>
              <a:buNone/>
              <a:defRPr sz="1600" b="1" baseline="0">
                <a:solidFill>
                  <a:schemeClr val="accent2"/>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noProof="0" dirty="0"/>
              <a:t>&lt;Insert heading&gt;</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8947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tsSectionHeader" hidden="1"/>
          <p:cNvSpPr txBox="1"/>
          <p:nvPr/>
        </p:nvSpPr>
        <p:spPr>
          <a:xfrm>
            <a:off x="449263" y="251445"/>
            <a:ext cx="6408810" cy="169277"/>
          </a:xfrm>
          <a:prstGeom prst="rect">
            <a:avLst/>
          </a:prstGeom>
          <a:noFill/>
        </p:spPr>
        <p:txBody>
          <a:bodyPr wrap="square" lIns="0" tIns="0" rIns="0" bIns="0" rtlCol="0">
            <a:spAutoFit/>
          </a:bodyPr>
          <a:lstStyle/>
          <a:p>
            <a:pPr marL="0" indent="0">
              <a:buNone/>
            </a:pPr>
            <a:r>
              <a:rPr lang="da-DK" sz="1100" b="1" dirty="0"/>
              <a:t>&lt;Section</a:t>
            </a:r>
            <a:r>
              <a:rPr lang="da-DK" sz="1100" b="1" baseline="0" dirty="0"/>
              <a:t> header&gt;</a:t>
            </a:r>
            <a:endParaRPr lang="da-DK" sz="1100" b="1" dirty="0"/>
          </a:p>
        </p:txBody>
      </p:sp>
      <p:grpSp>
        <p:nvGrpSpPr>
          <p:cNvPr id="44" name="ctsGrid" hidden="1"/>
          <p:cNvGrpSpPr/>
          <p:nvPr/>
        </p:nvGrpSpPr>
        <p:grpSpPr>
          <a:xfrm>
            <a:off x="-342726" y="-396627"/>
            <a:ext cx="11377264" cy="8305568"/>
            <a:chOff x="-325663" y="-397872"/>
            <a:chExt cx="10678538" cy="7516818"/>
          </a:xfrm>
        </p:grpSpPr>
        <p:grpSp>
          <p:nvGrpSpPr>
            <p:cNvPr id="45" name="Left Arrows"/>
            <p:cNvGrpSpPr/>
            <p:nvPr userDrawn="1"/>
          </p:nvGrpSpPr>
          <p:grpSpPr>
            <a:xfrm>
              <a:off x="-325663" y="1166200"/>
              <a:ext cx="10678538" cy="4822554"/>
              <a:chOff x="-325663" y="1166200"/>
              <a:chExt cx="10678538" cy="4822554"/>
            </a:xfrm>
          </p:grpSpPr>
          <p:cxnSp>
            <p:nvCxnSpPr>
              <p:cNvPr id="60" name="Straight Arrow Connector 59"/>
              <p:cNvCxnSpPr/>
              <p:nvPr userDrawn="1"/>
            </p:nvCxnSpPr>
            <p:spPr>
              <a:xfrm>
                <a:off x="-325663"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userDrawn="1"/>
            </p:nvCxnSpPr>
            <p:spPr>
              <a:xfrm>
                <a:off x="-325663"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userDrawn="1"/>
            </p:nvCxnSpPr>
            <p:spPr>
              <a:xfrm rot="10800000">
                <a:off x="10082869" y="116620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userDrawn="1"/>
            </p:nvCxnSpPr>
            <p:spPr>
              <a:xfrm rot="10800000">
                <a:off x="10082874" y="1361709"/>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userDrawn="1"/>
            </p:nvCxnSpPr>
            <p:spPr>
              <a:xfrm>
                <a:off x="-325663" y="3577477"/>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userDrawn="1"/>
            </p:nvCxnSpPr>
            <p:spPr>
              <a:xfrm>
                <a:off x="-325663"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userDrawn="1"/>
            </p:nvCxnSpPr>
            <p:spPr>
              <a:xfrm rot="10800000">
                <a:off x="10082875" y="3577478"/>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userDrawn="1"/>
            </p:nvCxnSpPr>
            <p:spPr>
              <a:xfrm rot="10800000">
                <a:off x="10082875" y="377298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userDrawn="1"/>
            </p:nvCxnSpPr>
            <p:spPr>
              <a:xfrm>
                <a:off x="-325663"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userDrawn="1"/>
            </p:nvCxnSpPr>
            <p:spPr>
              <a:xfrm rot="10800000">
                <a:off x="10082874" y="5988754"/>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6" name="Top Arrows"/>
            <p:cNvGrpSpPr/>
            <p:nvPr userDrawn="1"/>
          </p:nvGrpSpPr>
          <p:grpSpPr>
            <a:xfrm>
              <a:off x="417779" y="-397872"/>
              <a:ext cx="9191653" cy="7516818"/>
              <a:chOff x="417779" y="-397872"/>
              <a:chExt cx="9191653" cy="7516818"/>
            </a:xfrm>
          </p:grpSpPr>
          <p:cxnSp>
            <p:nvCxnSpPr>
              <p:cNvPr id="50" name="Straight Arrow Connector 49"/>
              <p:cNvCxnSpPr/>
              <p:nvPr userDrawn="1"/>
            </p:nvCxnSpPr>
            <p:spPr>
              <a:xfrm rot="16200000" flipH="1">
                <a:off x="282779"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userDrawn="1"/>
            </p:nvCxnSpPr>
            <p:spPr>
              <a:xfrm rot="16200000" flipH="1">
                <a:off x="9474432" y="-262871"/>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userDrawn="1"/>
            </p:nvCxnSpPr>
            <p:spPr>
              <a:xfrm rot="16200000" flipH="1">
                <a:off x="3121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userDrawn="1"/>
            </p:nvCxnSpPr>
            <p:spPr>
              <a:xfrm rot="16200000" flipH="1">
                <a:off x="3459377"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userDrawn="1"/>
            </p:nvCxnSpPr>
            <p:spPr>
              <a:xfrm rot="16200000" flipH="1">
                <a:off x="6297905"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userDrawn="1"/>
            </p:nvCxnSpPr>
            <p:spPr>
              <a:xfrm rot="16200000" flipH="1">
                <a:off x="6636068" y="-262872"/>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userDrawn="1"/>
            </p:nvCxnSpPr>
            <p:spPr>
              <a:xfrm rot="5400000" flipH="1">
                <a:off x="3121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userDrawn="1"/>
            </p:nvCxnSpPr>
            <p:spPr>
              <a:xfrm rot="5400000" flipH="1">
                <a:off x="3459377"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userDrawn="1"/>
            </p:nvCxnSpPr>
            <p:spPr>
              <a:xfrm rot="5400000" flipH="1">
                <a:off x="6297905"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userDrawn="1"/>
            </p:nvCxnSpPr>
            <p:spPr>
              <a:xfrm rot="5400000" flipH="1">
                <a:off x="6636068"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userDrawn="1"/>
            </p:nvCxnSpPr>
            <p:spPr>
              <a:xfrm rot="16200000" flipH="1">
                <a:off x="4702668"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userDrawn="1"/>
            </p:nvCxnSpPr>
            <p:spPr>
              <a:xfrm rot="16200000" flipH="1">
                <a:off x="5046232" y="-224990"/>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userDrawn="1"/>
            </p:nvCxnSpPr>
            <p:spPr>
              <a:xfrm rot="5400000" flipH="1">
                <a:off x="4707674"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userDrawn="1"/>
            </p:nvCxnSpPr>
            <p:spPr>
              <a:xfrm rot="5400000" flipH="1">
                <a:off x="5043253"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7" name="Bottom Arrows"/>
            <p:cNvGrpSpPr/>
            <p:nvPr userDrawn="1"/>
          </p:nvGrpSpPr>
          <p:grpSpPr>
            <a:xfrm>
              <a:off x="417779" y="6848946"/>
              <a:ext cx="9191652" cy="270000"/>
              <a:chOff x="417779" y="6848946"/>
              <a:chExt cx="9191652" cy="270000"/>
            </a:xfrm>
          </p:grpSpPr>
          <p:cxnSp>
            <p:nvCxnSpPr>
              <p:cNvPr id="48" name="Straight Arrow Connector 47"/>
              <p:cNvCxnSpPr/>
              <p:nvPr userDrawn="1"/>
            </p:nvCxnSpPr>
            <p:spPr>
              <a:xfrm rot="5400000" flipH="1" flipV="1">
                <a:off x="282779"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userDrawn="1"/>
            </p:nvCxnSpPr>
            <p:spPr>
              <a:xfrm rot="5400000" flipH="1" flipV="1">
                <a:off x="9474431" y="6983946"/>
                <a:ext cx="270000" cy="0"/>
              </a:xfrm>
              <a:prstGeom prst="straightConnector1">
                <a:avLst/>
              </a:prstGeom>
              <a:ln w="3175">
                <a:solidFill>
                  <a:schemeClr val="accent5"/>
                </a:solidFill>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69" name="DotsGrid"/>
          <p:cNvPicPr>
            <a:picLocks noChangeAspect="1"/>
          </p:cNvPicPr>
          <p:nvPr/>
        </p:nvPicPr>
        <p:blipFill>
          <a:blip r:embed="rId18"/>
          <a:stretch>
            <a:fillRect/>
          </a:stretch>
        </p:blipFill>
        <p:spPr>
          <a:xfrm>
            <a:off x="7218363" y="0"/>
            <a:ext cx="3473450" cy="663869"/>
          </a:xfrm>
          <a:prstGeom prst="rect">
            <a:avLst/>
          </a:prstGeom>
        </p:spPr>
      </p:pic>
      <p:cxnSp>
        <p:nvCxnSpPr>
          <p:cNvPr id="39" name="Straight Connector 38"/>
          <p:cNvCxnSpPr/>
          <p:nvPr/>
        </p:nvCxnSpPr>
        <p:spPr>
          <a:xfrm>
            <a:off x="449263" y="7020197"/>
            <a:ext cx="9793287"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Logo"/>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06399" y="7092205"/>
            <a:ext cx="1568504" cy="378642"/>
          </a:xfrm>
          <a:prstGeom prst="rect">
            <a:avLst/>
          </a:prstGeom>
          <a:noFill/>
          <a:ln>
            <a:noFill/>
          </a:ln>
        </p:spPr>
      </p:pic>
      <p:sp>
        <p:nvSpPr>
          <p:cNvPr id="42" name="ctsSlideNumber"/>
          <p:cNvSpPr txBox="1"/>
          <p:nvPr/>
        </p:nvSpPr>
        <p:spPr>
          <a:xfrm>
            <a:off x="449263" y="7092245"/>
            <a:ext cx="360000" cy="360000"/>
          </a:xfrm>
          <a:prstGeom prst="rect">
            <a:avLst/>
          </a:prstGeom>
        </p:spPr>
        <p:txBody>
          <a:bodyPr vert="horz" lIns="0" tIns="0" rIns="0" bIns="0" rtlCol="0" anchor="t" anchorCtr="0">
            <a:noAutofit/>
          </a:bodyPr>
          <a:lstStyle>
            <a:defPPr>
              <a:defRPr lang="en-US"/>
            </a:defPPr>
            <a:lvl1pPr>
              <a:defRPr sz="1100" b="1">
                <a:solidFill>
                  <a:schemeClr val="tx2"/>
                </a:solidFill>
              </a:defRPr>
            </a:lvl1pPr>
          </a:lstStyle>
          <a:p>
            <a:pPr marL="0" lvl="0" indent="0">
              <a:buNone/>
            </a:pPr>
            <a:fld id="{7E0AAB16-D600-4C3A-90DB-32574670924F}" type="slidenum">
              <a:rPr lang="en-US" smtClean="0"/>
              <a:pPr marL="0" lvl="0" indent="0">
                <a:buNone/>
              </a:pPr>
              <a:t>‹#›</a:t>
            </a:fld>
            <a:endParaRPr lang="en-US" noProof="0" dirty="0"/>
          </a:p>
        </p:txBody>
      </p:sp>
      <p:sp>
        <p:nvSpPr>
          <p:cNvPr id="43" name="ctsFooter"/>
          <p:cNvSpPr txBox="1"/>
          <p:nvPr/>
        </p:nvSpPr>
        <p:spPr>
          <a:xfrm>
            <a:off x="881410" y="7092245"/>
            <a:ext cx="7344816" cy="221231"/>
          </a:xfrm>
          <a:prstGeom prst="rect">
            <a:avLst/>
          </a:prstGeom>
        </p:spPr>
        <p:txBody>
          <a:bodyPr vert="horz" lIns="0" tIns="0" rIns="0" bIns="0" rtlCol="0" anchor="t" anchorCtr="0">
            <a:noAutofit/>
          </a:bodyPr>
          <a:lstStyle>
            <a:defPPr>
              <a:defRPr lang="en-US"/>
            </a:defPPr>
            <a:lvl1pPr>
              <a:defRPr sz="1100">
                <a:solidFill>
                  <a:schemeClr val="tx2"/>
                </a:solidFill>
              </a:defRPr>
            </a:lvl1pPr>
          </a:lstStyle>
          <a:p>
            <a:pPr marL="0" marR="0" lvl="0" indent="0" algn="l" defTabSz="1007943" rtl="0" eaLnBrk="1" fontAlgn="auto" latinLnBrk="0" hangingPunct="1">
              <a:lnSpc>
                <a:spcPct val="100000"/>
              </a:lnSpc>
              <a:spcBef>
                <a:spcPts val="0"/>
              </a:spcBef>
              <a:spcAft>
                <a:spcPts val="0"/>
              </a:spcAft>
              <a:buClr>
                <a:schemeClr val="accent2"/>
              </a:buClr>
              <a:buSzPct val="90000"/>
              <a:buFont typeface="Arial" panose="020B0604020202020204" pitchFamily="34" charset="0"/>
              <a:buNone/>
              <a:tabLst/>
              <a:defRPr/>
            </a:pPr>
            <a:r>
              <a:rPr lang="en-US" noProof="0" smtClean="0"/>
              <a:t>April 28, 2017</a:t>
            </a:r>
            <a:endParaRPr lang="en-US" noProof="0" dirty="0"/>
          </a:p>
        </p:txBody>
      </p:sp>
      <p:sp>
        <p:nvSpPr>
          <p:cNvPr id="2" name="ctsMasterTitlePlaceholder"/>
          <p:cNvSpPr>
            <a:spLocks noGrp="1"/>
          </p:cNvSpPr>
          <p:nvPr>
            <p:ph type="title"/>
          </p:nvPr>
        </p:nvSpPr>
        <p:spPr>
          <a:xfrm>
            <a:off x="449263" y="467520"/>
            <a:ext cx="6769100" cy="864046"/>
          </a:xfrm>
          <a:prstGeom prst="rect">
            <a:avLst/>
          </a:prstGeom>
        </p:spPr>
        <p:txBody>
          <a:bodyPr vert="horz" lIns="0" tIns="0" rIns="0" bIns="0" rtlCol="0" anchor="t" anchorCtr="0">
            <a:noAutofit/>
          </a:bodyPr>
          <a:lstStyle/>
          <a:p>
            <a:pPr lvl="0"/>
            <a:endParaRPr lang="en-US" noProof="0" dirty="0"/>
          </a:p>
        </p:txBody>
      </p:sp>
      <p:sp>
        <p:nvSpPr>
          <p:cNvPr id="4" name="ctsMasterTextPlaceholder"/>
          <p:cNvSpPr>
            <a:spLocks noGrp="1"/>
          </p:cNvSpPr>
          <p:nvPr>
            <p:ph type="body" idx="1"/>
          </p:nvPr>
        </p:nvSpPr>
        <p:spPr>
          <a:xfrm>
            <a:off x="450000" y="1547813"/>
            <a:ext cx="9792000" cy="5111750"/>
          </a:xfrm>
          <a:prstGeom prst="rect">
            <a:avLst/>
          </a:prstGeom>
        </p:spPr>
        <p:txBody>
          <a:bodyPr vert="horz" lIns="0" tIns="0" rIns="0" bIns="0" rtlCol="0">
            <a:noAutofit/>
          </a:bodyPr>
          <a:lstStyle/>
          <a:p>
            <a:pPr lvl="0"/>
            <a:r>
              <a:rPr lang="en-US" dirty="0"/>
              <a:t>Insert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93937190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8" r:id="rId5"/>
    <p:sldLayoutId id="2147483652" r:id="rId6"/>
    <p:sldLayoutId id="2147483653" r:id="rId7"/>
    <p:sldLayoutId id="2147483664" r:id="rId8"/>
    <p:sldLayoutId id="2147483661" r:id="rId9"/>
    <p:sldLayoutId id="2147483665" r:id="rId10"/>
    <p:sldLayoutId id="2147483662" r:id="rId11"/>
    <p:sldLayoutId id="2147483667" r:id="rId12"/>
    <p:sldLayoutId id="2147483654" r:id="rId13"/>
    <p:sldLayoutId id="2147483655" r:id="rId14"/>
    <p:sldLayoutId id="2147483669" r:id="rId15"/>
    <p:sldLayoutId id="2147483666" r:id="rId16"/>
  </p:sldLayoutIdLst>
  <p:hf hdr="0" ftr="0"/>
  <p:txStyles>
    <p:titleStyle>
      <a:lvl1pPr algn="l" defTabSz="1007943" rtl="0" eaLnBrk="1" latinLnBrk="0" hangingPunct="1">
        <a:lnSpc>
          <a:spcPct val="90000"/>
        </a:lnSpc>
        <a:spcBef>
          <a:spcPct val="0"/>
        </a:spcBef>
        <a:buNone/>
        <a:defRPr lang="en-US" sz="3200" b="1" kern="1200" baseline="0" dirty="0">
          <a:solidFill>
            <a:schemeClr val="tx1"/>
          </a:solidFill>
          <a:latin typeface="+mj-lt"/>
          <a:ea typeface="+mj-ea"/>
          <a:cs typeface="+mj-cs"/>
        </a:defRPr>
      </a:lvl1pPr>
    </p:titleStyle>
    <p:bodyStyle>
      <a:lvl1pPr marL="180975" indent="-180975" algn="l" defTabSz="1007943" rtl="0" eaLnBrk="1" latinLnBrk="0" hangingPunct="1">
        <a:spcBef>
          <a:spcPts val="600"/>
        </a:spcBef>
        <a:buClr>
          <a:schemeClr val="accent2"/>
        </a:buClr>
        <a:buSzPct val="90000"/>
        <a:buFont typeface="Arial" panose="020B0604020202020204" pitchFamily="34" charset="0"/>
        <a:buChar char="●"/>
        <a:defRPr sz="1400" kern="1200" baseline="0">
          <a:solidFill>
            <a:schemeClr val="tx1"/>
          </a:solidFill>
          <a:latin typeface="+mn-lt"/>
          <a:ea typeface="+mn-ea"/>
          <a:cs typeface="+mn-cs"/>
        </a:defRPr>
      </a:lvl1pPr>
      <a:lvl2pPr marL="361950" indent="-180975" algn="l" defTabSz="1007943" rtl="0" eaLnBrk="1" latinLnBrk="0" hangingPunct="1">
        <a:spcBef>
          <a:spcPts val="300"/>
        </a:spcBef>
        <a:buClr>
          <a:schemeClr val="accent2"/>
        </a:buClr>
        <a:buSzPct val="100000"/>
        <a:buFont typeface="Arial" panose="020B0604020202020204" pitchFamily="34" charset="0"/>
        <a:buChar char="–"/>
        <a:defRPr lang="en-US" sz="1400" kern="1200" noProof="0" dirty="0">
          <a:solidFill>
            <a:schemeClr val="tx1"/>
          </a:solidFill>
          <a:latin typeface="+mn-lt"/>
          <a:ea typeface="+mn-ea"/>
          <a:cs typeface="+mn-cs"/>
        </a:defRPr>
      </a:lvl2pPr>
      <a:lvl3pPr marL="54292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3pPr>
      <a:lvl4pPr marL="72390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4pPr>
      <a:lvl5pPr marL="904875"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5pPr>
      <a:lvl6pPr marL="1085850" indent="-180975" algn="l" defTabSz="1007943" rtl="0" eaLnBrk="1" latinLnBrk="0" hangingPunct="1">
        <a:spcBef>
          <a:spcPts val="300"/>
        </a:spcBef>
        <a:buClr>
          <a:schemeClr val="accent2"/>
        </a:buClr>
        <a:buFont typeface="Arial" panose="020B0604020202020204" pitchFamily="34" charset="0"/>
        <a:buChar char="–"/>
        <a:defRPr lang="en-US" sz="1400" kern="1200" noProof="0" dirty="0">
          <a:solidFill>
            <a:schemeClr val="tx1"/>
          </a:solidFill>
          <a:latin typeface="+mn-lt"/>
          <a:ea typeface="+mn-ea"/>
          <a:cs typeface="+mn-cs"/>
        </a:defRPr>
      </a:lvl6pPr>
      <a:lvl7pPr marL="126682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7pPr>
      <a:lvl8pPr marL="1447800"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8pPr>
      <a:lvl9pPr marL="1628775" indent="-180975" algn="l" defTabSz="1007943" rtl="0" eaLnBrk="1" latinLnBrk="0" hangingPunct="1">
        <a:spcBef>
          <a:spcPts val="300"/>
        </a:spcBef>
        <a:buClr>
          <a:schemeClr val="accent2"/>
        </a:buClr>
        <a:buFont typeface="Arial" panose="020B0604020202020204" pitchFamily="34" charset="0"/>
        <a:buChar char="•"/>
        <a:defRPr lang="en-US" sz="1400" kern="1200" baseline="0" noProof="0" dirty="0">
          <a:solidFill>
            <a:schemeClr val="tx1"/>
          </a:solidFill>
          <a:latin typeface="+mn-lt"/>
          <a:ea typeface="+mn-ea"/>
          <a:cs typeface="+mn-cs"/>
        </a:defRPr>
      </a:lvl9pPr>
    </p:bodyStyle>
    <p:otherStyle>
      <a:defPPr>
        <a:defRPr lang="en-US"/>
      </a:defPPr>
      <a:lvl1pPr marL="0" indent="0" algn="l" defTabSz="1007943" rtl="0" eaLnBrk="1" latinLnBrk="0" hangingPunct="1">
        <a:spcBef>
          <a:spcPts val="300"/>
        </a:spcBef>
        <a:buFont typeface="Arial" panose="020B0604020202020204" pitchFamily="34" charset="0"/>
        <a:buNone/>
        <a:defRPr sz="1200" kern="1200">
          <a:solidFill>
            <a:schemeClr val="tx1"/>
          </a:solidFill>
          <a:latin typeface="+mn-lt"/>
          <a:ea typeface="+mn-ea"/>
          <a:cs typeface="+mn-cs"/>
        </a:defRPr>
      </a:lvl1pPr>
      <a:lvl2pPr marL="180975" indent="-180975" algn="l" defTabSz="1007943" rtl="0" eaLnBrk="1" latinLnBrk="0" hangingPunct="1">
        <a:buClr>
          <a:schemeClr val="accent2"/>
        </a:buClr>
        <a:buSzPct val="90000"/>
        <a:buFont typeface="Arial" panose="020B0604020202020204" pitchFamily="34" charset="0"/>
        <a:buChar char="●"/>
        <a:defRPr sz="1200" kern="1200">
          <a:solidFill>
            <a:schemeClr val="tx1"/>
          </a:solidFill>
          <a:latin typeface="+mn-lt"/>
          <a:ea typeface="+mn-ea"/>
          <a:cs typeface="+mn-cs"/>
        </a:defRPr>
      </a:lvl2pPr>
      <a:lvl3pPr marL="3619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3pPr>
      <a:lvl4pPr marL="54292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4pPr>
      <a:lvl5pPr marL="72390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5pPr>
      <a:lvl6pPr marL="904875"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6pPr>
      <a:lvl7pPr marL="1085850" indent="-180975" algn="l" defTabSz="1007943" rtl="0" eaLnBrk="1" latinLnBrk="0" hangingPunct="1">
        <a:buClr>
          <a:schemeClr val="accent2"/>
        </a:buClr>
        <a:buFont typeface="Arial" panose="020B0604020202020204" pitchFamily="34" charset="0"/>
        <a:buChar char="–"/>
        <a:defRPr sz="1200" kern="1200">
          <a:solidFill>
            <a:schemeClr val="tx1"/>
          </a:solidFill>
          <a:latin typeface="+mn-lt"/>
          <a:ea typeface="+mn-ea"/>
          <a:cs typeface="+mn-cs"/>
        </a:defRPr>
      </a:lvl7pPr>
      <a:lvl8pPr marL="1266825"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47800" indent="-180975" algn="l" defTabSz="1007943" rtl="0" eaLnBrk="1" latinLnBrk="0" hangingPunct="1">
        <a:buClr>
          <a:schemeClr val="accent2"/>
        </a:buClr>
        <a:buFont typeface="Arial" panose="020B0604020202020204" pitchFamily="34" charset="0"/>
        <a:buChar char="–"/>
        <a:defRPr sz="1200" kern="1200" baseline="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userDrawn="1">
          <p15:clr>
            <a:srgbClr val="F26B43"/>
          </p15:clr>
        </p15:guide>
        <p15:guide id="2" pos="6452" userDrawn="1">
          <p15:clr>
            <a:srgbClr val="F26B43"/>
          </p15:clr>
        </p15:guide>
        <p15:guide id="7" pos="4547" userDrawn="1">
          <p15:clr>
            <a:srgbClr val="F26B43"/>
          </p15:clr>
        </p15:guide>
        <p15:guide id="8" pos="4320" userDrawn="1">
          <p15:clr>
            <a:srgbClr val="F26B43"/>
          </p15:clr>
        </p15:guide>
        <p15:guide id="9" pos="2415" userDrawn="1">
          <p15:clr>
            <a:srgbClr val="F26B43"/>
          </p15:clr>
        </p15:guide>
        <p15:guide id="10" pos="2188" userDrawn="1">
          <p15:clr>
            <a:srgbClr val="F26B43"/>
          </p15:clr>
        </p15:guide>
        <p15:guide id="11" pos="3252" userDrawn="1">
          <p15:clr>
            <a:srgbClr val="F26B43"/>
          </p15:clr>
        </p15:guide>
        <p15:guide id="12" pos="3480" userDrawn="1">
          <p15:clr>
            <a:srgbClr val="F26B43"/>
          </p15:clr>
        </p15:guide>
        <p15:guide id="13" orient="horz" pos="2517" userDrawn="1">
          <p15:clr>
            <a:srgbClr val="F26B43"/>
          </p15:clr>
        </p15:guide>
        <p15:guide id="14" orient="horz" pos="2653" userDrawn="1">
          <p15:clr>
            <a:srgbClr val="F26B43"/>
          </p15:clr>
        </p15:guide>
        <p15:guide id="15" orient="horz" pos="975" userDrawn="1">
          <p15:clr>
            <a:srgbClr val="F26B43"/>
          </p15:clr>
        </p15:guide>
        <p15:guide id="17" orient="horz" pos="4195" userDrawn="1">
          <p15:clr>
            <a:srgbClr val="F26B43"/>
          </p15:clr>
        </p15:guide>
        <p15:guide id="19" orient="horz" pos="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ccormickml.com/2016/04/19/word2vec-tutorial-the-skip-gram-mod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da-DK" dirty="0" smtClean="0"/>
              <a:t>REGTAG</a:t>
            </a:r>
            <a:endParaRPr lang="da-DK" dirty="0"/>
          </a:p>
        </p:txBody>
      </p:sp>
      <p:sp>
        <p:nvSpPr>
          <p:cNvPr id="7" name="Subtitle 6"/>
          <p:cNvSpPr>
            <a:spLocks noGrp="1"/>
          </p:cNvSpPr>
          <p:nvPr>
            <p:ph type="subTitle" idx="1"/>
          </p:nvPr>
        </p:nvSpPr>
        <p:spPr>
          <a:xfrm>
            <a:off x="415454" y="3995738"/>
            <a:ext cx="5473337" cy="349702"/>
          </a:xfrm>
        </p:spPr>
        <p:txBody>
          <a:bodyPr/>
          <a:lstStyle/>
          <a:p>
            <a:r>
              <a:rPr lang="da-DK" dirty="0" smtClean="0"/>
              <a:t>Consultation Papers vs MiFID II</a:t>
            </a:r>
            <a:endParaRPr lang="da-DK" dirty="0"/>
          </a:p>
        </p:txBody>
      </p:sp>
      <p:sp>
        <p:nvSpPr>
          <p:cNvPr id="2" name="Date Placeholder 1"/>
          <p:cNvSpPr>
            <a:spLocks noGrp="1"/>
          </p:cNvSpPr>
          <p:nvPr>
            <p:ph type="dt" sz="half" idx="12"/>
          </p:nvPr>
        </p:nvSpPr>
        <p:spPr/>
        <p:txBody>
          <a:bodyPr/>
          <a:lstStyle/>
          <a:p>
            <a:fld id="{DBC53014-E99C-46B5-B172-CC909977DD39}" type="datetime1">
              <a:rPr lang="en-US" noProof="0" smtClean="0"/>
              <a:t>5/12/2017</a:t>
            </a:fld>
            <a:endParaRPr lang="en-US" noProof="0" dirty="0"/>
          </a:p>
        </p:txBody>
      </p:sp>
      <p:sp>
        <p:nvSpPr>
          <p:cNvPr id="4" name="Rectangle 3"/>
          <p:cNvSpPr/>
          <p:nvPr/>
        </p:nvSpPr>
        <p:spPr>
          <a:xfrm>
            <a:off x="8319903" y="4578672"/>
            <a:ext cx="2232248"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590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Intuition</a:t>
            </a:r>
            <a:endParaRPr lang="en-US" dirty="0"/>
          </a:p>
        </p:txBody>
      </p:sp>
      <p:sp>
        <p:nvSpPr>
          <p:cNvPr id="4" name="TextBox 3"/>
          <p:cNvSpPr txBox="1"/>
          <p:nvPr/>
        </p:nvSpPr>
        <p:spPr>
          <a:xfrm>
            <a:off x="506745" y="1099221"/>
            <a:ext cx="9793088" cy="1900520"/>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2000" dirty="0" smtClean="0"/>
              <a:t>Matching consultation papers to major regulations</a:t>
            </a:r>
          </a:p>
          <a:p>
            <a:pPr marL="171450" indent="-171450">
              <a:buFont typeface="Arial" panose="020B0604020202020204" pitchFamily="34" charset="0"/>
              <a:buChar char="•"/>
            </a:pPr>
            <a:r>
              <a:rPr lang="en-US" sz="2000" dirty="0" smtClean="0"/>
              <a:t>Allows users to understand their impact against larger regulatory framework</a:t>
            </a:r>
          </a:p>
          <a:p>
            <a:pPr marL="171450" indent="-171450">
              <a:buFont typeface="Arial" panose="020B0604020202020204" pitchFamily="34" charset="0"/>
              <a:buChar char="•"/>
            </a:pPr>
            <a:r>
              <a:rPr lang="en-US" sz="2000" dirty="0" smtClean="0"/>
              <a:t>In this model, I have used:</a:t>
            </a:r>
          </a:p>
          <a:p>
            <a:pPr marL="352425" lvl="1" indent="-171450">
              <a:buFont typeface="Arial" panose="020B0604020202020204" pitchFamily="34" charset="0"/>
              <a:buChar char="•"/>
            </a:pPr>
            <a:r>
              <a:rPr lang="en-US" sz="2000" dirty="0" smtClean="0"/>
              <a:t>Consultation Papers from ASIC (Australian Securities &amp; Investment Commission)</a:t>
            </a:r>
          </a:p>
          <a:p>
            <a:pPr marL="352425" lvl="1" indent="-171450">
              <a:buFont typeface="Arial" panose="020B0604020202020204" pitchFamily="34" charset="0"/>
              <a:buChar char="•"/>
            </a:pPr>
            <a:r>
              <a:rPr lang="en-US" sz="2000" dirty="0"/>
              <a:t>Regulatory technical and </a:t>
            </a:r>
            <a:r>
              <a:rPr lang="en-US" sz="2000" dirty="0" smtClean="0"/>
              <a:t>implementing standards – </a:t>
            </a:r>
            <a:r>
              <a:rPr lang="en-US" sz="2000" dirty="0" err="1" smtClean="0"/>
              <a:t>MiFID</a:t>
            </a:r>
            <a:r>
              <a:rPr lang="en-US" sz="2000" dirty="0" smtClean="0"/>
              <a:t> II</a:t>
            </a:r>
          </a:p>
          <a:p>
            <a:pPr marL="171450" indent="-171450">
              <a:buFont typeface="Arial" panose="020B0604020202020204" pitchFamily="34" charset="0"/>
              <a:buChar char="•"/>
            </a:pPr>
            <a:endParaRPr lang="en-US" sz="1600" dirty="0" smtClean="0"/>
          </a:p>
        </p:txBody>
      </p:sp>
      <p:pic>
        <p:nvPicPr>
          <p:cNvPr id="1026" name="Picture 2" descr="ASIC - Australian Securities and Investments Commission -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272" y="3275781"/>
            <a:ext cx="5938946" cy="1008112"/>
          </a:xfrm>
          <a:prstGeom prst="rect">
            <a:avLst/>
          </a:prstGeom>
          <a:solidFill>
            <a:srgbClr val="0070C0"/>
          </a:solidFill>
        </p:spPr>
      </p:pic>
      <p:sp>
        <p:nvSpPr>
          <p:cNvPr id="5" name="AutoShape 4" descr="Image result for MiFID 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MiFID 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MiFID 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526" y="4615160"/>
            <a:ext cx="4810636" cy="198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03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TextBox 3"/>
          <p:cNvSpPr txBox="1"/>
          <p:nvPr/>
        </p:nvSpPr>
        <p:spPr>
          <a:xfrm>
            <a:off x="506745" y="1099221"/>
            <a:ext cx="9793088" cy="1938992"/>
          </a:xfrm>
          <a:prstGeom prst="rect">
            <a:avLst/>
          </a:prstGeom>
          <a:noFill/>
        </p:spPr>
        <p:txBody>
          <a:bodyPr wrap="square" lIns="0" tIns="0" rIns="0" bIns="0" rtlCol="0">
            <a:spAutoFit/>
          </a:bodyPr>
          <a:lstStyle/>
          <a:p>
            <a:pPr marL="457200" indent="-457200">
              <a:buFont typeface="+mj-lt"/>
              <a:buAutoNum type="arabicPeriod"/>
            </a:pPr>
            <a:r>
              <a:rPr lang="en-US" sz="2000" dirty="0" smtClean="0"/>
              <a:t>Extract consultation papers and clean up</a:t>
            </a:r>
          </a:p>
          <a:p>
            <a:pPr marL="457200" indent="-457200">
              <a:buFont typeface="+mj-lt"/>
              <a:buAutoNum type="arabicPeriod"/>
            </a:pPr>
            <a:r>
              <a:rPr lang="en-US" sz="2000" dirty="0" err="1" smtClean="0"/>
              <a:t>Tf-idf</a:t>
            </a:r>
            <a:r>
              <a:rPr lang="en-US" sz="2000" dirty="0" smtClean="0"/>
              <a:t>  on consultation papers</a:t>
            </a:r>
          </a:p>
          <a:p>
            <a:pPr marL="457200" indent="-457200">
              <a:buFont typeface="+mj-lt"/>
              <a:buAutoNum type="arabicPeriod"/>
            </a:pPr>
            <a:r>
              <a:rPr lang="en-US" sz="2000" dirty="0" smtClean="0"/>
              <a:t>Word2Vec on </a:t>
            </a:r>
            <a:r>
              <a:rPr lang="en-US" sz="2000" dirty="0" err="1" smtClean="0"/>
              <a:t>MiFID</a:t>
            </a:r>
            <a:r>
              <a:rPr lang="en-US" sz="2000" dirty="0" smtClean="0"/>
              <a:t> II document</a:t>
            </a:r>
          </a:p>
          <a:p>
            <a:pPr marL="457200" indent="-457200">
              <a:buFont typeface="+mj-lt"/>
              <a:buAutoNum type="arabicPeriod"/>
            </a:pPr>
            <a:r>
              <a:rPr lang="en-US" sz="2000" dirty="0" err="1" smtClean="0"/>
              <a:t>Softmax</a:t>
            </a:r>
            <a:r>
              <a:rPr lang="en-US" sz="2000" dirty="0" smtClean="0"/>
              <a:t> Regression </a:t>
            </a:r>
            <a:r>
              <a:rPr lang="en-US" sz="2000" dirty="0"/>
              <a:t>Classifier </a:t>
            </a:r>
            <a:br>
              <a:rPr lang="en-US" sz="2000" dirty="0"/>
            </a:br>
            <a:r>
              <a:rPr lang="en-US" sz="2000" dirty="0">
                <a:hlinkClick r:id="rId2"/>
              </a:rPr>
              <a:t>http://mccormickml.com/2016/04/19/word2vec-tutorial-the-skip-gram-model</a:t>
            </a:r>
            <a:r>
              <a:rPr lang="en-US" sz="2000" dirty="0" smtClean="0">
                <a:hlinkClick r:id="rId2"/>
              </a:rPr>
              <a:t>/</a:t>
            </a:r>
            <a:endParaRPr lang="en-US" sz="2000" dirty="0" smtClean="0"/>
          </a:p>
          <a:p>
            <a:pPr marL="171450" indent="-171450">
              <a:buFont typeface="Arial" panose="020B0604020202020204" pitchFamily="34" charset="0"/>
              <a:buChar char="•"/>
            </a:pPr>
            <a:endParaRPr lang="en-US" sz="16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322" y="3275781"/>
            <a:ext cx="8795934" cy="2418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052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Whats</a:t>
            </a:r>
            <a:r>
              <a:rPr lang="en-US" dirty="0" smtClean="0"/>
              <a:t> left:</a:t>
            </a:r>
            <a:endParaRPr lang="en-US" dirty="0"/>
          </a:p>
        </p:txBody>
      </p:sp>
      <p:sp>
        <p:nvSpPr>
          <p:cNvPr id="3" name="TextBox 2"/>
          <p:cNvSpPr txBox="1"/>
          <p:nvPr/>
        </p:nvSpPr>
        <p:spPr>
          <a:xfrm>
            <a:off x="506745" y="1099221"/>
            <a:ext cx="9793088" cy="1862048"/>
          </a:xfrm>
          <a:prstGeom prst="rect">
            <a:avLst/>
          </a:prstGeom>
          <a:noFill/>
        </p:spPr>
        <p:txBody>
          <a:bodyPr wrap="square" lIns="0" tIns="0" rIns="0" bIns="0" rtlCol="0">
            <a:spAutoFit/>
          </a:bodyPr>
          <a:lstStyle/>
          <a:p>
            <a:pPr marL="457200" indent="-457200">
              <a:buFont typeface="+mj-lt"/>
              <a:buAutoNum type="arabicPeriod"/>
            </a:pPr>
            <a:r>
              <a:rPr lang="en-US" sz="2000" dirty="0" smtClean="0"/>
              <a:t>Word2Vec</a:t>
            </a:r>
          </a:p>
          <a:p>
            <a:pPr marL="638175" lvl="1" indent="-457200"/>
            <a:r>
              <a:rPr lang="en-US" sz="2000" dirty="0" smtClean="0"/>
              <a:t>Data needs clean up</a:t>
            </a:r>
          </a:p>
          <a:p>
            <a:pPr marL="819150" lvl="2" indent="-457200"/>
            <a:r>
              <a:rPr lang="en-US" sz="2000" dirty="0" smtClean="0"/>
              <a:t>Stem or Lemmatize?</a:t>
            </a:r>
          </a:p>
          <a:p>
            <a:pPr marL="638175" lvl="1" indent="-457200"/>
            <a:r>
              <a:rPr lang="en-US" sz="2000" dirty="0" smtClean="0"/>
              <a:t>Tweak the parameters and explore the average loss</a:t>
            </a:r>
          </a:p>
          <a:p>
            <a:pPr lvl="1" indent="0">
              <a:buNone/>
            </a:pPr>
            <a:endParaRPr lang="en-US" sz="2000" dirty="0" smtClean="0"/>
          </a:p>
          <a:p>
            <a:pPr marL="171450" indent="-171450">
              <a:buFont typeface="Arial" panose="020B0604020202020204" pitchFamily="34" charset="0"/>
              <a:buChar char="•"/>
            </a:pPr>
            <a:endParaRPr lang="en-US" sz="1600" dirty="0" smtClean="0"/>
          </a:p>
        </p:txBody>
      </p:sp>
      <p:sp>
        <p:nvSpPr>
          <p:cNvPr id="4" name="TextBox 3"/>
          <p:cNvSpPr txBox="1"/>
          <p:nvPr/>
        </p:nvSpPr>
        <p:spPr>
          <a:xfrm>
            <a:off x="530273" y="2555701"/>
            <a:ext cx="9793088" cy="1246495"/>
          </a:xfrm>
          <a:prstGeom prst="rect">
            <a:avLst/>
          </a:prstGeom>
          <a:noFill/>
        </p:spPr>
        <p:txBody>
          <a:bodyPr wrap="square" lIns="0" tIns="0" rIns="0" bIns="0" rtlCol="0">
            <a:spAutoFit/>
          </a:bodyPr>
          <a:lstStyle/>
          <a:p>
            <a:pPr marL="457200" indent="-457200">
              <a:buFont typeface="+mj-lt"/>
              <a:buAutoNum type="arabicPeriod" startAt="2"/>
            </a:pPr>
            <a:r>
              <a:rPr lang="en-US" sz="2000" dirty="0" err="1" smtClean="0"/>
              <a:t>Softmax</a:t>
            </a:r>
            <a:r>
              <a:rPr lang="en-US" sz="2000" dirty="0" smtClean="0"/>
              <a:t> Regression Classifier</a:t>
            </a:r>
          </a:p>
          <a:p>
            <a:pPr marL="457200" indent="-457200">
              <a:buFont typeface="+mj-lt"/>
              <a:buAutoNum type="arabicPeriod" startAt="2"/>
            </a:pPr>
            <a:r>
              <a:rPr lang="en-US" sz="2000" dirty="0" smtClean="0"/>
              <a:t>Visualize</a:t>
            </a:r>
          </a:p>
          <a:p>
            <a:pPr lvl="1" indent="0">
              <a:buNone/>
            </a:pPr>
            <a:endParaRPr lang="en-US" sz="2000" dirty="0" smtClean="0"/>
          </a:p>
          <a:p>
            <a:pPr marL="171450" indent="-1714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176959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NEF Template_PrintA4">
  <a:themeElements>
    <a:clrScheme name="BNEF">
      <a:dk1>
        <a:sysClr val="windowText" lastClr="000000"/>
      </a:dk1>
      <a:lt1>
        <a:sysClr val="window" lastClr="FFFFFF"/>
      </a:lt1>
      <a:dk2>
        <a:srgbClr val="808080"/>
      </a:dk2>
      <a:lt2>
        <a:srgbClr val="D2D2D2"/>
      </a:lt2>
      <a:accent1>
        <a:srgbClr val="00AEE5"/>
      </a:accent1>
      <a:accent2>
        <a:srgbClr val="7654A3"/>
      </a:accent2>
      <a:accent3>
        <a:srgbClr val="43BEAD"/>
      </a:accent3>
      <a:accent4>
        <a:srgbClr val="FFE838"/>
      </a:accent4>
      <a:accent5>
        <a:srgbClr val="ED3124"/>
      </a:accent5>
      <a:accent6>
        <a:srgbClr val="19B24E"/>
      </a:accent6>
      <a:hlink>
        <a:srgbClr val="000000"/>
      </a:hlink>
      <a:folHlink>
        <a:srgbClr val="000000"/>
      </a:folHlink>
    </a:clrScheme>
    <a:fontScheme name="BNE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defPPr>
      </a:lstStyle>
    </a:txDef>
  </a:objectDefaults>
  <a:extraClrSchemeLst/>
  <a:extLst>
    <a:ext uri="{05A4C25C-085E-4340-85A3-A5531E510DB2}">
      <thm15:themeFamily xmlns:thm15="http://schemas.microsoft.com/office/thememl/2012/main" xmlns="" name="BNEF Template_PrintA4.potx" id="{9D9E9113-E2CA-4FAA-AD13-B5F21095BADC}" vid="{790FD2D1-9EC9-4DD9-A936-29E9600D4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11484</TotalTime>
  <Words>94</Words>
  <Application>Microsoft Office PowerPoint</Application>
  <PresentationFormat>Custom</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BNEF Template_PrintA4</vt:lpstr>
      <vt:lpstr>REGTAG</vt:lpstr>
      <vt:lpstr>Intuition</vt:lpstr>
      <vt:lpstr>Approach</vt:lpstr>
      <vt:lpstr>Whats left:</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CTS_Kathy</dc:creator>
  <cp:lastModifiedBy>vsellathurai</cp:lastModifiedBy>
  <cp:revision>152</cp:revision>
  <dcterms:created xsi:type="dcterms:W3CDTF">2014-06-28T16:59:26Z</dcterms:created>
  <dcterms:modified xsi:type="dcterms:W3CDTF">2017-05-12T10:35:55Z</dcterms:modified>
</cp:coreProperties>
</file>