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AC2EC-3575-4BE4-9A14-264561440967}" type="doc">
      <dgm:prSet loTypeId="urn:microsoft.com/office/officeart/2005/8/layout/radial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2CCD51-A1A5-4ED8-B526-6A5F444D73A8}">
      <dgm:prSet phldrT="[Text]"/>
      <dgm:spPr/>
      <dgm:t>
        <a:bodyPr/>
        <a:lstStyle/>
        <a:p>
          <a:r>
            <a:rPr lang="en-US" dirty="0"/>
            <a:t>Classic WMS</a:t>
          </a:r>
        </a:p>
      </dgm:t>
    </dgm:pt>
    <dgm:pt modelId="{7FF18A12-B470-4BB3-9EA6-9C5F8956E04C}" type="parTrans" cxnId="{59126AFA-201F-4F68-AEC2-556528D543D1}">
      <dgm:prSet/>
      <dgm:spPr/>
      <dgm:t>
        <a:bodyPr/>
        <a:lstStyle/>
        <a:p>
          <a:endParaRPr lang="en-US"/>
        </a:p>
      </dgm:t>
    </dgm:pt>
    <dgm:pt modelId="{C8BC8F33-12F9-4FFF-8BE3-E64D53E10158}" type="sibTrans" cxnId="{59126AFA-201F-4F68-AEC2-556528D543D1}">
      <dgm:prSet/>
      <dgm:spPr/>
      <dgm:t>
        <a:bodyPr/>
        <a:lstStyle/>
        <a:p>
          <a:endParaRPr lang="en-US"/>
        </a:p>
      </dgm:t>
    </dgm:pt>
    <dgm:pt modelId="{CD17E93B-B2A9-4C6A-97C4-6BF8B0916D59}">
      <dgm:prSet phldrT="[Text]"/>
      <dgm:spPr/>
      <dgm:t>
        <a:bodyPr/>
        <a:lstStyle/>
        <a:p>
          <a:r>
            <a:rPr lang="en-US" dirty="0"/>
            <a:t>Microservice Architecture</a:t>
          </a:r>
        </a:p>
      </dgm:t>
    </dgm:pt>
    <dgm:pt modelId="{0BE87D47-F55B-4CDF-B982-04E897A53ACD}" type="parTrans" cxnId="{C9686C18-1695-4F78-9239-2AFC6C78708C}">
      <dgm:prSet/>
      <dgm:spPr/>
      <dgm:t>
        <a:bodyPr/>
        <a:lstStyle/>
        <a:p>
          <a:endParaRPr lang="en-US"/>
        </a:p>
      </dgm:t>
    </dgm:pt>
    <dgm:pt modelId="{56C6416F-B3C6-4C89-B74B-C76A9B283F29}" type="sibTrans" cxnId="{C9686C18-1695-4F78-9239-2AFC6C78708C}">
      <dgm:prSet/>
      <dgm:spPr/>
      <dgm:t>
        <a:bodyPr/>
        <a:lstStyle/>
        <a:p>
          <a:endParaRPr lang="en-US"/>
        </a:p>
      </dgm:t>
    </dgm:pt>
    <dgm:pt modelId="{5D07C1E6-519C-438F-AC18-1C740B86C29C}">
      <dgm:prSet phldrT="[Text]"/>
      <dgm:spPr/>
      <dgm:t>
        <a:bodyPr/>
        <a:lstStyle/>
        <a:p>
          <a:r>
            <a:rPr lang="en-US" dirty="0"/>
            <a:t>Java, Spring Boot, JPA</a:t>
          </a:r>
        </a:p>
      </dgm:t>
    </dgm:pt>
    <dgm:pt modelId="{679049A6-1D48-4B92-A8B5-B02BCBC0E5E9}" type="parTrans" cxnId="{540BA502-A8B7-4585-B832-61512E22FE5A}">
      <dgm:prSet/>
      <dgm:spPr/>
      <dgm:t>
        <a:bodyPr/>
        <a:lstStyle/>
        <a:p>
          <a:endParaRPr lang="en-US"/>
        </a:p>
      </dgm:t>
    </dgm:pt>
    <dgm:pt modelId="{3135CF54-2614-4027-AA37-4918C95181E5}" type="sibTrans" cxnId="{540BA502-A8B7-4585-B832-61512E22FE5A}">
      <dgm:prSet/>
      <dgm:spPr/>
      <dgm:t>
        <a:bodyPr/>
        <a:lstStyle/>
        <a:p>
          <a:endParaRPr lang="en-US"/>
        </a:p>
      </dgm:t>
    </dgm:pt>
    <dgm:pt modelId="{0CC9C717-C6F8-4C69-BA0F-2AF3139C658C}">
      <dgm:prSet phldrT="[Text]"/>
      <dgm:spPr/>
      <dgm:t>
        <a:bodyPr/>
        <a:lstStyle/>
        <a:p>
          <a:r>
            <a:rPr lang="en-US" dirty="0"/>
            <a:t>SQL, NO SQL DB</a:t>
          </a:r>
        </a:p>
      </dgm:t>
    </dgm:pt>
    <dgm:pt modelId="{A9F3AA73-06DE-453F-91EA-3459F227CACD}" type="parTrans" cxnId="{C9C530CD-340F-4064-8EF6-E5EBDD7E8DEA}">
      <dgm:prSet/>
      <dgm:spPr/>
      <dgm:t>
        <a:bodyPr/>
        <a:lstStyle/>
        <a:p>
          <a:endParaRPr lang="en-US"/>
        </a:p>
      </dgm:t>
    </dgm:pt>
    <dgm:pt modelId="{3D7C63A9-0768-4439-988B-331BAC8E7360}" type="sibTrans" cxnId="{C9C530CD-340F-4064-8EF6-E5EBDD7E8DEA}">
      <dgm:prSet/>
      <dgm:spPr/>
      <dgm:t>
        <a:bodyPr/>
        <a:lstStyle/>
        <a:p>
          <a:endParaRPr lang="en-US"/>
        </a:p>
      </dgm:t>
    </dgm:pt>
    <dgm:pt modelId="{C0DD6E53-8AC1-497D-9209-FF88CF693998}">
      <dgm:prSet phldrT="[Text]"/>
      <dgm:spPr/>
      <dgm:t>
        <a:bodyPr/>
        <a:lstStyle/>
        <a:p>
          <a:r>
            <a:rPr lang="en-US" dirty="0"/>
            <a:t>Cloud Hosting</a:t>
          </a:r>
        </a:p>
      </dgm:t>
    </dgm:pt>
    <dgm:pt modelId="{4B2003BF-6685-461B-BAFA-78C8AC7949A6}" type="parTrans" cxnId="{4631C597-A72E-458A-93F2-9EAB074D44E1}">
      <dgm:prSet/>
      <dgm:spPr/>
      <dgm:t>
        <a:bodyPr/>
        <a:lstStyle/>
        <a:p>
          <a:endParaRPr lang="en-US"/>
        </a:p>
      </dgm:t>
    </dgm:pt>
    <dgm:pt modelId="{DF9493DB-1E79-4E72-A78E-D5245673FCA5}" type="sibTrans" cxnId="{4631C597-A72E-458A-93F2-9EAB074D44E1}">
      <dgm:prSet/>
      <dgm:spPr/>
      <dgm:t>
        <a:bodyPr/>
        <a:lstStyle/>
        <a:p>
          <a:endParaRPr lang="en-US"/>
        </a:p>
      </dgm:t>
    </dgm:pt>
    <dgm:pt modelId="{D6B38284-7584-4333-8B87-6E0108AFD964}">
      <dgm:prSet phldrT="[Text]"/>
      <dgm:spPr/>
      <dgm:t>
        <a:bodyPr/>
        <a:lstStyle/>
        <a:p>
          <a:r>
            <a:rPr lang="en-US" dirty="0"/>
            <a:t>Security, Hosting</a:t>
          </a:r>
        </a:p>
      </dgm:t>
    </dgm:pt>
    <dgm:pt modelId="{B11E368E-D7B7-4072-8973-4B380D26B8A0}" type="parTrans" cxnId="{168634C1-35B4-4DB4-938F-69CD68ACEA16}">
      <dgm:prSet/>
      <dgm:spPr/>
      <dgm:t>
        <a:bodyPr/>
        <a:lstStyle/>
        <a:p>
          <a:endParaRPr lang="en-US"/>
        </a:p>
      </dgm:t>
    </dgm:pt>
    <dgm:pt modelId="{E9EE8E35-5BE4-41BF-8E73-B59F6167FD6A}" type="sibTrans" cxnId="{168634C1-35B4-4DB4-938F-69CD68ACEA16}">
      <dgm:prSet/>
      <dgm:spPr/>
      <dgm:t>
        <a:bodyPr/>
        <a:lstStyle/>
        <a:p>
          <a:endParaRPr lang="en-US"/>
        </a:p>
      </dgm:t>
    </dgm:pt>
    <dgm:pt modelId="{B0F8DBF2-E033-4B0E-981A-E9D9BF5C1F0F}" type="pres">
      <dgm:prSet presAssocID="{501AC2EC-3575-4BE4-9A14-26456144096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F828AF-BD75-4C2B-B9EC-10F8C2734C21}" type="pres">
      <dgm:prSet presAssocID="{722CCD51-A1A5-4ED8-B526-6A5F444D73A8}" presName="centerShape" presStyleLbl="node0" presStyleIdx="0" presStyleCnt="1"/>
      <dgm:spPr/>
    </dgm:pt>
    <dgm:pt modelId="{E135F896-7014-428E-AD00-98349F5746BE}" type="pres">
      <dgm:prSet presAssocID="{0BE87D47-F55B-4CDF-B982-04E897A53ACD}" presName="Name9" presStyleLbl="parChTrans1D2" presStyleIdx="0" presStyleCnt="5"/>
      <dgm:spPr/>
    </dgm:pt>
    <dgm:pt modelId="{80EB17A5-BE15-4CB0-BCB3-6A0A85FE491F}" type="pres">
      <dgm:prSet presAssocID="{0BE87D47-F55B-4CDF-B982-04E897A53ACD}" presName="connTx" presStyleLbl="parChTrans1D2" presStyleIdx="0" presStyleCnt="5"/>
      <dgm:spPr/>
    </dgm:pt>
    <dgm:pt modelId="{569FD897-56B8-4DD6-884E-929880E11FD0}" type="pres">
      <dgm:prSet presAssocID="{CD17E93B-B2A9-4C6A-97C4-6BF8B0916D59}" presName="node" presStyleLbl="node1" presStyleIdx="0" presStyleCnt="5">
        <dgm:presLayoutVars>
          <dgm:bulletEnabled val="1"/>
        </dgm:presLayoutVars>
      </dgm:prSet>
      <dgm:spPr/>
    </dgm:pt>
    <dgm:pt modelId="{FCA7E80D-34F6-441B-86F4-039208B27CAF}" type="pres">
      <dgm:prSet presAssocID="{679049A6-1D48-4B92-A8B5-B02BCBC0E5E9}" presName="Name9" presStyleLbl="parChTrans1D2" presStyleIdx="1" presStyleCnt="5"/>
      <dgm:spPr/>
    </dgm:pt>
    <dgm:pt modelId="{0C68C3C9-DB01-45EA-B780-5C1CCDEA60FA}" type="pres">
      <dgm:prSet presAssocID="{679049A6-1D48-4B92-A8B5-B02BCBC0E5E9}" presName="connTx" presStyleLbl="parChTrans1D2" presStyleIdx="1" presStyleCnt="5"/>
      <dgm:spPr/>
    </dgm:pt>
    <dgm:pt modelId="{9135626E-704D-498C-8A62-483DC583F2FA}" type="pres">
      <dgm:prSet presAssocID="{5D07C1E6-519C-438F-AC18-1C740B86C29C}" presName="node" presStyleLbl="node1" presStyleIdx="1" presStyleCnt="5">
        <dgm:presLayoutVars>
          <dgm:bulletEnabled val="1"/>
        </dgm:presLayoutVars>
      </dgm:prSet>
      <dgm:spPr/>
    </dgm:pt>
    <dgm:pt modelId="{13848D07-E90F-4AD7-8AF7-630987E7823C}" type="pres">
      <dgm:prSet presAssocID="{A9F3AA73-06DE-453F-91EA-3459F227CACD}" presName="Name9" presStyleLbl="parChTrans1D2" presStyleIdx="2" presStyleCnt="5"/>
      <dgm:spPr/>
    </dgm:pt>
    <dgm:pt modelId="{E857E064-6E33-402E-89A9-9383D7691489}" type="pres">
      <dgm:prSet presAssocID="{A9F3AA73-06DE-453F-91EA-3459F227CACD}" presName="connTx" presStyleLbl="parChTrans1D2" presStyleIdx="2" presStyleCnt="5"/>
      <dgm:spPr/>
    </dgm:pt>
    <dgm:pt modelId="{90DAA17B-6E5C-4640-A587-B291DC8DA8A6}" type="pres">
      <dgm:prSet presAssocID="{0CC9C717-C6F8-4C69-BA0F-2AF3139C658C}" presName="node" presStyleLbl="node1" presStyleIdx="2" presStyleCnt="5">
        <dgm:presLayoutVars>
          <dgm:bulletEnabled val="1"/>
        </dgm:presLayoutVars>
      </dgm:prSet>
      <dgm:spPr/>
    </dgm:pt>
    <dgm:pt modelId="{8F011063-735A-4CCE-928B-8E2C5767540F}" type="pres">
      <dgm:prSet presAssocID="{B11E368E-D7B7-4072-8973-4B380D26B8A0}" presName="Name9" presStyleLbl="parChTrans1D2" presStyleIdx="3" presStyleCnt="5"/>
      <dgm:spPr/>
    </dgm:pt>
    <dgm:pt modelId="{B9C805C6-AA7D-4BB4-A783-D58C309F2E06}" type="pres">
      <dgm:prSet presAssocID="{B11E368E-D7B7-4072-8973-4B380D26B8A0}" presName="connTx" presStyleLbl="parChTrans1D2" presStyleIdx="3" presStyleCnt="5"/>
      <dgm:spPr/>
    </dgm:pt>
    <dgm:pt modelId="{6D1DC009-19DD-4384-B1B4-6CA2082FF967}" type="pres">
      <dgm:prSet presAssocID="{D6B38284-7584-4333-8B87-6E0108AFD964}" presName="node" presStyleLbl="node1" presStyleIdx="3" presStyleCnt="5">
        <dgm:presLayoutVars>
          <dgm:bulletEnabled val="1"/>
        </dgm:presLayoutVars>
      </dgm:prSet>
      <dgm:spPr/>
    </dgm:pt>
    <dgm:pt modelId="{E97EDCE7-0D3C-4BA5-AD98-0207885B8FA8}" type="pres">
      <dgm:prSet presAssocID="{4B2003BF-6685-461B-BAFA-78C8AC7949A6}" presName="Name9" presStyleLbl="parChTrans1D2" presStyleIdx="4" presStyleCnt="5"/>
      <dgm:spPr/>
    </dgm:pt>
    <dgm:pt modelId="{112AC178-DE7E-4BE7-9967-803A73495DF4}" type="pres">
      <dgm:prSet presAssocID="{4B2003BF-6685-461B-BAFA-78C8AC7949A6}" presName="connTx" presStyleLbl="parChTrans1D2" presStyleIdx="4" presStyleCnt="5"/>
      <dgm:spPr/>
    </dgm:pt>
    <dgm:pt modelId="{E036B4F0-0720-441C-9910-54D7C1EA33FD}" type="pres">
      <dgm:prSet presAssocID="{C0DD6E53-8AC1-497D-9209-FF88CF693998}" presName="node" presStyleLbl="node1" presStyleIdx="4" presStyleCnt="5">
        <dgm:presLayoutVars>
          <dgm:bulletEnabled val="1"/>
        </dgm:presLayoutVars>
      </dgm:prSet>
      <dgm:spPr/>
    </dgm:pt>
  </dgm:ptLst>
  <dgm:cxnLst>
    <dgm:cxn modelId="{540BA502-A8B7-4585-B832-61512E22FE5A}" srcId="{722CCD51-A1A5-4ED8-B526-6A5F444D73A8}" destId="{5D07C1E6-519C-438F-AC18-1C740B86C29C}" srcOrd="1" destOrd="0" parTransId="{679049A6-1D48-4B92-A8B5-B02BCBC0E5E9}" sibTransId="{3135CF54-2614-4027-AA37-4918C95181E5}"/>
    <dgm:cxn modelId="{46353A0B-7725-4E63-9DA5-C90E8C4032E0}" type="presOf" srcId="{5D07C1E6-519C-438F-AC18-1C740B86C29C}" destId="{9135626E-704D-498C-8A62-483DC583F2FA}" srcOrd="0" destOrd="0" presId="urn:microsoft.com/office/officeart/2005/8/layout/radial1"/>
    <dgm:cxn modelId="{CBAB6F16-E132-40FD-9D5D-972D91EBE01E}" type="presOf" srcId="{679049A6-1D48-4B92-A8B5-B02BCBC0E5E9}" destId="{FCA7E80D-34F6-441B-86F4-039208B27CAF}" srcOrd="0" destOrd="0" presId="urn:microsoft.com/office/officeart/2005/8/layout/radial1"/>
    <dgm:cxn modelId="{C9686C18-1695-4F78-9239-2AFC6C78708C}" srcId="{722CCD51-A1A5-4ED8-B526-6A5F444D73A8}" destId="{CD17E93B-B2A9-4C6A-97C4-6BF8B0916D59}" srcOrd="0" destOrd="0" parTransId="{0BE87D47-F55B-4CDF-B982-04E897A53ACD}" sibTransId="{56C6416F-B3C6-4C89-B74B-C76A9B283F29}"/>
    <dgm:cxn modelId="{1208AB2A-733A-443A-94DA-8ACAFB33EF33}" type="presOf" srcId="{0CC9C717-C6F8-4C69-BA0F-2AF3139C658C}" destId="{90DAA17B-6E5C-4640-A587-B291DC8DA8A6}" srcOrd="0" destOrd="0" presId="urn:microsoft.com/office/officeart/2005/8/layout/radial1"/>
    <dgm:cxn modelId="{8FA7EF6C-3A97-4C69-A86D-65C9CF6F91FE}" type="presOf" srcId="{679049A6-1D48-4B92-A8B5-B02BCBC0E5E9}" destId="{0C68C3C9-DB01-45EA-B780-5C1CCDEA60FA}" srcOrd="1" destOrd="0" presId="urn:microsoft.com/office/officeart/2005/8/layout/radial1"/>
    <dgm:cxn modelId="{91B8F653-F65F-41DF-BE7D-31BE71C2D173}" type="presOf" srcId="{501AC2EC-3575-4BE4-9A14-264561440967}" destId="{B0F8DBF2-E033-4B0E-981A-E9D9BF5C1F0F}" srcOrd="0" destOrd="0" presId="urn:microsoft.com/office/officeart/2005/8/layout/radial1"/>
    <dgm:cxn modelId="{6FB5D177-90FC-474A-B63D-411A521DE039}" type="presOf" srcId="{722CCD51-A1A5-4ED8-B526-6A5F444D73A8}" destId="{9AF828AF-BD75-4C2B-B9EC-10F8C2734C21}" srcOrd="0" destOrd="0" presId="urn:microsoft.com/office/officeart/2005/8/layout/radial1"/>
    <dgm:cxn modelId="{CF631059-340E-41EE-9013-3FA290E2F9BD}" type="presOf" srcId="{A9F3AA73-06DE-453F-91EA-3459F227CACD}" destId="{13848D07-E90F-4AD7-8AF7-630987E7823C}" srcOrd="0" destOrd="0" presId="urn:microsoft.com/office/officeart/2005/8/layout/radial1"/>
    <dgm:cxn modelId="{4BD97959-B884-4B27-B231-DD7C6310DD84}" type="presOf" srcId="{B11E368E-D7B7-4072-8973-4B380D26B8A0}" destId="{B9C805C6-AA7D-4BB4-A783-D58C309F2E06}" srcOrd="1" destOrd="0" presId="urn:microsoft.com/office/officeart/2005/8/layout/radial1"/>
    <dgm:cxn modelId="{89C4487F-DCA8-4065-A8B9-4F77196A709D}" type="presOf" srcId="{0BE87D47-F55B-4CDF-B982-04E897A53ACD}" destId="{E135F896-7014-428E-AD00-98349F5746BE}" srcOrd="0" destOrd="0" presId="urn:microsoft.com/office/officeart/2005/8/layout/radial1"/>
    <dgm:cxn modelId="{CE331993-A388-4CB4-A725-F5632A2E8650}" type="presOf" srcId="{C0DD6E53-8AC1-497D-9209-FF88CF693998}" destId="{E036B4F0-0720-441C-9910-54D7C1EA33FD}" srcOrd="0" destOrd="0" presId="urn:microsoft.com/office/officeart/2005/8/layout/radial1"/>
    <dgm:cxn modelId="{4631C597-A72E-458A-93F2-9EAB074D44E1}" srcId="{722CCD51-A1A5-4ED8-B526-6A5F444D73A8}" destId="{C0DD6E53-8AC1-497D-9209-FF88CF693998}" srcOrd="4" destOrd="0" parTransId="{4B2003BF-6685-461B-BAFA-78C8AC7949A6}" sibTransId="{DF9493DB-1E79-4E72-A78E-D5245673FCA5}"/>
    <dgm:cxn modelId="{F86BE4A5-0331-44C3-BD06-90E8C4E60C6D}" type="presOf" srcId="{A9F3AA73-06DE-453F-91EA-3459F227CACD}" destId="{E857E064-6E33-402E-89A9-9383D7691489}" srcOrd="1" destOrd="0" presId="urn:microsoft.com/office/officeart/2005/8/layout/radial1"/>
    <dgm:cxn modelId="{0AC363A6-1863-4369-9B33-160B028E55AF}" type="presOf" srcId="{CD17E93B-B2A9-4C6A-97C4-6BF8B0916D59}" destId="{569FD897-56B8-4DD6-884E-929880E11FD0}" srcOrd="0" destOrd="0" presId="urn:microsoft.com/office/officeart/2005/8/layout/radial1"/>
    <dgm:cxn modelId="{DE56ABAB-3F48-45A6-BA6E-5E60834975D1}" type="presOf" srcId="{4B2003BF-6685-461B-BAFA-78C8AC7949A6}" destId="{112AC178-DE7E-4BE7-9967-803A73495DF4}" srcOrd="1" destOrd="0" presId="urn:microsoft.com/office/officeart/2005/8/layout/radial1"/>
    <dgm:cxn modelId="{F5C68EAF-E655-4863-8C79-A984E4D8A7BF}" type="presOf" srcId="{D6B38284-7584-4333-8B87-6E0108AFD964}" destId="{6D1DC009-19DD-4384-B1B4-6CA2082FF967}" srcOrd="0" destOrd="0" presId="urn:microsoft.com/office/officeart/2005/8/layout/radial1"/>
    <dgm:cxn modelId="{CCC936B4-72F0-493B-B429-C9FAD0FAA516}" type="presOf" srcId="{0BE87D47-F55B-4CDF-B982-04E897A53ACD}" destId="{80EB17A5-BE15-4CB0-BCB3-6A0A85FE491F}" srcOrd="1" destOrd="0" presId="urn:microsoft.com/office/officeart/2005/8/layout/radial1"/>
    <dgm:cxn modelId="{168634C1-35B4-4DB4-938F-69CD68ACEA16}" srcId="{722CCD51-A1A5-4ED8-B526-6A5F444D73A8}" destId="{D6B38284-7584-4333-8B87-6E0108AFD964}" srcOrd="3" destOrd="0" parTransId="{B11E368E-D7B7-4072-8973-4B380D26B8A0}" sibTransId="{E9EE8E35-5BE4-41BF-8E73-B59F6167FD6A}"/>
    <dgm:cxn modelId="{F82C2FCC-E26F-4596-A716-C47481E0A0B1}" type="presOf" srcId="{4B2003BF-6685-461B-BAFA-78C8AC7949A6}" destId="{E97EDCE7-0D3C-4BA5-AD98-0207885B8FA8}" srcOrd="0" destOrd="0" presId="urn:microsoft.com/office/officeart/2005/8/layout/radial1"/>
    <dgm:cxn modelId="{C9C530CD-340F-4064-8EF6-E5EBDD7E8DEA}" srcId="{722CCD51-A1A5-4ED8-B526-6A5F444D73A8}" destId="{0CC9C717-C6F8-4C69-BA0F-2AF3139C658C}" srcOrd="2" destOrd="0" parTransId="{A9F3AA73-06DE-453F-91EA-3459F227CACD}" sibTransId="{3D7C63A9-0768-4439-988B-331BAC8E7360}"/>
    <dgm:cxn modelId="{59126AFA-201F-4F68-AEC2-556528D543D1}" srcId="{501AC2EC-3575-4BE4-9A14-264561440967}" destId="{722CCD51-A1A5-4ED8-B526-6A5F444D73A8}" srcOrd="0" destOrd="0" parTransId="{7FF18A12-B470-4BB3-9EA6-9C5F8956E04C}" sibTransId="{C8BC8F33-12F9-4FFF-8BE3-E64D53E10158}"/>
    <dgm:cxn modelId="{1A85E6FD-B050-4351-B3CE-4DF58C468FA0}" type="presOf" srcId="{B11E368E-D7B7-4072-8973-4B380D26B8A0}" destId="{8F011063-735A-4CCE-928B-8E2C5767540F}" srcOrd="0" destOrd="0" presId="urn:microsoft.com/office/officeart/2005/8/layout/radial1"/>
    <dgm:cxn modelId="{72A18183-B330-410C-9A5C-FFB3DB1163E1}" type="presParOf" srcId="{B0F8DBF2-E033-4B0E-981A-E9D9BF5C1F0F}" destId="{9AF828AF-BD75-4C2B-B9EC-10F8C2734C21}" srcOrd="0" destOrd="0" presId="urn:microsoft.com/office/officeart/2005/8/layout/radial1"/>
    <dgm:cxn modelId="{DE1B3C9C-8843-46B0-B9C7-50DEB2668D3D}" type="presParOf" srcId="{B0F8DBF2-E033-4B0E-981A-E9D9BF5C1F0F}" destId="{E135F896-7014-428E-AD00-98349F5746BE}" srcOrd="1" destOrd="0" presId="urn:microsoft.com/office/officeart/2005/8/layout/radial1"/>
    <dgm:cxn modelId="{0F72E842-1BD1-4381-9446-27D5BB8E29BC}" type="presParOf" srcId="{E135F896-7014-428E-AD00-98349F5746BE}" destId="{80EB17A5-BE15-4CB0-BCB3-6A0A85FE491F}" srcOrd="0" destOrd="0" presId="urn:microsoft.com/office/officeart/2005/8/layout/radial1"/>
    <dgm:cxn modelId="{13A60F94-B6C2-4011-871B-FB54A85E0532}" type="presParOf" srcId="{B0F8DBF2-E033-4B0E-981A-E9D9BF5C1F0F}" destId="{569FD897-56B8-4DD6-884E-929880E11FD0}" srcOrd="2" destOrd="0" presId="urn:microsoft.com/office/officeart/2005/8/layout/radial1"/>
    <dgm:cxn modelId="{38683BB8-4982-43B9-8D4D-007E1C9C375B}" type="presParOf" srcId="{B0F8DBF2-E033-4B0E-981A-E9D9BF5C1F0F}" destId="{FCA7E80D-34F6-441B-86F4-039208B27CAF}" srcOrd="3" destOrd="0" presId="urn:microsoft.com/office/officeart/2005/8/layout/radial1"/>
    <dgm:cxn modelId="{92BA8DF7-0A76-4497-856A-9F5445D5FF1A}" type="presParOf" srcId="{FCA7E80D-34F6-441B-86F4-039208B27CAF}" destId="{0C68C3C9-DB01-45EA-B780-5C1CCDEA60FA}" srcOrd="0" destOrd="0" presId="urn:microsoft.com/office/officeart/2005/8/layout/radial1"/>
    <dgm:cxn modelId="{7A765843-C4C4-401D-97A0-9A9703DCDCDC}" type="presParOf" srcId="{B0F8DBF2-E033-4B0E-981A-E9D9BF5C1F0F}" destId="{9135626E-704D-498C-8A62-483DC583F2FA}" srcOrd="4" destOrd="0" presId="urn:microsoft.com/office/officeart/2005/8/layout/radial1"/>
    <dgm:cxn modelId="{7E568148-DAAB-48F9-8137-C56959D104F7}" type="presParOf" srcId="{B0F8DBF2-E033-4B0E-981A-E9D9BF5C1F0F}" destId="{13848D07-E90F-4AD7-8AF7-630987E7823C}" srcOrd="5" destOrd="0" presId="urn:microsoft.com/office/officeart/2005/8/layout/radial1"/>
    <dgm:cxn modelId="{F54BDC32-DCDB-46FF-AB6E-B16ABF6CA0F5}" type="presParOf" srcId="{13848D07-E90F-4AD7-8AF7-630987E7823C}" destId="{E857E064-6E33-402E-89A9-9383D7691489}" srcOrd="0" destOrd="0" presId="urn:microsoft.com/office/officeart/2005/8/layout/radial1"/>
    <dgm:cxn modelId="{3B5F8799-F92F-4171-A887-FC1FF650AB2E}" type="presParOf" srcId="{B0F8DBF2-E033-4B0E-981A-E9D9BF5C1F0F}" destId="{90DAA17B-6E5C-4640-A587-B291DC8DA8A6}" srcOrd="6" destOrd="0" presId="urn:microsoft.com/office/officeart/2005/8/layout/radial1"/>
    <dgm:cxn modelId="{C030183B-8E29-44E9-848C-D1A0F55247BD}" type="presParOf" srcId="{B0F8DBF2-E033-4B0E-981A-E9D9BF5C1F0F}" destId="{8F011063-735A-4CCE-928B-8E2C5767540F}" srcOrd="7" destOrd="0" presId="urn:microsoft.com/office/officeart/2005/8/layout/radial1"/>
    <dgm:cxn modelId="{97B02030-E9E5-433E-BA8D-6A9E15BD7782}" type="presParOf" srcId="{8F011063-735A-4CCE-928B-8E2C5767540F}" destId="{B9C805C6-AA7D-4BB4-A783-D58C309F2E06}" srcOrd="0" destOrd="0" presId="urn:microsoft.com/office/officeart/2005/8/layout/radial1"/>
    <dgm:cxn modelId="{4AA0B225-7DCD-403D-A9CA-331EEF12978A}" type="presParOf" srcId="{B0F8DBF2-E033-4B0E-981A-E9D9BF5C1F0F}" destId="{6D1DC009-19DD-4384-B1B4-6CA2082FF967}" srcOrd="8" destOrd="0" presId="urn:microsoft.com/office/officeart/2005/8/layout/radial1"/>
    <dgm:cxn modelId="{1B28036E-198A-4CC6-A0AB-0D07F5677A1F}" type="presParOf" srcId="{B0F8DBF2-E033-4B0E-981A-E9D9BF5C1F0F}" destId="{E97EDCE7-0D3C-4BA5-AD98-0207885B8FA8}" srcOrd="9" destOrd="0" presId="urn:microsoft.com/office/officeart/2005/8/layout/radial1"/>
    <dgm:cxn modelId="{3C06A613-1D0C-4D01-809A-E6660E0FAABC}" type="presParOf" srcId="{E97EDCE7-0D3C-4BA5-AD98-0207885B8FA8}" destId="{112AC178-DE7E-4BE7-9967-803A73495DF4}" srcOrd="0" destOrd="0" presId="urn:microsoft.com/office/officeart/2005/8/layout/radial1"/>
    <dgm:cxn modelId="{EAE599EE-874F-459D-AB09-2AE1EFFF8100}" type="presParOf" srcId="{B0F8DBF2-E033-4B0E-981A-E9D9BF5C1F0F}" destId="{E036B4F0-0720-441C-9910-54D7C1EA33FD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828AF-BD75-4C2B-B9EC-10F8C2734C21}">
      <dsp:nvSpPr>
        <dsp:cNvPr id="0" name=""/>
        <dsp:cNvSpPr/>
      </dsp:nvSpPr>
      <dsp:spPr>
        <a:xfrm>
          <a:off x="2798581" y="1758371"/>
          <a:ext cx="1337036" cy="13370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Classic WMS</a:t>
          </a:r>
        </a:p>
      </dsp:txBody>
      <dsp:txXfrm>
        <a:off x="2994385" y="1954175"/>
        <a:ext cx="945428" cy="945428"/>
      </dsp:txXfrm>
    </dsp:sp>
    <dsp:sp modelId="{E135F896-7014-428E-AD00-98349F5746BE}">
      <dsp:nvSpPr>
        <dsp:cNvPr id="0" name=""/>
        <dsp:cNvSpPr/>
      </dsp:nvSpPr>
      <dsp:spPr>
        <a:xfrm rot="16200000">
          <a:off x="3264914" y="1538833"/>
          <a:ext cx="404370" cy="34707"/>
        </a:xfrm>
        <a:custGeom>
          <a:avLst/>
          <a:gdLst/>
          <a:ahLst/>
          <a:cxnLst/>
          <a:rect l="0" t="0" r="0" b="0"/>
          <a:pathLst>
            <a:path>
              <a:moveTo>
                <a:pt x="0" y="17353"/>
              </a:moveTo>
              <a:lnTo>
                <a:pt x="404370" y="173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56990" y="1546077"/>
        <a:ext cx="20218" cy="20218"/>
      </dsp:txXfrm>
    </dsp:sp>
    <dsp:sp modelId="{569FD897-56B8-4DD6-884E-929880E11FD0}">
      <dsp:nvSpPr>
        <dsp:cNvPr id="0" name=""/>
        <dsp:cNvSpPr/>
      </dsp:nvSpPr>
      <dsp:spPr>
        <a:xfrm>
          <a:off x="2798581" y="16965"/>
          <a:ext cx="1337036" cy="13370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Microservice Architecture</a:t>
          </a:r>
        </a:p>
      </dsp:txBody>
      <dsp:txXfrm>
        <a:off x="2994385" y="212769"/>
        <a:ext cx="945428" cy="945428"/>
      </dsp:txXfrm>
    </dsp:sp>
    <dsp:sp modelId="{FCA7E80D-34F6-441B-86F4-039208B27CAF}">
      <dsp:nvSpPr>
        <dsp:cNvPr id="0" name=""/>
        <dsp:cNvSpPr/>
      </dsp:nvSpPr>
      <dsp:spPr>
        <a:xfrm rot="20520000">
          <a:off x="4093002" y="2140474"/>
          <a:ext cx="404370" cy="34707"/>
        </a:xfrm>
        <a:custGeom>
          <a:avLst/>
          <a:gdLst/>
          <a:ahLst/>
          <a:cxnLst/>
          <a:rect l="0" t="0" r="0" b="0"/>
          <a:pathLst>
            <a:path>
              <a:moveTo>
                <a:pt x="0" y="17353"/>
              </a:moveTo>
              <a:lnTo>
                <a:pt x="404370" y="173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5078" y="2147718"/>
        <a:ext cx="20218" cy="20218"/>
      </dsp:txXfrm>
    </dsp:sp>
    <dsp:sp modelId="{9135626E-704D-498C-8A62-483DC583F2FA}">
      <dsp:nvSpPr>
        <dsp:cNvPr id="0" name=""/>
        <dsp:cNvSpPr/>
      </dsp:nvSpPr>
      <dsp:spPr>
        <a:xfrm>
          <a:off x="4454757" y="1220247"/>
          <a:ext cx="1337036" cy="13370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Java, Spring Boot, JPA</a:t>
          </a:r>
        </a:p>
      </dsp:txBody>
      <dsp:txXfrm>
        <a:off x="4650561" y="1416051"/>
        <a:ext cx="945428" cy="945428"/>
      </dsp:txXfrm>
    </dsp:sp>
    <dsp:sp modelId="{13848D07-E90F-4AD7-8AF7-630987E7823C}">
      <dsp:nvSpPr>
        <dsp:cNvPr id="0" name=""/>
        <dsp:cNvSpPr/>
      </dsp:nvSpPr>
      <dsp:spPr>
        <a:xfrm rot="3240000">
          <a:off x="3776701" y="3113950"/>
          <a:ext cx="404370" cy="34707"/>
        </a:xfrm>
        <a:custGeom>
          <a:avLst/>
          <a:gdLst/>
          <a:ahLst/>
          <a:cxnLst/>
          <a:rect l="0" t="0" r="0" b="0"/>
          <a:pathLst>
            <a:path>
              <a:moveTo>
                <a:pt x="0" y="17353"/>
              </a:moveTo>
              <a:lnTo>
                <a:pt x="404370" y="173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8777" y="3121194"/>
        <a:ext cx="20218" cy="20218"/>
      </dsp:txXfrm>
    </dsp:sp>
    <dsp:sp modelId="{90DAA17B-6E5C-4640-A587-B291DC8DA8A6}">
      <dsp:nvSpPr>
        <dsp:cNvPr id="0" name=""/>
        <dsp:cNvSpPr/>
      </dsp:nvSpPr>
      <dsp:spPr>
        <a:xfrm>
          <a:off x="3822154" y="3167199"/>
          <a:ext cx="1337036" cy="13370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SQL, NO SQL DB</a:t>
          </a:r>
        </a:p>
      </dsp:txBody>
      <dsp:txXfrm>
        <a:off x="4017958" y="3363003"/>
        <a:ext cx="945428" cy="945428"/>
      </dsp:txXfrm>
    </dsp:sp>
    <dsp:sp modelId="{8F011063-735A-4CCE-928B-8E2C5767540F}">
      <dsp:nvSpPr>
        <dsp:cNvPr id="0" name=""/>
        <dsp:cNvSpPr/>
      </dsp:nvSpPr>
      <dsp:spPr>
        <a:xfrm rot="7560000">
          <a:off x="2753128" y="3113950"/>
          <a:ext cx="404370" cy="34707"/>
        </a:xfrm>
        <a:custGeom>
          <a:avLst/>
          <a:gdLst/>
          <a:ahLst/>
          <a:cxnLst/>
          <a:rect l="0" t="0" r="0" b="0"/>
          <a:pathLst>
            <a:path>
              <a:moveTo>
                <a:pt x="0" y="17353"/>
              </a:moveTo>
              <a:lnTo>
                <a:pt x="404370" y="173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945204" y="3121194"/>
        <a:ext cx="20218" cy="20218"/>
      </dsp:txXfrm>
    </dsp:sp>
    <dsp:sp modelId="{6D1DC009-19DD-4384-B1B4-6CA2082FF967}">
      <dsp:nvSpPr>
        <dsp:cNvPr id="0" name=""/>
        <dsp:cNvSpPr/>
      </dsp:nvSpPr>
      <dsp:spPr>
        <a:xfrm>
          <a:off x="1775008" y="3167199"/>
          <a:ext cx="1337036" cy="13370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Security, Hosting</a:t>
          </a:r>
        </a:p>
      </dsp:txBody>
      <dsp:txXfrm>
        <a:off x="1970812" y="3363003"/>
        <a:ext cx="945428" cy="945428"/>
      </dsp:txXfrm>
    </dsp:sp>
    <dsp:sp modelId="{E97EDCE7-0D3C-4BA5-AD98-0207885B8FA8}">
      <dsp:nvSpPr>
        <dsp:cNvPr id="0" name=""/>
        <dsp:cNvSpPr/>
      </dsp:nvSpPr>
      <dsp:spPr>
        <a:xfrm rot="11880000">
          <a:off x="2436826" y="2140474"/>
          <a:ext cx="404370" cy="34707"/>
        </a:xfrm>
        <a:custGeom>
          <a:avLst/>
          <a:gdLst/>
          <a:ahLst/>
          <a:cxnLst/>
          <a:rect l="0" t="0" r="0" b="0"/>
          <a:pathLst>
            <a:path>
              <a:moveTo>
                <a:pt x="0" y="17353"/>
              </a:moveTo>
              <a:lnTo>
                <a:pt x="404370" y="173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628902" y="2147718"/>
        <a:ext cx="20218" cy="20218"/>
      </dsp:txXfrm>
    </dsp:sp>
    <dsp:sp modelId="{E036B4F0-0720-441C-9910-54D7C1EA33FD}">
      <dsp:nvSpPr>
        <dsp:cNvPr id="0" name=""/>
        <dsp:cNvSpPr/>
      </dsp:nvSpPr>
      <dsp:spPr>
        <a:xfrm>
          <a:off x="1142405" y="1220247"/>
          <a:ext cx="1337036" cy="13370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Cloud Hosting</a:t>
          </a:r>
        </a:p>
      </dsp:txBody>
      <dsp:txXfrm>
        <a:off x="1338209" y="1416051"/>
        <a:ext cx="945428" cy="945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535C-0F34-4607-A570-247DF90BA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C47E0-473E-47F0-84BB-B6F593540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A4D4-EEA2-4E4A-A23F-EEE6B783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ED97-269F-4BD2-8F13-1D62222B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F932-D7EE-4671-857D-D07BC9C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4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F210-0D53-49F4-9CCB-D3D22FF9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C7F47-C186-4340-83B7-AB2333161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48370-BF2C-4B79-8F8E-40203E01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0E6E-4CFA-4DAF-B5CD-F3103D29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2359-A9D8-4214-9F62-2A76FC3C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8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89441-EAA1-4ACB-BCC3-B3F3BF3EC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E893A-8281-4666-8737-32C44599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3DDC-662E-4FA3-AF5A-E15350BD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22C0-23A8-4950-8BF0-4153C99E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75CBE-0D82-4DB2-B9D1-367B10FF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7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60FA-2E41-418C-AC79-F836B06E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CBF9-44E6-4EF5-BC89-165E2A97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74798-357C-4592-8E9C-F80F1B7E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A816-4077-4546-AF98-15DEE9F3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4F88B-FE32-4352-932F-92936F98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2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D3B1-62C1-4642-903C-C698CB9A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60A0A-0539-4CA0-A988-210DA5C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4930-BAC2-4AAE-820B-B9C49404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6BDCD-45CD-4282-85CA-2951A262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2AED1-D89E-48EB-B6E2-7B08B23C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3D69-3F0B-47BB-976A-DAC85BD4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3615-F32C-494F-BFE4-E319BFD96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A7CB4-8EA6-48BF-9CDA-08790C62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A2190-8B6C-492C-B650-D31056AE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4B006-90DA-4242-A285-66E73863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9A894-F28B-4B79-80E4-4B5BBEC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1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DE5C-CCBC-45C8-86D3-90A5951D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079E-A4EB-41CC-810E-21E18C986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8166C-485A-4BE6-975A-D6EF37497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9EB28-6A3E-41A7-8347-80AEE090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8DA90-A352-4E74-8B1C-41F917EA6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9BB5A-397C-4F75-89B5-4546E5B8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B5839-96B6-4D2C-882E-8BFE78CF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537DB-CFCF-4C6E-B2F5-096C2476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0851-5880-4936-8554-33C41EC1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5D7C4-3E58-45A8-A810-73EE7E3C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3C537-8D1E-4B22-8776-987E43B5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826AD-E074-48AE-9B07-1C5E92EB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7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3DE49-E865-4025-A608-6DB18A71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B88E1-0C9F-4D83-A1FB-F324228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B7D9A-8964-4CAB-9530-885CB9CD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6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2E8E-405B-4A38-B90C-A37CDF68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98FA-9B42-40BA-875E-BEEDC76F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AD619-1455-440D-ADD3-647A94DBB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8E02C-7006-4B9E-8BE1-38ED2624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1BAB8-9841-431D-9B9F-0A3CD994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2A472-D98C-455E-8681-B951E48B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9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BC61-698D-4527-9820-50B21DE8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50EFF-A784-497C-9397-0A0D9EDAA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DDA9C-C04D-4DCA-84AF-94F15A8FE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0BC64-5511-4DA9-964F-EF062AC9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25FFC-905C-42DD-954C-5C783BA1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0C704-77A7-4DD0-A8B8-92DFB521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6F2DC-7FAC-401F-BF76-9330F1C2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442C4-FF80-490F-90E1-B9D832B9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B185-90F1-427F-B1B0-DEC0DCAF3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24C2-D385-401D-ABD1-0BFB1AF938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EC04-DCF1-4AF9-99CB-14E468D6A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8967-A54E-4BE4-8745-C1FBDC08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0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0A33E7-3300-4CF3-BB61-B58550CA6294}"/>
              </a:ext>
            </a:extLst>
          </p:cNvPr>
          <p:cNvGrpSpPr/>
          <p:nvPr/>
        </p:nvGrpSpPr>
        <p:grpSpPr>
          <a:xfrm>
            <a:off x="430958" y="386521"/>
            <a:ext cx="11393584" cy="5385626"/>
            <a:chOff x="430958" y="386521"/>
            <a:chExt cx="11393584" cy="5385626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A29D2D7B-D714-41BA-9CC4-23D8E01A5CFF}"/>
                </a:ext>
              </a:extLst>
            </p:cNvPr>
            <p:cNvSpPr/>
            <p:nvPr/>
          </p:nvSpPr>
          <p:spPr>
            <a:xfrm>
              <a:off x="4681048" y="1612900"/>
              <a:ext cx="7143494" cy="4159247"/>
            </a:xfrm>
            <a:prstGeom prst="roundRect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AB84955-7D07-4410-B20C-6D7FC0C942EE}"/>
                </a:ext>
              </a:extLst>
            </p:cNvPr>
            <p:cNvSpPr/>
            <p:nvPr/>
          </p:nvSpPr>
          <p:spPr>
            <a:xfrm>
              <a:off x="6068643" y="2460265"/>
              <a:ext cx="2174511" cy="30777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BADFE-3393-4FF3-9AD9-5C5FB506A346}"/>
                </a:ext>
              </a:extLst>
            </p:cNvPr>
            <p:cNvSpPr txBox="1"/>
            <p:nvPr/>
          </p:nvSpPr>
          <p:spPr>
            <a:xfrm>
              <a:off x="7597885" y="1573660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Classic </a:t>
              </a:r>
              <a:r>
                <a:rPr lang="en-US" dirty="0">
                  <a:solidFill>
                    <a:srgbClr val="FFC000"/>
                  </a:solidFill>
                </a:rPr>
                <a:t>WMS</a:t>
              </a:r>
            </a:p>
          </p:txBody>
        </p: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FF0C579E-9DE6-4E07-BC47-DAE52E936EF5}"/>
                </a:ext>
              </a:extLst>
            </p:cNvPr>
            <p:cNvGrpSpPr/>
            <p:nvPr/>
          </p:nvGrpSpPr>
          <p:grpSpPr>
            <a:xfrm>
              <a:off x="1780269" y="3301825"/>
              <a:ext cx="1428011" cy="1052151"/>
              <a:chOff x="1793010" y="1325174"/>
              <a:chExt cx="1479400" cy="1203528"/>
            </a:xfrm>
          </p:grpSpPr>
          <p:sp>
            <p:nvSpPr>
              <p:cNvPr id="11" name="Double Brace 10">
                <a:extLst>
                  <a:ext uri="{FF2B5EF4-FFF2-40B4-BE49-F238E27FC236}">
                    <a16:creationId xmlns:a16="http://schemas.microsoft.com/office/drawing/2014/main" id="{F28FDB55-07C1-42EE-A1B7-66893BB97C01}"/>
                  </a:ext>
                </a:extLst>
              </p:cNvPr>
              <p:cNvSpPr/>
              <p:nvPr/>
            </p:nvSpPr>
            <p:spPr>
              <a:xfrm>
                <a:off x="2204651" y="1778113"/>
                <a:ext cx="617635" cy="307777"/>
              </a:xfrm>
              <a:prstGeom prst="bracePair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JSON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C379B0-F3DE-4776-AAD8-4EE4D50638A0}"/>
                  </a:ext>
                </a:extLst>
              </p:cNvPr>
              <p:cNvSpPr txBox="1"/>
              <p:nvPr/>
            </p:nvSpPr>
            <p:spPr>
              <a:xfrm>
                <a:off x="2148700" y="1325174"/>
                <a:ext cx="7774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Request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9A69C0E-2376-4351-8B13-46674841E074}"/>
                  </a:ext>
                </a:extLst>
              </p:cNvPr>
              <p:cNvSpPr txBox="1"/>
              <p:nvPr/>
            </p:nvSpPr>
            <p:spPr>
              <a:xfrm>
                <a:off x="2192387" y="2220925"/>
                <a:ext cx="883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Response</a:t>
                </a:r>
              </a:p>
            </p:txBody>
          </p:sp>
          <p:pic>
            <p:nvPicPr>
              <p:cNvPr id="27" name="Graphic 26" descr="Play with solid fill">
                <a:extLst>
                  <a:ext uri="{FF2B5EF4-FFF2-40B4-BE49-F238E27FC236}">
                    <a16:creationId xmlns:a16="http://schemas.microsoft.com/office/drawing/2014/main" id="{9116CDA6-59FE-453C-BC46-E6B205C42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33743" y="1439515"/>
                <a:ext cx="338667" cy="338667"/>
              </a:xfrm>
              <a:prstGeom prst="rect">
                <a:avLst/>
              </a:prstGeom>
            </p:spPr>
          </p:pic>
          <p:pic>
            <p:nvPicPr>
              <p:cNvPr id="29" name="Graphic 28" descr="Play with solid fill">
                <a:extLst>
                  <a:ext uri="{FF2B5EF4-FFF2-40B4-BE49-F238E27FC236}">
                    <a16:creationId xmlns:a16="http://schemas.microsoft.com/office/drawing/2014/main" id="{DBF6F8E6-05C2-4BE8-9D3D-47CC0DAEE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793010" y="2086807"/>
                <a:ext cx="338555" cy="338555"/>
              </a:xfrm>
              <a:prstGeom prst="rect">
                <a:avLst/>
              </a:prstGeom>
            </p:spPr>
          </p:pic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722C9CD0-BF24-43FF-907A-BF51E424AA3E}"/>
                  </a:ext>
                </a:extLst>
              </p:cNvPr>
              <p:cNvCxnSpPr>
                <a:stCxn id="27" idx="1"/>
              </p:cNvCxnSpPr>
              <p:nvPr/>
            </p:nvCxnSpPr>
            <p:spPr>
              <a:xfrm flipH="1" flipV="1">
                <a:off x="1926951" y="1608848"/>
                <a:ext cx="100679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CFB91C3-B311-4907-B4A2-C27BEA40982F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 flipH="1">
                <a:off x="2131565" y="2256084"/>
                <a:ext cx="10522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34" name="Picture 10" descr="Spring boot online Training with free certification | Bookitbee">
              <a:extLst>
                <a:ext uri="{FF2B5EF4-FFF2-40B4-BE49-F238E27FC236}">
                  <a16:creationId xmlns:a16="http://schemas.microsoft.com/office/drawing/2014/main" id="{C0C9CA88-3A33-44FF-894D-4E53E7D87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698" y="2419214"/>
              <a:ext cx="425597" cy="417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6" name="Rectangle: Rounded Corners 1035">
              <a:extLst>
                <a:ext uri="{FF2B5EF4-FFF2-40B4-BE49-F238E27FC236}">
                  <a16:creationId xmlns:a16="http://schemas.microsoft.com/office/drawing/2014/main" id="{1403529F-4114-4B12-9245-3EE40D6DE7A5}"/>
                </a:ext>
              </a:extLst>
            </p:cNvPr>
            <p:cNvSpPr/>
            <p:nvPr/>
          </p:nvSpPr>
          <p:spPr>
            <a:xfrm>
              <a:off x="3165129" y="3275591"/>
              <a:ext cx="1348133" cy="1982653"/>
            </a:xfrm>
            <a:prstGeom prst="roundRect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40" name="Arrow: Left-Right 1039">
              <a:extLst>
                <a:ext uri="{FF2B5EF4-FFF2-40B4-BE49-F238E27FC236}">
                  <a16:creationId xmlns:a16="http://schemas.microsoft.com/office/drawing/2014/main" id="{526E16BD-4B5B-4DF4-BB27-42A0A5E73E8D}"/>
                </a:ext>
              </a:extLst>
            </p:cNvPr>
            <p:cNvSpPr/>
            <p:nvPr/>
          </p:nvSpPr>
          <p:spPr>
            <a:xfrm>
              <a:off x="4853186" y="4805467"/>
              <a:ext cx="5060733" cy="335431"/>
            </a:xfrm>
            <a:prstGeom prst="leftRightArrow">
              <a:avLst>
                <a:gd name="adj1" fmla="val 100000"/>
                <a:gd name="adj2" fmla="val 5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Microservice Architecture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1F1F4DE-65BA-4832-A976-D2DB28F78840}"/>
                </a:ext>
              </a:extLst>
            </p:cNvPr>
            <p:cNvSpPr/>
            <p:nvPr/>
          </p:nvSpPr>
          <p:spPr>
            <a:xfrm>
              <a:off x="3166687" y="1954134"/>
              <a:ext cx="1323085" cy="905387"/>
            </a:xfrm>
            <a:prstGeom prst="roundRect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1089C7B-CE0F-4945-B9B0-91A21FFD012D}"/>
                </a:ext>
              </a:extLst>
            </p:cNvPr>
            <p:cNvGrpSpPr/>
            <p:nvPr/>
          </p:nvGrpSpPr>
          <p:grpSpPr>
            <a:xfrm>
              <a:off x="430958" y="2401526"/>
              <a:ext cx="1196990" cy="2400809"/>
              <a:chOff x="276598" y="2761740"/>
              <a:chExt cx="1196990" cy="2400809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1CD758A2-06C9-46D8-82DB-3EE5F543F237}"/>
                  </a:ext>
                </a:extLst>
              </p:cNvPr>
              <p:cNvSpPr/>
              <p:nvPr/>
            </p:nvSpPr>
            <p:spPr>
              <a:xfrm>
                <a:off x="276598" y="2761740"/>
                <a:ext cx="1196990" cy="2400809"/>
              </a:xfrm>
              <a:prstGeom prst="roundRect">
                <a:avLst/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44" name="Graphic 1043" descr="Ui Ux with solid fill">
                <a:extLst>
                  <a:ext uri="{FF2B5EF4-FFF2-40B4-BE49-F238E27FC236}">
                    <a16:creationId xmlns:a16="http://schemas.microsoft.com/office/drawing/2014/main" id="{52FB6DF2-A3D3-4572-8DD1-E63FABA12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0569" y="3805135"/>
                <a:ext cx="547300" cy="547300"/>
              </a:xfrm>
              <a:prstGeom prst="rect">
                <a:avLst/>
              </a:prstGeom>
            </p:spPr>
          </p:pic>
          <p:pic>
            <p:nvPicPr>
              <p:cNvPr id="1048" name="Graphic 1047" descr="Smart Phone with solid fill">
                <a:extLst>
                  <a:ext uri="{FF2B5EF4-FFF2-40B4-BE49-F238E27FC236}">
                    <a16:creationId xmlns:a16="http://schemas.microsoft.com/office/drawing/2014/main" id="{1878AB7E-1DCE-40C3-AF1B-6A7ED85168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7452" y="4433678"/>
                <a:ext cx="733534" cy="547300"/>
              </a:xfrm>
              <a:prstGeom prst="rect">
                <a:avLst/>
              </a:prstGeom>
            </p:spPr>
          </p:pic>
          <p:pic>
            <p:nvPicPr>
              <p:cNvPr id="1050" name="Graphic 1049" descr="Web design outline">
                <a:extLst>
                  <a:ext uri="{FF2B5EF4-FFF2-40B4-BE49-F238E27FC236}">
                    <a16:creationId xmlns:a16="http://schemas.microsoft.com/office/drawing/2014/main" id="{C4E72DF9-FFE9-4F3A-970A-4041F649B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10569" y="3219735"/>
                <a:ext cx="547300" cy="54730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2D1BEA-B1CC-47CD-8D5E-CC4CF0E3A6CA}"/>
                  </a:ext>
                </a:extLst>
              </p:cNvPr>
              <p:cNvSpPr txBox="1"/>
              <p:nvPr/>
            </p:nvSpPr>
            <p:spPr>
              <a:xfrm>
                <a:off x="405344" y="2858083"/>
                <a:ext cx="10108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Client Apps</a:t>
                </a:r>
              </a:p>
            </p:txBody>
          </p:sp>
        </p:grpSp>
        <p:pic>
          <p:nvPicPr>
            <p:cNvPr id="32" name="Picture 14" descr="Api development Icon - Download in Flat Style">
              <a:extLst>
                <a:ext uri="{FF2B5EF4-FFF2-40B4-BE49-F238E27FC236}">
                  <a16:creationId xmlns:a16="http://schemas.microsoft.com/office/drawing/2014/main" id="{8D2E5FFD-4826-44B6-9B80-ADCB1A0AA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3245" y="3611520"/>
              <a:ext cx="610545" cy="610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EAF50B3-9EBF-421E-8850-2412F9E99489}"/>
                </a:ext>
              </a:extLst>
            </p:cNvPr>
            <p:cNvSpPr txBox="1"/>
            <p:nvPr/>
          </p:nvSpPr>
          <p:spPr>
            <a:xfrm>
              <a:off x="3264003" y="4534448"/>
              <a:ext cx="1104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API Gateway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1469B0F-BD3B-46A0-AA1B-5E654A0A38FB}"/>
                </a:ext>
              </a:extLst>
            </p:cNvPr>
            <p:cNvSpPr txBox="1"/>
            <p:nvPr/>
          </p:nvSpPr>
          <p:spPr>
            <a:xfrm>
              <a:off x="3062230" y="1673022"/>
              <a:ext cx="154101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OAuth2 Resource Server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0016A79-B6D8-40F9-8D9A-D03F88421A84}"/>
                </a:ext>
              </a:extLst>
            </p:cNvPr>
            <p:cNvCxnSpPr>
              <a:stCxn id="25" idx="0"/>
              <a:endCxn id="58" idx="1"/>
            </p:cNvCxnSpPr>
            <p:nvPr/>
          </p:nvCxnSpPr>
          <p:spPr>
            <a:xfrm rot="5400000" flipH="1" flipV="1">
              <a:off x="2385260" y="2520399"/>
              <a:ext cx="894997" cy="66785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985C4CC-023B-4033-BDBE-41E90AF9CAC8}"/>
                </a:ext>
              </a:extLst>
            </p:cNvPr>
            <p:cNvSpPr txBox="1"/>
            <p:nvPr/>
          </p:nvSpPr>
          <p:spPr>
            <a:xfrm>
              <a:off x="2134510" y="2167567"/>
              <a:ext cx="1032177" cy="255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OAuth2 Token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8" name="Graphic 37" descr="Lock with solid fill">
              <a:extLst>
                <a:ext uri="{FF2B5EF4-FFF2-40B4-BE49-F238E27FC236}">
                  <a16:creationId xmlns:a16="http://schemas.microsoft.com/office/drawing/2014/main" id="{E71543CD-1DA1-490F-A644-456AD9135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24606" y="3734513"/>
              <a:ext cx="273050" cy="273050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1B49AE7-CE80-4734-A003-CA0AFECE832D}"/>
                </a:ext>
              </a:extLst>
            </p:cNvPr>
            <p:cNvCxnSpPr>
              <a:cxnSpLocks/>
              <a:stCxn id="58" idx="2"/>
              <a:endCxn id="1036" idx="0"/>
            </p:cNvCxnSpPr>
            <p:nvPr/>
          </p:nvCxnSpPr>
          <p:spPr>
            <a:xfrm>
              <a:off x="3828230" y="2859521"/>
              <a:ext cx="10966" cy="416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16">
              <a:extLst>
                <a:ext uri="{FF2B5EF4-FFF2-40B4-BE49-F238E27FC236}">
                  <a16:creationId xmlns:a16="http://schemas.microsoft.com/office/drawing/2014/main" id="{39EB3AEF-1BE1-4F42-A466-F4113A110B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835" y="2070974"/>
              <a:ext cx="370670" cy="37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B666A9-25DC-4564-B1A3-4216F9E438AC}"/>
                </a:ext>
              </a:extLst>
            </p:cNvPr>
            <p:cNvSpPr txBox="1"/>
            <p:nvPr/>
          </p:nvSpPr>
          <p:spPr>
            <a:xfrm>
              <a:off x="3086227" y="2429844"/>
              <a:ext cx="148400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Identity Provider</a:t>
              </a:r>
            </a:p>
          </p:txBody>
        </p:sp>
        <p:pic>
          <p:nvPicPr>
            <p:cNvPr id="54" name="Picture 20" descr="Apache Tomcat - Wikipedia">
              <a:extLst>
                <a:ext uri="{FF2B5EF4-FFF2-40B4-BE49-F238E27FC236}">
                  <a16:creationId xmlns:a16="http://schemas.microsoft.com/office/drawing/2014/main" id="{C5C9FC0C-4F6A-4420-95E3-0976FA0C5C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5060" y="5264373"/>
              <a:ext cx="467085" cy="330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2" descr="Java Keywords and Identifiers - Software Testing">
              <a:extLst>
                <a:ext uri="{FF2B5EF4-FFF2-40B4-BE49-F238E27FC236}">
                  <a16:creationId xmlns:a16="http://schemas.microsoft.com/office/drawing/2014/main" id="{3B83D476-7F85-438B-863C-488EF4B0A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671" y="5176577"/>
              <a:ext cx="799869" cy="447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4" descr="Docker Logos - Docker">
              <a:extLst>
                <a:ext uri="{FF2B5EF4-FFF2-40B4-BE49-F238E27FC236}">
                  <a16:creationId xmlns:a16="http://schemas.microsoft.com/office/drawing/2014/main" id="{7C109E07-D9CD-4B21-A4B6-45CE27249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368" y="5301604"/>
              <a:ext cx="1110721" cy="285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DCFC4AD-A5A4-475D-9BA0-F5F1C9A5DDA0}"/>
                </a:ext>
              </a:extLst>
            </p:cNvPr>
            <p:cNvCxnSpPr>
              <a:cxnSpLocks/>
            </p:cNvCxnSpPr>
            <p:nvPr/>
          </p:nvCxnSpPr>
          <p:spPr>
            <a:xfrm>
              <a:off x="5020902" y="5187471"/>
              <a:ext cx="473269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31498AC-DC26-40E8-84CA-C23932FD3E5C}"/>
                </a:ext>
              </a:extLst>
            </p:cNvPr>
            <p:cNvCxnSpPr>
              <a:cxnSpLocks/>
              <a:endCxn id="1040" idx="2"/>
            </p:cNvCxnSpPr>
            <p:nvPr/>
          </p:nvCxnSpPr>
          <p:spPr>
            <a:xfrm>
              <a:off x="4995829" y="2295506"/>
              <a:ext cx="25073" cy="250996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E2F7514-C87E-46B3-B062-A5F6C17094E7}"/>
                </a:ext>
              </a:extLst>
            </p:cNvPr>
            <p:cNvSpPr txBox="1"/>
            <p:nvPr/>
          </p:nvSpPr>
          <p:spPr>
            <a:xfrm>
              <a:off x="6070741" y="2463342"/>
              <a:ext cx="172194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 processing service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621AAE2-8CB3-4E4D-BAAD-FA4B364991A5}"/>
                </a:ext>
              </a:extLst>
            </p:cNvPr>
            <p:cNvCxnSpPr>
              <a:cxnSpLocks/>
              <a:endCxn id="169" idx="1"/>
            </p:cNvCxnSpPr>
            <p:nvPr/>
          </p:nvCxnSpPr>
          <p:spPr>
            <a:xfrm>
              <a:off x="4506986" y="3680890"/>
              <a:ext cx="3584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Picture 10" descr="Spring boot online Training with free certification | Bookitbee">
              <a:extLst>
                <a:ext uri="{FF2B5EF4-FFF2-40B4-BE49-F238E27FC236}">
                  <a16:creationId xmlns:a16="http://schemas.microsoft.com/office/drawing/2014/main" id="{08726FFA-9ED1-4D57-B0FA-7AF748E78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7457" y="2844893"/>
              <a:ext cx="425597" cy="417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0" descr="Spring boot online Training with free certification | Bookitbee">
              <a:extLst>
                <a:ext uri="{FF2B5EF4-FFF2-40B4-BE49-F238E27FC236}">
                  <a16:creationId xmlns:a16="http://schemas.microsoft.com/office/drawing/2014/main" id="{CE3E166F-3442-405D-82A8-1890DFF9B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698" y="3278867"/>
              <a:ext cx="425597" cy="417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10" descr="Spring boot online Training with free certification | Bookitbee">
              <a:extLst>
                <a:ext uri="{FF2B5EF4-FFF2-40B4-BE49-F238E27FC236}">
                  <a16:creationId xmlns:a16="http://schemas.microsoft.com/office/drawing/2014/main" id="{C058DBDF-23DB-4668-AD8E-A484655BDA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696" y="3719136"/>
              <a:ext cx="425597" cy="417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10" descr="Spring boot online Training with free certification | Bookitbee">
              <a:extLst>
                <a:ext uri="{FF2B5EF4-FFF2-40B4-BE49-F238E27FC236}">
                  <a16:creationId xmlns:a16="http://schemas.microsoft.com/office/drawing/2014/main" id="{6832AEF1-39EF-4497-9592-2BAA95ECE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3470" y="4172948"/>
              <a:ext cx="425597" cy="417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Graphic 71" descr="Line arrow: Slight curve outline">
              <a:extLst>
                <a:ext uri="{FF2B5EF4-FFF2-40B4-BE49-F238E27FC236}">
                  <a16:creationId xmlns:a16="http://schemas.microsoft.com/office/drawing/2014/main" id="{C58EDD38-41AD-41CC-8211-E75093A85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956985" y="2465099"/>
              <a:ext cx="686485" cy="327874"/>
            </a:xfrm>
            <a:prstGeom prst="rect">
              <a:avLst/>
            </a:prstGeom>
          </p:spPr>
        </p:pic>
        <p:pic>
          <p:nvPicPr>
            <p:cNvPr id="127" name="Graphic 126" descr="Line arrow: Slight curve outline">
              <a:extLst>
                <a:ext uri="{FF2B5EF4-FFF2-40B4-BE49-F238E27FC236}">
                  <a16:creationId xmlns:a16="http://schemas.microsoft.com/office/drawing/2014/main" id="{14C5C9C3-9CBB-4705-92D3-62B6E2260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987744" y="4213152"/>
              <a:ext cx="686485" cy="327874"/>
            </a:xfrm>
            <a:prstGeom prst="rect">
              <a:avLst/>
            </a:prstGeom>
          </p:spPr>
        </p:pic>
        <p:pic>
          <p:nvPicPr>
            <p:cNvPr id="128" name="Graphic 127" descr="Line arrow: Slight curve outline">
              <a:extLst>
                <a:ext uri="{FF2B5EF4-FFF2-40B4-BE49-F238E27FC236}">
                  <a16:creationId xmlns:a16="http://schemas.microsoft.com/office/drawing/2014/main" id="{53260935-EA04-4314-85D8-07D3EB4C8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956985" y="3350585"/>
              <a:ext cx="686485" cy="327874"/>
            </a:xfrm>
            <a:prstGeom prst="rect">
              <a:avLst/>
            </a:prstGeom>
          </p:spPr>
        </p:pic>
        <p:pic>
          <p:nvPicPr>
            <p:cNvPr id="129" name="Graphic 128" descr="Line arrow: Slight curve outline">
              <a:extLst>
                <a:ext uri="{FF2B5EF4-FFF2-40B4-BE49-F238E27FC236}">
                  <a16:creationId xmlns:a16="http://schemas.microsoft.com/office/drawing/2014/main" id="{FA2A342C-ACB5-4A3A-AA5A-2D4012862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967145" y="3755390"/>
              <a:ext cx="686485" cy="327874"/>
            </a:xfrm>
            <a:prstGeom prst="rect">
              <a:avLst/>
            </a:prstGeom>
          </p:spPr>
        </p:pic>
        <p:pic>
          <p:nvPicPr>
            <p:cNvPr id="130" name="Graphic 129" descr="Line arrow: Slight curve outline">
              <a:extLst>
                <a:ext uri="{FF2B5EF4-FFF2-40B4-BE49-F238E27FC236}">
                  <a16:creationId xmlns:a16="http://schemas.microsoft.com/office/drawing/2014/main" id="{F42ACF0E-9984-4F7B-A41D-B998197D9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963532" y="2891475"/>
              <a:ext cx="686485" cy="327874"/>
            </a:xfrm>
            <a:prstGeom prst="rect">
              <a:avLst/>
            </a:prstGeom>
          </p:spPr>
        </p:pic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5258C847-A13C-4B19-BA4D-D5B22062495B}"/>
                </a:ext>
              </a:extLst>
            </p:cNvPr>
            <p:cNvSpPr/>
            <p:nvPr/>
          </p:nvSpPr>
          <p:spPr>
            <a:xfrm>
              <a:off x="6064760" y="2901603"/>
              <a:ext cx="2174511" cy="30777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D986C80-BDEE-4F38-B408-B8B86C203A3D}"/>
                </a:ext>
              </a:extLst>
            </p:cNvPr>
            <p:cNvSpPr txBox="1"/>
            <p:nvPr/>
          </p:nvSpPr>
          <p:spPr>
            <a:xfrm>
              <a:off x="6069067" y="2907001"/>
              <a:ext cx="185384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Master/Setup/Role service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9179E657-B8B4-4665-B306-03A446A17F1B}"/>
                </a:ext>
              </a:extLst>
            </p:cNvPr>
            <p:cNvSpPr/>
            <p:nvPr/>
          </p:nvSpPr>
          <p:spPr>
            <a:xfrm>
              <a:off x="6062293" y="3322544"/>
              <a:ext cx="2174511" cy="30777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725F3C9-AA4B-419C-AF1F-95475682E811}"/>
                </a:ext>
              </a:extLst>
            </p:cNvPr>
            <p:cNvSpPr txBox="1"/>
            <p:nvPr/>
          </p:nvSpPr>
          <p:spPr>
            <a:xfrm>
              <a:off x="6059976" y="3325170"/>
              <a:ext cx="199105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Inbound &amp; Outbound service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DD77C190-D070-4BB2-AC87-C2ACA2AD4FB4}"/>
                </a:ext>
              </a:extLst>
            </p:cNvPr>
            <p:cNvSpPr/>
            <p:nvPr/>
          </p:nvSpPr>
          <p:spPr>
            <a:xfrm>
              <a:off x="6062293" y="3770813"/>
              <a:ext cx="2174511" cy="30777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4F7D800E-32BF-45DD-9FA4-8F3352136D0F}"/>
                </a:ext>
              </a:extLst>
            </p:cNvPr>
            <p:cNvSpPr/>
            <p:nvPr/>
          </p:nvSpPr>
          <p:spPr>
            <a:xfrm>
              <a:off x="6077044" y="4207849"/>
              <a:ext cx="2174511" cy="30777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9A217EA-E609-4675-A4EB-B645C3D6EDA5}"/>
                </a:ext>
              </a:extLst>
            </p:cNvPr>
            <p:cNvSpPr txBox="1"/>
            <p:nvPr/>
          </p:nvSpPr>
          <p:spPr>
            <a:xfrm>
              <a:off x="6046428" y="4219251"/>
              <a:ext cx="206563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Stock Count &amp; Reports service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AB8BA39-C210-44AA-AFFA-F45251B34EC9}"/>
                </a:ext>
              </a:extLst>
            </p:cNvPr>
            <p:cNvSpPr txBox="1"/>
            <p:nvPr/>
          </p:nvSpPr>
          <p:spPr>
            <a:xfrm>
              <a:off x="6054894" y="3765439"/>
              <a:ext cx="16450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Make &amp; Change service</a:t>
              </a:r>
            </a:p>
          </p:txBody>
        </p:sp>
        <p:pic>
          <p:nvPicPr>
            <p:cNvPr id="75" name="Picture 28" descr="Spring Framework-icon | Brands SN - SZ">
              <a:extLst>
                <a:ext uri="{FF2B5EF4-FFF2-40B4-BE49-F238E27FC236}">
                  <a16:creationId xmlns:a16="http://schemas.microsoft.com/office/drawing/2014/main" id="{45B265B0-DD16-4AF4-8693-00B0AC650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1953" y="5338971"/>
              <a:ext cx="811514" cy="285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73ABF74-5A51-49C4-BA06-103D0E6FBF5B}"/>
                </a:ext>
              </a:extLst>
            </p:cNvPr>
            <p:cNvGrpSpPr/>
            <p:nvPr/>
          </p:nvGrpSpPr>
          <p:grpSpPr>
            <a:xfrm>
              <a:off x="8482917" y="2408078"/>
              <a:ext cx="1372447" cy="2111181"/>
              <a:chOff x="8572158" y="2429844"/>
              <a:chExt cx="1372447" cy="2111181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3D08FDAB-8DCF-449A-8284-714E5D71567A}"/>
                  </a:ext>
                </a:extLst>
              </p:cNvPr>
              <p:cNvSpPr/>
              <p:nvPr/>
            </p:nvSpPr>
            <p:spPr>
              <a:xfrm>
                <a:off x="8598581" y="2429844"/>
                <a:ext cx="1323085" cy="2111181"/>
              </a:xfrm>
              <a:prstGeom prst="roundRect">
                <a:avLst/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F14D482-F4C6-4A51-91A0-9705BC66DD15}"/>
                  </a:ext>
                </a:extLst>
              </p:cNvPr>
              <p:cNvSpPr txBox="1"/>
              <p:nvPr/>
            </p:nvSpPr>
            <p:spPr>
              <a:xfrm>
                <a:off x="8572158" y="2836433"/>
                <a:ext cx="1372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Java </a:t>
                </a:r>
              </a:p>
              <a:p>
                <a:pPr algn="ctr"/>
                <a:r>
                  <a:rPr lang="en-US" sz="1200" dirty="0"/>
                  <a:t>Persistence API</a:t>
                </a:r>
              </a:p>
            </p:txBody>
          </p:sp>
          <p:pic>
            <p:nvPicPr>
              <p:cNvPr id="1058" name="Picture 34" descr="Exposing Subset/View of the database with a JPA Repository over Rest | by  Jonathan Turnock | Medium">
                <a:extLst>
                  <a:ext uri="{FF2B5EF4-FFF2-40B4-BE49-F238E27FC236}">
                    <a16:creationId xmlns:a16="http://schemas.microsoft.com/office/drawing/2014/main" id="{EF679717-7113-46C6-97DF-E9E4410E6A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31250" y="3500684"/>
                <a:ext cx="650770" cy="671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AE63A8E-92B8-427F-9978-D69810423E60}"/>
                </a:ext>
              </a:extLst>
            </p:cNvPr>
            <p:cNvSpPr/>
            <p:nvPr/>
          </p:nvSpPr>
          <p:spPr>
            <a:xfrm>
              <a:off x="10110613" y="2413710"/>
              <a:ext cx="1323085" cy="2111181"/>
            </a:xfrm>
            <a:prstGeom prst="roundRect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55" name="Graphic 154" descr="Play with solid fill">
              <a:extLst>
                <a:ext uri="{FF2B5EF4-FFF2-40B4-BE49-F238E27FC236}">
                  <a16:creationId xmlns:a16="http://schemas.microsoft.com/office/drawing/2014/main" id="{B162275F-DA15-4BD9-A918-ADF3B8C1B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234872" y="2897079"/>
              <a:ext cx="326903" cy="296070"/>
            </a:xfrm>
            <a:prstGeom prst="rect">
              <a:avLst/>
            </a:prstGeom>
          </p:spPr>
        </p:pic>
        <p:pic>
          <p:nvPicPr>
            <p:cNvPr id="156" name="Graphic 155" descr="Play with solid fill">
              <a:extLst>
                <a:ext uri="{FF2B5EF4-FFF2-40B4-BE49-F238E27FC236}">
                  <a16:creationId xmlns:a16="http://schemas.microsoft.com/office/drawing/2014/main" id="{66DA8AF0-D28A-404C-ACD4-EA52B1369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806129" y="2890800"/>
              <a:ext cx="326903" cy="29607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F60EE9-0331-494A-80BC-42490396DD9C}"/>
                </a:ext>
              </a:extLst>
            </p:cNvPr>
            <p:cNvSpPr txBox="1"/>
            <p:nvPr/>
          </p:nvSpPr>
          <p:spPr>
            <a:xfrm>
              <a:off x="10158748" y="4222294"/>
              <a:ext cx="1273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MSSQL Server DB</a:t>
              </a:r>
            </a:p>
          </p:txBody>
        </p:sp>
        <p:pic>
          <p:nvPicPr>
            <p:cNvPr id="1038" name="Graphic 1037" descr="Database with solid fill">
              <a:extLst>
                <a:ext uri="{FF2B5EF4-FFF2-40B4-BE49-F238E27FC236}">
                  <a16:creationId xmlns:a16="http://schemas.microsoft.com/office/drawing/2014/main" id="{7E44D1A3-5638-43CE-AC5F-96ABF4DE9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0400353" y="3774393"/>
              <a:ext cx="483031" cy="483031"/>
            </a:xfrm>
            <a:prstGeom prst="rect">
              <a:avLst/>
            </a:prstGeom>
          </p:spPr>
        </p:pic>
        <p:pic>
          <p:nvPicPr>
            <p:cNvPr id="157" name="Graphic 156" descr="Play with solid fill">
              <a:extLst>
                <a:ext uri="{FF2B5EF4-FFF2-40B4-BE49-F238E27FC236}">
                  <a16:creationId xmlns:a16="http://schemas.microsoft.com/office/drawing/2014/main" id="{1DDA9639-D281-432E-AC1F-51D2F7A57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10800000">
              <a:off x="8199749" y="3773655"/>
              <a:ext cx="326795" cy="295972"/>
            </a:xfrm>
            <a:prstGeom prst="rect">
              <a:avLst/>
            </a:prstGeom>
          </p:spPr>
        </p:pic>
        <p:pic>
          <p:nvPicPr>
            <p:cNvPr id="158" name="Graphic 157" descr="Play with solid fill">
              <a:extLst>
                <a:ext uri="{FF2B5EF4-FFF2-40B4-BE49-F238E27FC236}">
                  <a16:creationId xmlns:a16="http://schemas.microsoft.com/office/drawing/2014/main" id="{AB6471EE-1906-463E-88EA-F68D5731B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10800000">
              <a:off x="9789698" y="3797356"/>
              <a:ext cx="326795" cy="295972"/>
            </a:xfrm>
            <a:prstGeom prst="rect">
              <a:avLst/>
            </a:prstGeom>
          </p:spPr>
        </p:pic>
        <p:sp>
          <p:nvSpPr>
            <p:cNvPr id="91" name="Flowchart: Magnetic Disk 90">
              <a:extLst>
                <a:ext uri="{FF2B5EF4-FFF2-40B4-BE49-F238E27FC236}">
                  <a16:creationId xmlns:a16="http://schemas.microsoft.com/office/drawing/2014/main" id="{36AB5F9D-A918-45EB-B4B9-B34D54D3DA23}"/>
                </a:ext>
              </a:extLst>
            </p:cNvPr>
            <p:cNvSpPr/>
            <p:nvPr/>
          </p:nvSpPr>
          <p:spPr>
            <a:xfrm>
              <a:off x="10774758" y="4033449"/>
              <a:ext cx="343365" cy="185802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MongoDB icon in Color Style">
              <a:extLst>
                <a:ext uri="{FF2B5EF4-FFF2-40B4-BE49-F238E27FC236}">
                  <a16:creationId xmlns:a16="http://schemas.microsoft.com/office/drawing/2014/main" id="{5D09CD57-4EC1-4DB2-A8CC-A3BB0E696E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745" y="2663142"/>
              <a:ext cx="529695" cy="468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EC6B69C1-11F0-4E7C-893E-551251FD89BB}"/>
                </a:ext>
              </a:extLst>
            </p:cNvPr>
            <p:cNvSpPr/>
            <p:nvPr/>
          </p:nvSpPr>
          <p:spPr>
            <a:xfrm>
              <a:off x="10651463" y="2899554"/>
              <a:ext cx="435659" cy="29112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FED3832-1663-4322-B55C-83CD09F9D7B8}"/>
                </a:ext>
              </a:extLst>
            </p:cNvPr>
            <p:cNvSpPr txBox="1"/>
            <p:nvPr/>
          </p:nvSpPr>
          <p:spPr>
            <a:xfrm>
              <a:off x="10352771" y="3150087"/>
              <a:ext cx="844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Mongo DB</a:t>
              </a:r>
            </a:p>
          </p:txBody>
        </p:sp>
        <p:pic>
          <p:nvPicPr>
            <p:cNvPr id="1060" name="Picture 36" descr="Amazon Web Services - Wikipedia">
              <a:extLst>
                <a:ext uri="{FF2B5EF4-FFF2-40B4-BE49-F238E27FC236}">
                  <a16:creationId xmlns:a16="http://schemas.microsoft.com/office/drawing/2014/main" id="{D96C9E7B-AF7F-46CC-8D1A-8FFC07360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769" y="4927869"/>
              <a:ext cx="680561" cy="408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200117B-492C-4D0E-BEB8-66404DEEBF76}"/>
                </a:ext>
              </a:extLst>
            </p:cNvPr>
            <p:cNvSpPr txBox="1"/>
            <p:nvPr/>
          </p:nvSpPr>
          <p:spPr>
            <a:xfrm>
              <a:off x="10424234" y="5296227"/>
              <a:ext cx="1032177" cy="255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/>
                <a:t>Cloud Hosting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85E97CA-C9BA-471A-88E4-6EF4B0D070D6}"/>
                </a:ext>
              </a:extLst>
            </p:cNvPr>
            <p:cNvSpPr txBox="1"/>
            <p:nvPr/>
          </p:nvSpPr>
          <p:spPr>
            <a:xfrm>
              <a:off x="5821143" y="1960781"/>
              <a:ext cx="154101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/>
                <a:t>API Services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Left Bracket 92">
              <a:extLst>
                <a:ext uri="{FF2B5EF4-FFF2-40B4-BE49-F238E27FC236}">
                  <a16:creationId xmlns:a16="http://schemas.microsoft.com/office/drawing/2014/main" id="{4FF413B1-AC79-4FBB-A491-E1055A4C9B5A}"/>
                </a:ext>
              </a:extLst>
            </p:cNvPr>
            <p:cNvSpPr/>
            <p:nvPr/>
          </p:nvSpPr>
          <p:spPr>
            <a:xfrm rot="5400000">
              <a:off x="6581058" y="395309"/>
              <a:ext cx="167926" cy="335455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3A93C45-C937-4BE0-8012-042BCC745D8C}"/>
                </a:ext>
              </a:extLst>
            </p:cNvPr>
            <p:cNvSpPr txBox="1"/>
            <p:nvPr/>
          </p:nvSpPr>
          <p:spPr>
            <a:xfrm>
              <a:off x="8412079" y="1976076"/>
              <a:ext cx="154101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/>
                <a:t>Data Access Object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6" name="Left Bracket 165">
              <a:extLst>
                <a:ext uri="{FF2B5EF4-FFF2-40B4-BE49-F238E27FC236}">
                  <a16:creationId xmlns:a16="http://schemas.microsoft.com/office/drawing/2014/main" id="{71F8573C-6607-4163-ACF4-D49BFFDA5E30}"/>
                </a:ext>
              </a:extLst>
            </p:cNvPr>
            <p:cNvSpPr/>
            <p:nvPr/>
          </p:nvSpPr>
          <p:spPr>
            <a:xfrm rot="5400000">
              <a:off x="9038086" y="1372939"/>
              <a:ext cx="176355" cy="141232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473C863-17A7-40C0-9561-B3B26D11C450}"/>
                </a:ext>
              </a:extLst>
            </p:cNvPr>
            <p:cNvSpPr txBox="1"/>
            <p:nvPr/>
          </p:nvSpPr>
          <p:spPr>
            <a:xfrm>
              <a:off x="10018629" y="1976076"/>
              <a:ext cx="154101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Database (SQL + NOSQL)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8" name="Left Bracket 167">
              <a:extLst>
                <a:ext uri="{FF2B5EF4-FFF2-40B4-BE49-F238E27FC236}">
                  <a16:creationId xmlns:a16="http://schemas.microsoft.com/office/drawing/2014/main" id="{7DF6E4AD-24E1-4210-AAA0-84724755BB7D}"/>
                </a:ext>
              </a:extLst>
            </p:cNvPr>
            <p:cNvSpPr/>
            <p:nvPr/>
          </p:nvSpPr>
          <p:spPr>
            <a:xfrm rot="5400000">
              <a:off x="10701786" y="1372939"/>
              <a:ext cx="176355" cy="141232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9" name="Graphic 168" descr="Lock with solid fill">
              <a:extLst>
                <a:ext uri="{FF2B5EF4-FFF2-40B4-BE49-F238E27FC236}">
                  <a16:creationId xmlns:a16="http://schemas.microsoft.com/office/drawing/2014/main" id="{F190AFFE-3C73-4655-911F-EF56F2A1F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65461" y="3544365"/>
              <a:ext cx="273050" cy="273050"/>
            </a:xfrm>
            <a:prstGeom prst="rect">
              <a:avLst/>
            </a:prstGeom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578E4E5-E8C8-487B-B762-9A49CE3BB8FB}"/>
                </a:ext>
              </a:extLst>
            </p:cNvPr>
            <p:cNvSpPr txBox="1"/>
            <p:nvPr/>
          </p:nvSpPr>
          <p:spPr>
            <a:xfrm>
              <a:off x="3795364" y="386521"/>
              <a:ext cx="4051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Classic </a:t>
              </a:r>
              <a:r>
                <a:rPr lang="en-US" sz="2000" dirty="0">
                  <a:solidFill>
                    <a:srgbClr val="FFC000"/>
                  </a:solidFill>
                </a:rPr>
                <a:t>WMS – </a:t>
              </a:r>
              <a:r>
                <a:rPr lang="en-US" sz="2000" dirty="0"/>
                <a:t>Technical</a:t>
              </a:r>
              <a:r>
                <a:rPr lang="en-US" sz="2000" dirty="0">
                  <a:solidFill>
                    <a:srgbClr val="FFC000"/>
                  </a:solidFill>
                </a:rPr>
                <a:t> </a:t>
              </a:r>
              <a:r>
                <a:rPr lang="en-US" sz="2000" dirty="0"/>
                <a:t>Architecture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4004188-2C42-41F4-AF21-2D63E679BF15}"/>
                </a:ext>
              </a:extLst>
            </p:cNvPr>
            <p:cNvSpPr txBox="1"/>
            <p:nvPr/>
          </p:nvSpPr>
          <p:spPr>
            <a:xfrm rot="16200000">
              <a:off x="1354100" y="3674095"/>
              <a:ext cx="58432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HTTPS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09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177">
            <a:extLst>
              <a:ext uri="{FF2B5EF4-FFF2-40B4-BE49-F238E27FC236}">
                <a16:creationId xmlns:a16="http://schemas.microsoft.com/office/drawing/2014/main" id="{A578E4E5-E8C8-487B-B762-9A49CE3BB8FB}"/>
              </a:ext>
            </a:extLst>
          </p:cNvPr>
          <p:cNvSpPr txBox="1"/>
          <p:nvPr/>
        </p:nvSpPr>
        <p:spPr>
          <a:xfrm>
            <a:off x="332497" y="319556"/>
            <a:ext cx="4196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Classic </a:t>
            </a:r>
            <a:r>
              <a:rPr lang="en-US" sz="2000" dirty="0">
                <a:solidFill>
                  <a:srgbClr val="FFC000"/>
                </a:solidFill>
              </a:rPr>
              <a:t>WMS – </a:t>
            </a:r>
            <a:r>
              <a:rPr lang="en-US" sz="2000" dirty="0"/>
              <a:t>Chosen the right ones…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7E83821-3C61-4696-B496-E06D067CD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7710225"/>
              </p:ext>
            </p:extLst>
          </p:nvPr>
        </p:nvGraphicFramePr>
        <p:xfrm>
          <a:off x="2393363" y="1092199"/>
          <a:ext cx="6934200" cy="4521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D8E1B883-B06A-4335-9827-D950F234E496}"/>
              </a:ext>
            </a:extLst>
          </p:cNvPr>
          <p:cNvSpPr txBox="1"/>
          <p:nvPr/>
        </p:nvSpPr>
        <p:spPr>
          <a:xfrm>
            <a:off x="6842598" y="564184"/>
            <a:ext cx="4216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0" i="0" dirty="0">
                <a:solidFill>
                  <a:srgbClr val="202124"/>
                </a:solidFill>
                <a:effectLst/>
                <a:latin typeface="+mj-lt"/>
              </a:rPr>
              <a:t>Microservices architecture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+mj-lt"/>
              </a:rPr>
              <a:t>allows cross-functional teams to develop, test, problem-solve, deploy, and update services independently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+mj-lt"/>
              </a:rPr>
              <a:t>, which leads to faster deployment and troubleshooting turnaround times. Easy to maintain and scalable.</a:t>
            </a:r>
            <a:endParaRPr lang="en-US" sz="1200" dirty="0">
              <a:latin typeface="+mj-lt"/>
            </a:endParaRPr>
          </a:p>
        </p:txBody>
      </p:sp>
      <p:pic>
        <p:nvPicPr>
          <p:cNvPr id="8" name="Graphic 7" descr="Arrow: Clockwise curve outline">
            <a:extLst>
              <a:ext uri="{FF2B5EF4-FFF2-40B4-BE49-F238E27FC236}">
                <a16:creationId xmlns:a16="http://schemas.microsoft.com/office/drawing/2014/main" id="{3F5DFED6-B078-45D4-8484-043A89BF0F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6021332" y="522483"/>
            <a:ext cx="914400" cy="914400"/>
          </a:xfrm>
          <a:prstGeom prst="rect">
            <a:avLst/>
          </a:prstGeom>
        </p:spPr>
      </p:pic>
      <p:sp>
        <p:nvSpPr>
          <p:cNvPr id="9" name="Double Bracket 8">
            <a:extLst>
              <a:ext uri="{FF2B5EF4-FFF2-40B4-BE49-F238E27FC236}">
                <a16:creationId xmlns:a16="http://schemas.microsoft.com/office/drawing/2014/main" id="{BEA1602D-B365-440F-8FBC-6B6AC76E03BE}"/>
              </a:ext>
            </a:extLst>
          </p:cNvPr>
          <p:cNvSpPr/>
          <p:nvPr/>
        </p:nvSpPr>
        <p:spPr>
          <a:xfrm>
            <a:off x="6842598" y="564183"/>
            <a:ext cx="4216400" cy="830997"/>
          </a:xfrm>
          <a:prstGeom prst="bracketPair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0B04DED-6DAE-4AA3-BEEA-87A411CD7B76}"/>
              </a:ext>
            </a:extLst>
          </p:cNvPr>
          <p:cNvSpPr txBox="1"/>
          <p:nvPr/>
        </p:nvSpPr>
        <p:spPr>
          <a:xfrm>
            <a:off x="8950798" y="1529008"/>
            <a:ext cx="240453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</a:rPr>
              <a:t>Faster development and autoconfigure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</a:rPr>
              <a:t>Avoiding all boilerplate code, annotations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</a:rPr>
              <a:t>Comes with embedded HTTP servers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</a:rPr>
              <a:t>Integration easy with any ORM and Security tools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</a:rPr>
              <a:t>Ease of connecting to any Databases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</a:rPr>
              <a:t>Provides admin support that allows to manage via remote access to the application.</a:t>
            </a:r>
          </a:p>
        </p:txBody>
      </p:sp>
      <p:pic>
        <p:nvPicPr>
          <p:cNvPr id="95" name="Graphic 94" descr="Arrow: Clockwise curve outline">
            <a:extLst>
              <a:ext uri="{FF2B5EF4-FFF2-40B4-BE49-F238E27FC236}">
                <a16:creationId xmlns:a16="http://schemas.microsoft.com/office/drawing/2014/main" id="{FA1655F8-FD3E-4B03-9CE2-8D3936CAF7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707841">
            <a:off x="7907002" y="1983842"/>
            <a:ext cx="914400" cy="914400"/>
          </a:xfrm>
          <a:prstGeom prst="rect">
            <a:avLst/>
          </a:prstGeom>
        </p:spPr>
      </p:pic>
      <p:sp>
        <p:nvSpPr>
          <p:cNvPr id="96" name="Double Bracket 95">
            <a:extLst>
              <a:ext uri="{FF2B5EF4-FFF2-40B4-BE49-F238E27FC236}">
                <a16:creationId xmlns:a16="http://schemas.microsoft.com/office/drawing/2014/main" id="{19E701E2-36E9-4542-A85D-89BEEF67AC3B}"/>
              </a:ext>
            </a:extLst>
          </p:cNvPr>
          <p:cNvSpPr/>
          <p:nvPr/>
        </p:nvSpPr>
        <p:spPr>
          <a:xfrm>
            <a:off x="8770116" y="1529009"/>
            <a:ext cx="2497668" cy="2541494"/>
          </a:xfrm>
          <a:prstGeom prst="bracketPair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AAD395-4099-4351-8FC3-7EA2B3887AA9}"/>
              </a:ext>
            </a:extLst>
          </p:cNvPr>
          <p:cNvSpPr txBox="1"/>
          <p:nvPr/>
        </p:nvSpPr>
        <p:spPr>
          <a:xfrm>
            <a:off x="8267882" y="4437776"/>
            <a:ext cx="29999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202124"/>
                </a:solidFill>
                <a:effectLst/>
                <a:latin typeface="+mj-lt"/>
              </a:rPr>
              <a:t>MSSQL DB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4"/>
                </a:solidFill>
                <a:effectLst/>
                <a:latin typeface="+mj-lt"/>
              </a:rPr>
              <a:t>Enhanced Performance.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4"/>
                </a:solidFill>
                <a:effectLst/>
                <a:latin typeface="+mj-lt"/>
              </a:rPr>
              <a:t>Several SQL Server Editions.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4"/>
                </a:solidFill>
                <a:effectLst/>
                <a:latin typeface="+mj-lt"/>
              </a:rPr>
              <a:t>Highly Secure.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4"/>
                </a:solidFill>
                <a:effectLst/>
                <a:latin typeface="+mj-lt"/>
              </a:rPr>
              <a:t>Excellent Data Restoration and Recovery Mechanism.</a:t>
            </a:r>
          </a:p>
          <a:p>
            <a:pPr algn="l"/>
            <a:r>
              <a:rPr lang="en-US" sz="1200" dirty="0">
                <a:solidFill>
                  <a:srgbClr val="202124"/>
                </a:solidFill>
                <a:latin typeface="+mj-lt"/>
              </a:rPr>
              <a:t>Mongo 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02124"/>
                </a:solidFill>
                <a:latin typeface="+mj-lt"/>
              </a:rPr>
              <a:t>High performance ensured always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02124"/>
                </a:solidFill>
                <a:latin typeface="+mj-lt"/>
              </a:rPr>
              <a:t>Handles huge volume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02124"/>
                </a:solidFill>
                <a:latin typeface="+mj-lt"/>
              </a:rPr>
              <a:t>High Speed of data retrieval and Higher Availability.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02124"/>
                </a:solidFill>
                <a:latin typeface="+mj-lt"/>
              </a:rPr>
              <a:t>Simplicity, can store any type of data</a:t>
            </a:r>
          </a:p>
        </p:txBody>
      </p:sp>
      <p:pic>
        <p:nvPicPr>
          <p:cNvPr id="105" name="Graphic 104" descr="Arrow: Clockwise curve outline">
            <a:extLst>
              <a:ext uri="{FF2B5EF4-FFF2-40B4-BE49-F238E27FC236}">
                <a16:creationId xmlns:a16="http://schemas.microsoft.com/office/drawing/2014/main" id="{4547CD6F-77EE-44A8-942A-474F32961B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615793">
            <a:off x="7249470" y="3980576"/>
            <a:ext cx="914400" cy="914400"/>
          </a:xfrm>
          <a:prstGeom prst="rect">
            <a:avLst/>
          </a:prstGeom>
        </p:spPr>
      </p:pic>
      <p:sp>
        <p:nvSpPr>
          <p:cNvPr id="106" name="Double Bracket 105">
            <a:extLst>
              <a:ext uri="{FF2B5EF4-FFF2-40B4-BE49-F238E27FC236}">
                <a16:creationId xmlns:a16="http://schemas.microsoft.com/office/drawing/2014/main" id="{46ECF1E4-B15D-431A-8ED0-40863B7CB64E}"/>
              </a:ext>
            </a:extLst>
          </p:cNvPr>
          <p:cNvSpPr/>
          <p:nvPr/>
        </p:nvSpPr>
        <p:spPr>
          <a:xfrm>
            <a:off x="7998885" y="4437776"/>
            <a:ext cx="3144780" cy="2308324"/>
          </a:xfrm>
          <a:prstGeom prst="bracketPair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F27E92-FEAA-4AA2-BC82-69917322A69A}"/>
              </a:ext>
            </a:extLst>
          </p:cNvPr>
          <p:cNvSpPr txBox="1"/>
          <p:nvPr/>
        </p:nvSpPr>
        <p:spPr>
          <a:xfrm>
            <a:off x="469717" y="4824902"/>
            <a:ext cx="35446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Application hosted in </a:t>
            </a:r>
            <a:r>
              <a:rPr lang="en-US" sz="1200" dirty="0" err="1">
                <a:latin typeface="+mj-lt"/>
              </a:rPr>
              <a:t>aws</a:t>
            </a:r>
            <a:r>
              <a:rPr lang="en-US" sz="1200" dirty="0">
                <a:latin typeface="+mj-lt"/>
              </a:rPr>
              <a:t> cloud in secured zone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SSL has been enabled to allow secured clients only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Each API calls can access via </a:t>
            </a:r>
            <a:r>
              <a:rPr lang="en-US" sz="1200" dirty="0" err="1">
                <a:latin typeface="+mj-lt"/>
              </a:rPr>
              <a:t>Oauth</a:t>
            </a:r>
            <a:r>
              <a:rPr lang="en-US" sz="1200" dirty="0">
                <a:latin typeface="+mj-lt"/>
              </a:rPr>
              <a:t> Tokens which are highly secured. </a:t>
            </a:r>
          </a:p>
        </p:txBody>
      </p:sp>
      <p:pic>
        <p:nvPicPr>
          <p:cNvPr id="109" name="Graphic 108" descr="Arrow: Clockwise curve outline">
            <a:extLst>
              <a:ext uri="{FF2B5EF4-FFF2-40B4-BE49-F238E27FC236}">
                <a16:creationId xmlns:a16="http://schemas.microsoft.com/office/drawing/2014/main" id="{37163B33-7EED-4757-87B3-302B2D8CEE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7539074">
            <a:off x="3883797" y="5308601"/>
            <a:ext cx="914400" cy="914400"/>
          </a:xfrm>
          <a:prstGeom prst="rect">
            <a:avLst/>
          </a:prstGeom>
        </p:spPr>
      </p:pic>
      <p:sp>
        <p:nvSpPr>
          <p:cNvPr id="110" name="Double Bracket 109">
            <a:extLst>
              <a:ext uri="{FF2B5EF4-FFF2-40B4-BE49-F238E27FC236}">
                <a16:creationId xmlns:a16="http://schemas.microsoft.com/office/drawing/2014/main" id="{F7FDD42F-0561-49FB-9D53-947AAAF1122F}"/>
              </a:ext>
            </a:extLst>
          </p:cNvPr>
          <p:cNvSpPr/>
          <p:nvPr/>
        </p:nvSpPr>
        <p:spPr>
          <a:xfrm>
            <a:off x="469717" y="4821533"/>
            <a:ext cx="3544652" cy="830997"/>
          </a:xfrm>
          <a:prstGeom prst="bracketPair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9DD2617-67FF-430D-B43C-EEB42EEAD3CB}"/>
              </a:ext>
            </a:extLst>
          </p:cNvPr>
          <p:cNvSpPr txBox="1"/>
          <p:nvPr/>
        </p:nvSpPr>
        <p:spPr>
          <a:xfrm>
            <a:off x="199773" y="1532377"/>
            <a:ext cx="304143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Well-documented web services APIs helps to access AWS’s application hosting platform.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With AWS, can take advantage of a scalable, reliable, and secure global computing infrastructure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AWS utilizes an end-to-end approach to secure and harden our infrastructure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Using AWS tools, Auto Scaling, and Elastic Load Balancing, application can scale up or down based on demand</a:t>
            </a:r>
          </a:p>
        </p:txBody>
      </p:sp>
      <p:sp>
        <p:nvSpPr>
          <p:cNvPr id="118" name="Double Bracket 117">
            <a:extLst>
              <a:ext uri="{FF2B5EF4-FFF2-40B4-BE49-F238E27FC236}">
                <a16:creationId xmlns:a16="http://schemas.microsoft.com/office/drawing/2014/main" id="{4C6AC7AD-0947-4970-A315-CFEDEC641D63}"/>
              </a:ext>
            </a:extLst>
          </p:cNvPr>
          <p:cNvSpPr/>
          <p:nvPr/>
        </p:nvSpPr>
        <p:spPr>
          <a:xfrm>
            <a:off x="199773" y="1529007"/>
            <a:ext cx="3222112" cy="2159825"/>
          </a:xfrm>
          <a:prstGeom prst="bracketPair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Arrow: Rotate left outline">
            <a:extLst>
              <a:ext uri="{FF2B5EF4-FFF2-40B4-BE49-F238E27FC236}">
                <a16:creationId xmlns:a16="http://schemas.microsoft.com/office/drawing/2014/main" id="{BE47DF40-416A-4EFC-894F-57722197A5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3423015">
            <a:off x="3396691" y="15193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312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Murugavel R</dc:creator>
  <cp:lastModifiedBy>Murugavel R</cp:lastModifiedBy>
  <cp:revision>35</cp:revision>
  <dcterms:created xsi:type="dcterms:W3CDTF">2022-04-13T15:30:32Z</dcterms:created>
  <dcterms:modified xsi:type="dcterms:W3CDTF">2022-04-14T10:21:56Z</dcterms:modified>
</cp:coreProperties>
</file>