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56" r:id="rId1"/>
  </p:sldMasterIdLst>
  <p:sldIdLst>
    <p:sldId id="256" r:id="rId2"/>
    <p:sldId id="260" r:id="rId3"/>
    <p:sldId id="257" r:id="rId4"/>
    <p:sldId id="258" r:id="rId5"/>
    <p:sldId id="290" r:id="rId6"/>
    <p:sldId id="286" r:id="rId7"/>
    <p:sldId id="266" r:id="rId8"/>
    <p:sldId id="274" r:id="rId9"/>
    <p:sldId id="285" r:id="rId10"/>
    <p:sldId id="275" r:id="rId11"/>
    <p:sldId id="276" r:id="rId12"/>
    <p:sldId id="289" r:id="rId13"/>
    <p:sldId id="277" r:id="rId14"/>
    <p:sldId id="278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34063E-E2DF-9444-9D39-C85B221F845A}" v="220" dt="2022-06-17T22:28:05.337"/>
    <p1510:client id="{CA6341EB-46FE-4519-93C2-318A914DE5C9}" v="84" dt="2022-06-17T23:04:59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26"/>
  </p:normalViewPr>
  <p:slideViewPr>
    <p:cSldViewPr snapToGrid="0">
      <p:cViewPr varScale="1">
        <p:scale>
          <a:sx n="121" d="100"/>
          <a:sy n="121" d="100"/>
        </p:scale>
        <p:origin x="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tor Seredovych" userId="eb483a50-5354-4a08-a1e6-cd164836eaed" providerId="ADAL" clId="{2A34063E-E2DF-9444-9D39-C85B221F845A}"/>
    <pc:docChg chg="undo redo custSel addSld delSld modSld sldOrd">
      <pc:chgData name="Viktor Seredovych" userId="eb483a50-5354-4a08-a1e6-cd164836eaed" providerId="ADAL" clId="{2A34063E-E2DF-9444-9D39-C85B221F845A}" dt="2022-06-17T22:31:20.615" v="4087" actId="5793"/>
      <pc:docMkLst>
        <pc:docMk/>
      </pc:docMkLst>
      <pc:sldChg chg="modSp mod">
        <pc:chgData name="Viktor Seredovych" userId="eb483a50-5354-4a08-a1e6-cd164836eaed" providerId="ADAL" clId="{2A34063E-E2DF-9444-9D39-C85B221F845A}" dt="2022-06-17T22:24:53.499" v="3989" actId="20577"/>
        <pc:sldMkLst>
          <pc:docMk/>
          <pc:sldMk cId="2529911714" sldId="257"/>
        </pc:sldMkLst>
        <pc:spChg chg="mod">
          <ac:chgData name="Viktor Seredovych" userId="eb483a50-5354-4a08-a1e6-cd164836eaed" providerId="ADAL" clId="{2A34063E-E2DF-9444-9D39-C85B221F845A}" dt="2022-06-17T22:24:53.499" v="3989" actId="20577"/>
          <ac:spMkLst>
            <pc:docMk/>
            <pc:sldMk cId="2529911714" sldId="257"/>
            <ac:spMk id="3" creationId="{B4AA3403-763C-6A48-BE07-77098A3307F2}"/>
          </ac:spMkLst>
        </pc:spChg>
      </pc:sldChg>
      <pc:sldChg chg="modSp mod">
        <pc:chgData name="Viktor Seredovych" userId="eb483a50-5354-4a08-a1e6-cd164836eaed" providerId="ADAL" clId="{2A34063E-E2DF-9444-9D39-C85B221F845A}" dt="2022-06-17T22:28:03.724" v="4069" actId="20577"/>
        <pc:sldMkLst>
          <pc:docMk/>
          <pc:sldMk cId="3643638167" sldId="258"/>
        </pc:sldMkLst>
        <pc:spChg chg="mod">
          <ac:chgData name="Viktor Seredovych" userId="eb483a50-5354-4a08-a1e6-cd164836eaed" providerId="ADAL" clId="{2A34063E-E2DF-9444-9D39-C85B221F845A}" dt="2022-06-17T22:28:03.724" v="4069" actId="20577"/>
          <ac:spMkLst>
            <pc:docMk/>
            <pc:sldMk cId="3643638167" sldId="258"/>
            <ac:spMk id="3" creationId="{FDFE583C-0039-F64A-829A-5657328C0491}"/>
          </ac:spMkLst>
        </pc:spChg>
      </pc:sldChg>
      <pc:sldChg chg="modSp mod">
        <pc:chgData name="Viktor Seredovych" userId="eb483a50-5354-4a08-a1e6-cd164836eaed" providerId="ADAL" clId="{2A34063E-E2DF-9444-9D39-C85B221F845A}" dt="2022-06-17T22:10:27.155" v="3918" actId="255"/>
        <pc:sldMkLst>
          <pc:docMk/>
          <pc:sldMk cId="928574775" sldId="260"/>
        </pc:sldMkLst>
        <pc:spChg chg="mod">
          <ac:chgData name="Viktor Seredovych" userId="eb483a50-5354-4a08-a1e6-cd164836eaed" providerId="ADAL" clId="{2A34063E-E2DF-9444-9D39-C85B221F845A}" dt="2022-06-17T22:10:27.155" v="3918" actId="255"/>
          <ac:spMkLst>
            <pc:docMk/>
            <pc:sldMk cId="928574775" sldId="260"/>
            <ac:spMk id="2" creationId="{F682EA3E-BDFC-8F40-94C8-FF31C185730C}"/>
          </ac:spMkLst>
        </pc:spChg>
        <pc:spChg chg="mod">
          <ac:chgData name="Viktor Seredovych" userId="eb483a50-5354-4a08-a1e6-cd164836eaed" providerId="ADAL" clId="{2A34063E-E2DF-9444-9D39-C85B221F845A}" dt="2022-06-17T20:10:59.394" v="232" actId="20577"/>
          <ac:spMkLst>
            <pc:docMk/>
            <pc:sldMk cId="928574775" sldId="260"/>
            <ac:spMk id="3" creationId="{6ADCD457-6284-9346-988E-A2CECDEE11E0}"/>
          </ac:spMkLst>
        </pc:spChg>
      </pc:sldChg>
      <pc:sldChg chg="modSp mod">
        <pc:chgData name="Viktor Seredovych" userId="eb483a50-5354-4a08-a1e6-cd164836eaed" providerId="ADAL" clId="{2A34063E-E2DF-9444-9D39-C85B221F845A}" dt="2022-06-17T22:31:20.615" v="4087" actId="5793"/>
        <pc:sldMkLst>
          <pc:docMk/>
          <pc:sldMk cId="3452626890" sldId="261"/>
        </pc:sldMkLst>
        <pc:spChg chg="mod">
          <ac:chgData name="Viktor Seredovych" userId="eb483a50-5354-4a08-a1e6-cd164836eaed" providerId="ADAL" clId="{2A34063E-E2DF-9444-9D39-C85B221F845A}" dt="2022-06-17T22:31:20.615" v="4087" actId="5793"/>
          <ac:spMkLst>
            <pc:docMk/>
            <pc:sldMk cId="3452626890" sldId="261"/>
            <ac:spMk id="3" creationId="{0DEDFF56-5E90-FC4B-A321-D7A5836D354C}"/>
          </ac:spMkLst>
        </pc:spChg>
      </pc:sldChg>
      <pc:sldChg chg="addSp delSp modSp mod">
        <pc:chgData name="Viktor Seredovych" userId="eb483a50-5354-4a08-a1e6-cd164836eaed" providerId="ADAL" clId="{2A34063E-E2DF-9444-9D39-C85B221F845A}" dt="2022-06-17T22:30:22.626" v="4077" actId="1076"/>
        <pc:sldMkLst>
          <pc:docMk/>
          <pc:sldMk cId="1780782761" sldId="266"/>
        </pc:sldMkLst>
        <pc:spChg chg="del">
          <ac:chgData name="Viktor Seredovych" userId="eb483a50-5354-4a08-a1e6-cd164836eaed" providerId="ADAL" clId="{2A34063E-E2DF-9444-9D39-C85B221F845A}" dt="2022-06-17T19:54:06.888" v="96" actId="21"/>
          <ac:spMkLst>
            <pc:docMk/>
            <pc:sldMk cId="1780782761" sldId="266"/>
            <ac:spMk id="2" creationId="{FAA4FADE-2D6F-EE99-A5A4-3486255AD926}"/>
          </ac:spMkLst>
        </pc:spChg>
        <pc:spChg chg="add del mod">
          <ac:chgData name="Viktor Seredovych" userId="eb483a50-5354-4a08-a1e6-cd164836eaed" providerId="ADAL" clId="{2A34063E-E2DF-9444-9D39-C85B221F845A}" dt="2022-06-17T20:13:52.972" v="268"/>
          <ac:spMkLst>
            <pc:docMk/>
            <pc:sldMk cId="1780782761" sldId="266"/>
            <ac:spMk id="5" creationId="{5A9D26C4-3AC4-141C-94B3-B55C3AF885E3}"/>
          </ac:spMkLst>
        </pc:spChg>
        <pc:spChg chg="add del mod">
          <ac:chgData name="Viktor Seredovych" userId="eb483a50-5354-4a08-a1e6-cd164836eaed" providerId="ADAL" clId="{2A34063E-E2DF-9444-9D39-C85B221F845A}" dt="2022-06-17T20:13:41.985" v="259"/>
          <ac:spMkLst>
            <pc:docMk/>
            <pc:sldMk cId="1780782761" sldId="266"/>
            <ac:spMk id="13" creationId="{81054D9E-5D15-FD46-BAFF-CD2739E3B212}"/>
          </ac:spMkLst>
        </pc:spChg>
        <pc:spChg chg="add mod">
          <ac:chgData name="Viktor Seredovych" userId="eb483a50-5354-4a08-a1e6-cd164836eaed" providerId="ADAL" clId="{2A34063E-E2DF-9444-9D39-C85B221F845A}" dt="2022-06-17T22:30:22.626" v="4077" actId="1076"/>
          <ac:spMkLst>
            <pc:docMk/>
            <pc:sldMk cId="1780782761" sldId="266"/>
            <ac:spMk id="14" creationId="{C9FA996E-B937-13FD-8151-5B169242E13C}"/>
          </ac:spMkLst>
        </pc:spChg>
        <pc:picChg chg="add del mod">
          <ac:chgData name="Viktor Seredovych" userId="eb483a50-5354-4a08-a1e6-cd164836eaed" providerId="ADAL" clId="{2A34063E-E2DF-9444-9D39-C85B221F845A}" dt="2022-06-17T20:07:01.423" v="146" actId="478"/>
          <ac:picMkLst>
            <pc:docMk/>
            <pc:sldMk cId="1780782761" sldId="266"/>
            <ac:picMk id="4" creationId="{06CF7DE5-B766-D02A-18DC-D5D9739107D8}"/>
          </ac:picMkLst>
        </pc:picChg>
        <pc:picChg chg="del mod">
          <ac:chgData name="Viktor Seredovych" userId="eb483a50-5354-4a08-a1e6-cd164836eaed" providerId="ADAL" clId="{2A34063E-E2DF-9444-9D39-C85B221F845A}" dt="2022-06-17T20:07:00.556" v="145" actId="478"/>
          <ac:picMkLst>
            <pc:docMk/>
            <pc:sldMk cId="1780782761" sldId="266"/>
            <ac:picMk id="6" creationId="{4CDF74F7-76A1-B46E-A4D5-2BD5CEADB088}"/>
          </ac:picMkLst>
        </pc:picChg>
        <pc:picChg chg="add mod">
          <ac:chgData name="Viktor Seredovych" userId="eb483a50-5354-4a08-a1e6-cd164836eaed" providerId="ADAL" clId="{2A34063E-E2DF-9444-9D39-C85B221F845A}" dt="2022-06-17T22:30:21.487" v="4076" actId="1037"/>
          <ac:picMkLst>
            <pc:docMk/>
            <pc:sldMk cId="1780782761" sldId="266"/>
            <ac:picMk id="8" creationId="{3D37D25B-C06B-3183-37F0-2FE91505CE12}"/>
          </ac:picMkLst>
        </pc:picChg>
        <pc:picChg chg="add del mod">
          <ac:chgData name="Viktor Seredovych" userId="eb483a50-5354-4a08-a1e6-cd164836eaed" providerId="ADAL" clId="{2A34063E-E2DF-9444-9D39-C85B221F845A}" dt="2022-06-17T20:09:08.760" v="170" actId="478"/>
          <ac:picMkLst>
            <pc:docMk/>
            <pc:sldMk cId="1780782761" sldId="266"/>
            <ac:picMk id="10" creationId="{0FC056E1-70D6-5802-C211-9FE6EC884527}"/>
          </ac:picMkLst>
        </pc:picChg>
        <pc:picChg chg="add mod">
          <ac:chgData name="Viktor Seredovych" userId="eb483a50-5354-4a08-a1e6-cd164836eaed" providerId="ADAL" clId="{2A34063E-E2DF-9444-9D39-C85B221F845A}" dt="2022-06-17T22:28:37.780" v="4072" actId="1076"/>
          <ac:picMkLst>
            <pc:docMk/>
            <pc:sldMk cId="1780782761" sldId="266"/>
            <ac:picMk id="12" creationId="{40C30A22-D77A-01D8-B18E-73EB9C35CFA0}"/>
          </ac:picMkLst>
        </pc:picChg>
      </pc:sldChg>
      <pc:sldChg chg="addSp delSp modSp mod ord">
        <pc:chgData name="Viktor Seredovych" userId="eb483a50-5354-4a08-a1e6-cd164836eaed" providerId="ADAL" clId="{2A34063E-E2DF-9444-9D39-C85B221F845A}" dt="2022-06-17T21:42:27.693" v="2340" actId="1076"/>
        <pc:sldMkLst>
          <pc:docMk/>
          <pc:sldMk cId="3728062369" sldId="272"/>
        </pc:sldMkLst>
        <pc:spChg chg="mod">
          <ac:chgData name="Viktor Seredovych" userId="eb483a50-5354-4a08-a1e6-cd164836eaed" providerId="ADAL" clId="{2A34063E-E2DF-9444-9D39-C85B221F845A}" dt="2022-06-17T21:36:29.157" v="2306" actId="20577"/>
          <ac:spMkLst>
            <pc:docMk/>
            <pc:sldMk cId="3728062369" sldId="272"/>
            <ac:spMk id="2" creationId="{7696E75A-A17F-2E4C-B600-8471BCF3AF7C}"/>
          </ac:spMkLst>
        </pc:spChg>
        <pc:spChg chg="mod">
          <ac:chgData name="Viktor Seredovych" userId="eb483a50-5354-4a08-a1e6-cd164836eaed" providerId="ADAL" clId="{2A34063E-E2DF-9444-9D39-C85B221F845A}" dt="2022-06-17T21:42:27.693" v="2340" actId="1076"/>
          <ac:spMkLst>
            <pc:docMk/>
            <pc:sldMk cId="3728062369" sldId="272"/>
            <ac:spMk id="3" creationId="{FDFE583C-0039-F64A-829A-5657328C0491}"/>
          </ac:spMkLst>
        </pc:spChg>
        <pc:spChg chg="add del mod">
          <ac:chgData name="Viktor Seredovych" userId="eb483a50-5354-4a08-a1e6-cd164836eaed" providerId="ADAL" clId="{2A34063E-E2DF-9444-9D39-C85B221F845A}" dt="2022-06-17T20:12:53.451" v="250"/>
          <ac:spMkLst>
            <pc:docMk/>
            <pc:sldMk cId="3728062369" sldId="272"/>
            <ac:spMk id="4" creationId="{B67DD79B-779E-18ED-B01A-960E34EC4F7F}"/>
          </ac:spMkLst>
        </pc:spChg>
      </pc:sldChg>
      <pc:sldChg chg="addSp delSp modSp mod">
        <pc:chgData name="Viktor Seredovych" userId="eb483a50-5354-4a08-a1e6-cd164836eaed" providerId="ADAL" clId="{2A34063E-E2DF-9444-9D39-C85B221F845A}" dt="2022-06-17T22:11:52.620" v="3926" actId="14100"/>
        <pc:sldMkLst>
          <pc:docMk/>
          <pc:sldMk cId="841062357" sldId="274"/>
        </pc:sldMkLst>
        <pc:spChg chg="del mod">
          <ac:chgData name="Viktor Seredovych" userId="eb483a50-5354-4a08-a1e6-cd164836eaed" providerId="ADAL" clId="{2A34063E-E2DF-9444-9D39-C85B221F845A}" dt="2022-06-17T22:11:44.960" v="3923" actId="478"/>
          <ac:spMkLst>
            <pc:docMk/>
            <pc:sldMk cId="841062357" sldId="274"/>
            <ac:spMk id="2" creationId="{C461642F-87DA-7241-9591-692B33FB2ECE}"/>
          </ac:spMkLst>
        </pc:spChg>
        <pc:spChg chg="mod">
          <ac:chgData name="Viktor Seredovych" userId="eb483a50-5354-4a08-a1e6-cd164836eaed" providerId="ADAL" clId="{2A34063E-E2DF-9444-9D39-C85B221F845A}" dt="2022-06-17T22:11:52.620" v="3926" actId="14100"/>
          <ac:spMkLst>
            <pc:docMk/>
            <pc:sldMk cId="841062357" sldId="274"/>
            <ac:spMk id="3" creationId="{96D30F19-94D3-E043-A6A1-07D486590370}"/>
          </ac:spMkLst>
        </pc:spChg>
        <pc:spChg chg="add mod">
          <ac:chgData name="Viktor Seredovych" userId="eb483a50-5354-4a08-a1e6-cd164836eaed" providerId="ADAL" clId="{2A34063E-E2DF-9444-9D39-C85B221F845A}" dt="2022-06-17T22:11:46.494" v="3924"/>
          <ac:spMkLst>
            <pc:docMk/>
            <pc:sldMk cId="841062357" sldId="274"/>
            <ac:spMk id="4" creationId="{64834849-A5CE-40AE-8056-8C95A4CCB93B}"/>
          </ac:spMkLst>
        </pc:spChg>
      </pc:sldChg>
      <pc:sldChg chg="addSp delSp modSp mod">
        <pc:chgData name="Viktor Seredovych" userId="eb483a50-5354-4a08-a1e6-cd164836eaed" providerId="ADAL" clId="{2A34063E-E2DF-9444-9D39-C85B221F845A}" dt="2022-06-17T20:33:32.299" v="397" actId="1076"/>
        <pc:sldMkLst>
          <pc:docMk/>
          <pc:sldMk cId="408401890" sldId="275"/>
        </pc:sldMkLst>
        <pc:spChg chg="del">
          <ac:chgData name="Viktor Seredovych" userId="eb483a50-5354-4a08-a1e6-cd164836eaed" providerId="ADAL" clId="{2A34063E-E2DF-9444-9D39-C85B221F845A}" dt="2022-06-17T19:49:28.003" v="0" actId="21"/>
          <ac:spMkLst>
            <pc:docMk/>
            <pc:sldMk cId="408401890" sldId="275"/>
            <ac:spMk id="4" creationId="{D6E47938-BFB4-E37E-923F-E765C54C02B6}"/>
          </ac:spMkLst>
        </pc:spChg>
        <pc:spChg chg="del">
          <ac:chgData name="Viktor Seredovych" userId="eb483a50-5354-4a08-a1e6-cd164836eaed" providerId="ADAL" clId="{2A34063E-E2DF-9444-9D39-C85B221F845A}" dt="2022-06-17T19:49:29.611" v="1" actId="21"/>
          <ac:spMkLst>
            <pc:docMk/>
            <pc:sldMk cId="408401890" sldId="275"/>
            <ac:spMk id="6" creationId="{0BED76AF-383C-783D-47E7-2A581AF76FE9}"/>
          </ac:spMkLst>
        </pc:spChg>
        <pc:spChg chg="add mod">
          <ac:chgData name="Viktor Seredovych" userId="eb483a50-5354-4a08-a1e6-cd164836eaed" providerId="ADAL" clId="{2A34063E-E2DF-9444-9D39-C85B221F845A}" dt="2022-06-17T20:14:09.286" v="281" actId="20577"/>
          <ac:spMkLst>
            <pc:docMk/>
            <pc:sldMk cId="408401890" sldId="275"/>
            <ac:spMk id="10" creationId="{57879D31-AEAD-EA96-58D3-F91B928221E1}"/>
          </ac:spMkLst>
        </pc:spChg>
        <pc:picChg chg="add del mod">
          <ac:chgData name="Viktor Seredovych" userId="eb483a50-5354-4a08-a1e6-cd164836eaed" providerId="ADAL" clId="{2A34063E-E2DF-9444-9D39-C85B221F845A}" dt="2022-06-17T20:09:30.759" v="178" actId="478"/>
          <ac:picMkLst>
            <pc:docMk/>
            <pc:sldMk cId="408401890" sldId="275"/>
            <ac:picMk id="2" creationId="{BE5C79BB-A570-66D9-B4F5-0B96C12667CE}"/>
          </ac:picMkLst>
        </pc:picChg>
        <pc:picChg chg="add del mod">
          <ac:chgData name="Viktor Seredovych" userId="eb483a50-5354-4a08-a1e6-cd164836eaed" providerId="ADAL" clId="{2A34063E-E2DF-9444-9D39-C85B221F845A}" dt="2022-06-17T19:53:18.691" v="74" actId="21"/>
          <ac:picMkLst>
            <pc:docMk/>
            <pc:sldMk cId="408401890" sldId="275"/>
            <ac:picMk id="5" creationId="{8CF378FC-8A80-A84C-976A-B30C66F9A578}"/>
          </ac:picMkLst>
        </pc:picChg>
        <pc:picChg chg="add mod">
          <ac:chgData name="Viktor Seredovych" userId="eb483a50-5354-4a08-a1e6-cd164836eaed" providerId="ADAL" clId="{2A34063E-E2DF-9444-9D39-C85B221F845A}" dt="2022-06-17T20:33:30.641" v="396" actId="1076"/>
          <ac:picMkLst>
            <pc:docMk/>
            <pc:sldMk cId="408401890" sldId="275"/>
            <ac:picMk id="7" creationId="{C034E9E9-A512-596E-3B70-5734D79D80E7}"/>
          </ac:picMkLst>
        </pc:picChg>
        <pc:picChg chg="add mod">
          <ac:chgData name="Viktor Seredovych" userId="eb483a50-5354-4a08-a1e6-cd164836eaed" providerId="ADAL" clId="{2A34063E-E2DF-9444-9D39-C85B221F845A}" dt="2022-06-17T20:33:32.299" v="397" actId="1076"/>
          <ac:picMkLst>
            <pc:docMk/>
            <pc:sldMk cId="408401890" sldId="275"/>
            <ac:picMk id="9" creationId="{39260588-4682-3A5E-CD77-AB9BDD35B87A}"/>
          </ac:picMkLst>
        </pc:picChg>
      </pc:sldChg>
      <pc:sldChg chg="modSp mod">
        <pc:chgData name="Viktor Seredovych" userId="eb483a50-5354-4a08-a1e6-cd164836eaed" providerId="ADAL" clId="{2A34063E-E2DF-9444-9D39-C85B221F845A}" dt="2022-06-17T20:59:46.697" v="874"/>
        <pc:sldMkLst>
          <pc:docMk/>
          <pc:sldMk cId="2611715558" sldId="276"/>
        </pc:sldMkLst>
        <pc:spChg chg="mod">
          <ac:chgData name="Viktor Seredovych" userId="eb483a50-5354-4a08-a1e6-cd164836eaed" providerId="ADAL" clId="{2A34063E-E2DF-9444-9D39-C85B221F845A}" dt="2022-06-17T20:59:46.697" v="874"/>
          <ac:spMkLst>
            <pc:docMk/>
            <pc:sldMk cId="2611715558" sldId="276"/>
            <ac:spMk id="3" creationId="{A555F4B2-52E8-6240-912F-28B22F48B186}"/>
          </ac:spMkLst>
        </pc:spChg>
      </pc:sldChg>
      <pc:sldChg chg="addSp delSp modSp mod">
        <pc:chgData name="Viktor Seredovych" userId="eb483a50-5354-4a08-a1e6-cd164836eaed" providerId="ADAL" clId="{2A34063E-E2DF-9444-9D39-C85B221F845A}" dt="2022-06-17T20:33:24.559" v="394" actId="1076"/>
        <pc:sldMkLst>
          <pc:docMk/>
          <pc:sldMk cId="339620768" sldId="277"/>
        </pc:sldMkLst>
        <pc:spChg chg="add del mod">
          <ac:chgData name="Viktor Seredovych" userId="eb483a50-5354-4a08-a1e6-cd164836eaed" providerId="ADAL" clId="{2A34063E-E2DF-9444-9D39-C85B221F845A}" dt="2022-06-17T19:50:09.288" v="3"/>
          <ac:spMkLst>
            <pc:docMk/>
            <pc:sldMk cId="339620768" sldId="277"/>
            <ac:spMk id="2" creationId="{F12BDF62-7FC4-18A7-DADD-D8A5EED6E6B4}"/>
          </ac:spMkLst>
        </pc:spChg>
        <pc:spChg chg="add del mod">
          <ac:chgData name="Viktor Seredovych" userId="eb483a50-5354-4a08-a1e6-cd164836eaed" providerId="ADAL" clId="{2A34063E-E2DF-9444-9D39-C85B221F845A}" dt="2022-06-17T19:50:18.999" v="10" actId="21"/>
          <ac:spMkLst>
            <pc:docMk/>
            <pc:sldMk cId="339620768" sldId="277"/>
            <ac:spMk id="7" creationId="{84077559-65BB-1617-FA9B-0BA6D247F0AB}"/>
          </ac:spMkLst>
        </pc:spChg>
        <pc:spChg chg="add del mod">
          <ac:chgData name="Viktor Seredovych" userId="eb483a50-5354-4a08-a1e6-cd164836eaed" providerId="ADAL" clId="{2A34063E-E2DF-9444-9D39-C85B221F845A}" dt="2022-06-17T20:10:10.862" v="202" actId="21"/>
          <ac:spMkLst>
            <pc:docMk/>
            <pc:sldMk cId="339620768" sldId="277"/>
            <ac:spMk id="9" creationId="{9E60FCA1-CB7B-AE6B-3D07-9148C7F2D088}"/>
          </ac:spMkLst>
        </pc:spChg>
        <pc:spChg chg="del mod">
          <ac:chgData name="Viktor Seredovych" userId="eb483a50-5354-4a08-a1e6-cd164836eaed" providerId="ADAL" clId="{2A34063E-E2DF-9444-9D39-C85B221F845A}" dt="2022-06-17T19:50:15.216" v="8" actId="21"/>
          <ac:spMkLst>
            <pc:docMk/>
            <pc:sldMk cId="339620768" sldId="277"/>
            <ac:spMk id="10" creationId="{D0A1CC31-0481-BC4B-A8BB-08DA2AE21825}"/>
          </ac:spMkLst>
        </pc:spChg>
        <pc:spChg chg="add mod">
          <ac:chgData name="Viktor Seredovych" userId="eb483a50-5354-4a08-a1e6-cd164836eaed" providerId="ADAL" clId="{2A34063E-E2DF-9444-9D39-C85B221F845A}" dt="2022-06-17T20:14:46.924" v="294" actId="20577"/>
          <ac:spMkLst>
            <pc:docMk/>
            <pc:sldMk cId="339620768" sldId="277"/>
            <ac:spMk id="16" creationId="{18374AA4-89A4-DD88-E579-61980037F284}"/>
          </ac:spMkLst>
        </pc:spChg>
        <pc:picChg chg="add del mod">
          <ac:chgData name="Viktor Seredovych" userId="eb483a50-5354-4a08-a1e6-cd164836eaed" providerId="ADAL" clId="{2A34063E-E2DF-9444-9D39-C85B221F845A}" dt="2022-06-17T19:51:33.559" v="28" actId="21"/>
          <ac:picMkLst>
            <pc:docMk/>
            <pc:sldMk cId="339620768" sldId="277"/>
            <ac:picMk id="4" creationId="{2DE0A004-17B3-19E4-8899-B3738960E39C}"/>
          </ac:picMkLst>
        </pc:picChg>
        <pc:picChg chg="del">
          <ac:chgData name="Viktor Seredovych" userId="eb483a50-5354-4a08-a1e6-cd164836eaed" providerId="ADAL" clId="{2A34063E-E2DF-9444-9D39-C85B221F845A}" dt="2022-06-17T19:50:03.517" v="2" actId="21"/>
          <ac:picMkLst>
            <pc:docMk/>
            <pc:sldMk cId="339620768" sldId="277"/>
            <ac:picMk id="5" creationId="{1291FB8B-34A0-4B4C-B6E8-C5A5BD8B6884}"/>
          </ac:picMkLst>
        </pc:picChg>
        <pc:picChg chg="add del mod">
          <ac:chgData name="Viktor Seredovych" userId="eb483a50-5354-4a08-a1e6-cd164836eaed" providerId="ADAL" clId="{2A34063E-E2DF-9444-9D39-C85B221F845A}" dt="2022-06-17T20:10:09.237" v="201" actId="21"/>
          <ac:picMkLst>
            <pc:docMk/>
            <pc:sldMk cId="339620768" sldId="277"/>
            <ac:picMk id="11" creationId="{82D7F3C0-FA67-A888-DE3C-C34310CA35CA}"/>
          </ac:picMkLst>
        </pc:picChg>
        <pc:picChg chg="add mod">
          <ac:chgData name="Viktor Seredovych" userId="eb483a50-5354-4a08-a1e6-cd164836eaed" providerId="ADAL" clId="{2A34063E-E2DF-9444-9D39-C85B221F845A}" dt="2022-06-17T20:33:24.559" v="394" actId="1076"/>
          <ac:picMkLst>
            <pc:docMk/>
            <pc:sldMk cId="339620768" sldId="277"/>
            <ac:picMk id="13" creationId="{F566CAB9-E46C-272D-3CDB-0D4683945078}"/>
          </ac:picMkLst>
        </pc:picChg>
        <pc:picChg chg="add mod">
          <ac:chgData name="Viktor Seredovych" userId="eb483a50-5354-4a08-a1e6-cd164836eaed" providerId="ADAL" clId="{2A34063E-E2DF-9444-9D39-C85B221F845A}" dt="2022-06-17T20:33:22.715" v="393" actId="1076"/>
          <ac:picMkLst>
            <pc:docMk/>
            <pc:sldMk cId="339620768" sldId="277"/>
            <ac:picMk id="15" creationId="{BCA53FA2-D9E6-3516-6BD2-29A3180FFE9A}"/>
          </ac:picMkLst>
        </pc:picChg>
      </pc:sldChg>
      <pc:sldChg chg="modSp mod">
        <pc:chgData name="Viktor Seredovych" userId="eb483a50-5354-4a08-a1e6-cd164836eaed" providerId="ADAL" clId="{2A34063E-E2DF-9444-9D39-C85B221F845A}" dt="2022-06-17T21:03:01.547" v="890" actId="20577"/>
        <pc:sldMkLst>
          <pc:docMk/>
          <pc:sldMk cId="698485944" sldId="278"/>
        </pc:sldMkLst>
        <pc:spChg chg="mod">
          <ac:chgData name="Viktor Seredovych" userId="eb483a50-5354-4a08-a1e6-cd164836eaed" providerId="ADAL" clId="{2A34063E-E2DF-9444-9D39-C85B221F845A}" dt="2022-06-17T21:03:01.547" v="890" actId="20577"/>
          <ac:spMkLst>
            <pc:docMk/>
            <pc:sldMk cId="698485944" sldId="278"/>
            <ac:spMk id="3" creationId="{A555F4B2-52E8-6240-912F-28B22F48B186}"/>
          </ac:spMkLst>
        </pc:spChg>
      </pc:sldChg>
      <pc:sldChg chg="addSp delSp modSp del mod">
        <pc:chgData name="Viktor Seredovych" userId="eb483a50-5354-4a08-a1e6-cd164836eaed" providerId="ADAL" clId="{2A34063E-E2DF-9444-9D39-C85B221F845A}" dt="2022-06-17T20:58:01.441" v="868" actId="2696"/>
        <pc:sldMkLst>
          <pc:docMk/>
          <pc:sldMk cId="308650248" sldId="279"/>
        </pc:sldMkLst>
        <pc:spChg chg="add del mod">
          <ac:chgData name="Viktor Seredovych" userId="eb483a50-5354-4a08-a1e6-cd164836eaed" providerId="ADAL" clId="{2A34063E-E2DF-9444-9D39-C85B221F845A}" dt="2022-06-17T19:50:55.180" v="18"/>
          <ac:spMkLst>
            <pc:docMk/>
            <pc:sldMk cId="308650248" sldId="279"/>
            <ac:spMk id="2" creationId="{2A56ADAD-30FC-EDD2-7771-FCC9448E0118}"/>
          </ac:spMkLst>
        </pc:spChg>
        <pc:spChg chg="add del mod">
          <ac:chgData name="Viktor Seredovych" userId="eb483a50-5354-4a08-a1e6-cd164836eaed" providerId="ADAL" clId="{2A34063E-E2DF-9444-9D39-C85B221F845A}" dt="2022-06-17T19:50:57.686" v="22" actId="21"/>
          <ac:spMkLst>
            <pc:docMk/>
            <pc:sldMk cId="308650248" sldId="279"/>
            <ac:spMk id="4" creationId="{97CAF7DC-943C-F073-1B0B-06980550BD14}"/>
          </ac:spMkLst>
        </pc:spChg>
        <pc:spChg chg="add del mod">
          <ac:chgData name="Viktor Seredovych" userId="eb483a50-5354-4a08-a1e6-cd164836eaed" providerId="ADAL" clId="{2A34063E-E2DF-9444-9D39-C85B221F845A}" dt="2022-06-17T20:11:43.840" v="240" actId="21"/>
          <ac:spMkLst>
            <pc:docMk/>
            <pc:sldMk cId="308650248" sldId="279"/>
            <ac:spMk id="9" creationId="{83DCA648-F748-D83A-7E6B-9A7E99FE0C4C}"/>
          </ac:spMkLst>
        </pc:spChg>
        <pc:spChg chg="del">
          <ac:chgData name="Viktor Seredovych" userId="eb483a50-5354-4a08-a1e6-cd164836eaed" providerId="ADAL" clId="{2A34063E-E2DF-9444-9D39-C85B221F845A}" dt="2022-06-17T19:50:52.697" v="17" actId="21"/>
          <ac:spMkLst>
            <pc:docMk/>
            <pc:sldMk cId="308650248" sldId="279"/>
            <ac:spMk id="10" creationId="{D0A1CC31-0481-BC4B-A8BB-08DA2AE21825}"/>
          </ac:spMkLst>
        </pc:spChg>
        <pc:spChg chg="add mod">
          <ac:chgData name="Viktor Seredovych" userId="eb483a50-5354-4a08-a1e6-cd164836eaed" providerId="ADAL" clId="{2A34063E-E2DF-9444-9D39-C85B221F845A}" dt="2022-06-17T20:57:44.384" v="861" actId="21"/>
          <ac:spMkLst>
            <pc:docMk/>
            <pc:sldMk cId="308650248" sldId="279"/>
            <ac:spMk id="12" creationId="{00C34EEA-5534-6436-8230-DDB43D4E1C21}"/>
          </ac:spMkLst>
        </pc:spChg>
        <pc:picChg chg="del">
          <ac:chgData name="Viktor Seredovych" userId="eb483a50-5354-4a08-a1e6-cd164836eaed" providerId="ADAL" clId="{2A34063E-E2DF-9444-9D39-C85B221F845A}" dt="2022-06-17T19:50:51.304" v="16" actId="21"/>
          <ac:picMkLst>
            <pc:docMk/>
            <pc:sldMk cId="308650248" sldId="279"/>
            <ac:picMk id="6" creationId="{F39A881E-4C2A-DD43-8207-8C66CF67D5C6}"/>
          </ac:picMkLst>
        </pc:picChg>
        <pc:picChg chg="add del mod">
          <ac:chgData name="Viktor Seredovych" userId="eb483a50-5354-4a08-a1e6-cd164836eaed" providerId="ADAL" clId="{2A34063E-E2DF-9444-9D39-C85B221F845A}" dt="2022-06-17T20:57:44.384" v="861" actId="21"/>
          <ac:picMkLst>
            <pc:docMk/>
            <pc:sldMk cId="308650248" sldId="279"/>
            <ac:picMk id="7" creationId="{9260B6B1-DBCE-911C-D791-E1198D98FF3D}"/>
          </ac:picMkLst>
        </pc:picChg>
      </pc:sldChg>
      <pc:sldChg chg="modSp del mod">
        <pc:chgData name="Viktor Seredovych" userId="eb483a50-5354-4a08-a1e6-cd164836eaed" providerId="ADAL" clId="{2A34063E-E2DF-9444-9D39-C85B221F845A}" dt="2022-06-17T20:57:50.376" v="863" actId="2696"/>
        <pc:sldMkLst>
          <pc:docMk/>
          <pc:sldMk cId="1954620690" sldId="280"/>
        </pc:sldMkLst>
        <pc:spChg chg="mod">
          <ac:chgData name="Viktor Seredovych" userId="eb483a50-5354-4a08-a1e6-cd164836eaed" providerId="ADAL" clId="{2A34063E-E2DF-9444-9D39-C85B221F845A}" dt="2022-06-17T20:57:49.100" v="862" actId="21"/>
          <ac:spMkLst>
            <pc:docMk/>
            <pc:sldMk cId="1954620690" sldId="280"/>
            <ac:spMk id="3" creationId="{A555F4B2-52E8-6240-912F-28B22F48B186}"/>
          </ac:spMkLst>
        </pc:spChg>
      </pc:sldChg>
      <pc:sldChg chg="del">
        <pc:chgData name="Viktor Seredovych" userId="eb483a50-5354-4a08-a1e6-cd164836eaed" providerId="ADAL" clId="{2A34063E-E2DF-9444-9D39-C85B221F845A}" dt="2022-06-17T20:57:52.374" v="864" actId="2696"/>
        <pc:sldMkLst>
          <pc:docMk/>
          <pc:sldMk cId="2352675099" sldId="281"/>
        </pc:sldMkLst>
      </pc:sldChg>
      <pc:sldChg chg="del">
        <pc:chgData name="Viktor Seredovych" userId="eb483a50-5354-4a08-a1e6-cd164836eaed" providerId="ADAL" clId="{2A34063E-E2DF-9444-9D39-C85B221F845A}" dt="2022-06-17T20:57:56.431" v="865" actId="2696"/>
        <pc:sldMkLst>
          <pc:docMk/>
          <pc:sldMk cId="3695910387" sldId="282"/>
        </pc:sldMkLst>
      </pc:sldChg>
      <pc:sldChg chg="del">
        <pc:chgData name="Viktor Seredovych" userId="eb483a50-5354-4a08-a1e6-cd164836eaed" providerId="ADAL" clId="{2A34063E-E2DF-9444-9D39-C85B221F845A}" dt="2022-06-17T20:57:57.608" v="866" actId="2696"/>
        <pc:sldMkLst>
          <pc:docMk/>
          <pc:sldMk cId="1920677625" sldId="283"/>
        </pc:sldMkLst>
      </pc:sldChg>
      <pc:sldChg chg="del">
        <pc:chgData name="Viktor Seredovych" userId="eb483a50-5354-4a08-a1e6-cd164836eaed" providerId="ADAL" clId="{2A34063E-E2DF-9444-9D39-C85B221F845A}" dt="2022-06-17T20:57:58.765" v="867" actId="2696"/>
        <pc:sldMkLst>
          <pc:docMk/>
          <pc:sldMk cId="3515776343" sldId="284"/>
        </pc:sldMkLst>
      </pc:sldChg>
      <pc:sldChg chg="addSp delSp modSp new mod">
        <pc:chgData name="Viktor Seredovych" userId="eb483a50-5354-4a08-a1e6-cd164836eaed" providerId="ADAL" clId="{2A34063E-E2DF-9444-9D39-C85B221F845A}" dt="2022-06-17T22:30:37.142" v="4078" actId="1076"/>
        <pc:sldMkLst>
          <pc:docMk/>
          <pc:sldMk cId="1198418124" sldId="285"/>
        </pc:sldMkLst>
        <pc:spChg chg="del">
          <ac:chgData name="Viktor Seredovych" userId="eb483a50-5354-4a08-a1e6-cd164836eaed" providerId="ADAL" clId="{2A34063E-E2DF-9444-9D39-C85B221F845A}" dt="2022-06-17T20:30:56.204" v="376" actId="21"/>
          <ac:spMkLst>
            <pc:docMk/>
            <pc:sldMk cId="1198418124" sldId="285"/>
            <ac:spMk id="2" creationId="{81084F32-FDA8-5C4C-9034-55ABD93871E5}"/>
          </ac:spMkLst>
        </pc:spChg>
        <pc:spChg chg="mod">
          <ac:chgData name="Viktor Seredovych" userId="eb483a50-5354-4a08-a1e6-cd164836eaed" providerId="ADAL" clId="{2A34063E-E2DF-9444-9D39-C85B221F845A}" dt="2022-06-17T22:30:37.142" v="4078" actId="1076"/>
          <ac:spMkLst>
            <pc:docMk/>
            <pc:sldMk cId="1198418124" sldId="285"/>
            <ac:spMk id="3" creationId="{5B170A9C-1274-ABEE-781E-469FA530CD2D}"/>
          </ac:spMkLst>
        </pc:spChg>
        <pc:spChg chg="add del mod">
          <ac:chgData name="Viktor Seredovych" userId="eb483a50-5354-4a08-a1e6-cd164836eaed" providerId="ADAL" clId="{2A34063E-E2DF-9444-9D39-C85B221F845A}" dt="2022-06-17T22:12:03.494" v="3929" actId="478"/>
          <ac:spMkLst>
            <pc:docMk/>
            <pc:sldMk cId="1198418124" sldId="285"/>
            <ac:spMk id="4" creationId="{2F8B7A5B-E884-2103-ED38-B3386FD7FD6F}"/>
          </ac:spMkLst>
        </pc:spChg>
        <pc:spChg chg="add del mod">
          <ac:chgData name="Viktor Seredovych" userId="eb483a50-5354-4a08-a1e6-cd164836eaed" providerId="ADAL" clId="{2A34063E-E2DF-9444-9D39-C85B221F845A}" dt="2022-06-17T20:32:44.975" v="384" actId="767"/>
          <ac:spMkLst>
            <pc:docMk/>
            <pc:sldMk cId="1198418124" sldId="285"/>
            <ac:spMk id="5" creationId="{679DBC4F-3654-9EC7-0FB7-CBE11828DCC5}"/>
          </ac:spMkLst>
        </pc:spChg>
        <pc:spChg chg="add mod">
          <ac:chgData name="Viktor Seredovych" userId="eb483a50-5354-4a08-a1e6-cd164836eaed" providerId="ADAL" clId="{2A34063E-E2DF-9444-9D39-C85B221F845A}" dt="2022-06-17T22:12:22.658" v="3932" actId="20577"/>
          <ac:spMkLst>
            <pc:docMk/>
            <pc:sldMk cId="1198418124" sldId="285"/>
            <ac:spMk id="6" creationId="{D2AB8239-F670-CE1E-F7AA-F40CC95839FD}"/>
          </ac:spMkLst>
        </pc:spChg>
      </pc:sldChg>
      <pc:sldChg chg="addSp delSp modSp new mod">
        <pc:chgData name="Viktor Seredovych" userId="eb483a50-5354-4a08-a1e6-cd164836eaed" providerId="ADAL" clId="{2A34063E-E2DF-9444-9D39-C85B221F845A}" dt="2022-06-17T22:10:16.758" v="3917" actId="255"/>
        <pc:sldMkLst>
          <pc:docMk/>
          <pc:sldMk cId="1557859344" sldId="286"/>
        </pc:sldMkLst>
        <pc:spChg chg="del mod">
          <ac:chgData name="Viktor Seredovych" userId="eb483a50-5354-4a08-a1e6-cd164836eaed" providerId="ADAL" clId="{2A34063E-E2DF-9444-9D39-C85B221F845A}" dt="2022-06-17T22:10:09.967" v="3914" actId="478"/>
          <ac:spMkLst>
            <pc:docMk/>
            <pc:sldMk cId="1557859344" sldId="286"/>
            <ac:spMk id="2" creationId="{C9D9E2C7-E77D-074E-CE36-7C5F3C29D8F8}"/>
          </ac:spMkLst>
        </pc:spChg>
        <pc:spChg chg="del">
          <ac:chgData name="Viktor Seredovych" userId="eb483a50-5354-4a08-a1e6-cd164836eaed" providerId="ADAL" clId="{2A34063E-E2DF-9444-9D39-C85B221F845A}" dt="2022-06-17T21:45:53.535" v="2356" actId="21"/>
          <ac:spMkLst>
            <pc:docMk/>
            <pc:sldMk cId="1557859344" sldId="286"/>
            <ac:spMk id="3" creationId="{61F67799-ACD2-DBBE-8180-A9DE67E582AE}"/>
          </ac:spMkLst>
        </pc:spChg>
        <pc:spChg chg="add mod">
          <ac:chgData name="Viktor Seredovych" userId="eb483a50-5354-4a08-a1e6-cd164836eaed" providerId="ADAL" clId="{2A34063E-E2DF-9444-9D39-C85B221F845A}" dt="2022-06-17T22:10:16.758" v="3917" actId="255"/>
          <ac:spMkLst>
            <pc:docMk/>
            <pc:sldMk cId="1557859344" sldId="286"/>
            <ac:spMk id="5" creationId="{DF2A15F0-4FE5-D511-2E09-706C40135077}"/>
          </ac:spMkLst>
        </pc:spChg>
        <pc:picChg chg="add mod">
          <ac:chgData name="Viktor Seredovych" userId="eb483a50-5354-4a08-a1e6-cd164836eaed" providerId="ADAL" clId="{2A34063E-E2DF-9444-9D39-C85B221F845A}" dt="2022-06-17T22:10:13.625" v="3916" actId="1076"/>
          <ac:picMkLst>
            <pc:docMk/>
            <pc:sldMk cId="1557859344" sldId="286"/>
            <ac:picMk id="4" creationId="{02A2C31F-6CE1-888E-92E7-992857CD4208}"/>
          </ac:picMkLst>
        </pc:picChg>
      </pc:sldChg>
      <pc:sldChg chg="addSp delSp modSp new mod">
        <pc:chgData name="Viktor Seredovych" userId="eb483a50-5354-4a08-a1e6-cd164836eaed" providerId="ADAL" clId="{2A34063E-E2DF-9444-9D39-C85B221F845A}" dt="2022-06-17T22:10:43.713" v="3919" actId="255"/>
        <pc:sldMkLst>
          <pc:docMk/>
          <pc:sldMk cId="3978066351" sldId="287"/>
        </pc:sldMkLst>
        <pc:spChg chg="mod">
          <ac:chgData name="Viktor Seredovych" userId="eb483a50-5354-4a08-a1e6-cd164836eaed" providerId="ADAL" clId="{2A34063E-E2DF-9444-9D39-C85B221F845A}" dt="2022-06-17T22:09:51.342" v="3911" actId="255"/>
          <ac:spMkLst>
            <pc:docMk/>
            <pc:sldMk cId="3978066351" sldId="287"/>
            <ac:spMk id="2" creationId="{E646D66B-109D-4620-E151-6247806CB837}"/>
          </ac:spMkLst>
        </pc:spChg>
        <pc:spChg chg="del">
          <ac:chgData name="Viktor Seredovych" userId="eb483a50-5354-4a08-a1e6-cd164836eaed" providerId="ADAL" clId="{2A34063E-E2DF-9444-9D39-C85B221F845A}" dt="2022-06-17T21:47:25.669" v="2363" actId="21"/>
          <ac:spMkLst>
            <pc:docMk/>
            <pc:sldMk cId="3978066351" sldId="287"/>
            <ac:spMk id="3" creationId="{4BD4C841-F79E-17F1-03DB-3BFC516A8ECB}"/>
          </ac:spMkLst>
        </pc:spChg>
        <pc:spChg chg="add del mod">
          <ac:chgData name="Viktor Seredovych" userId="eb483a50-5354-4a08-a1e6-cd164836eaed" providerId="ADAL" clId="{2A34063E-E2DF-9444-9D39-C85B221F845A}" dt="2022-06-17T22:10:43.713" v="3919" actId="255"/>
          <ac:spMkLst>
            <pc:docMk/>
            <pc:sldMk cId="3978066351" sldId="287"/>
            <ac:spMk id="4" creationId="{D2F4694D-1A37-6FB2-036D-E7734EE1704B}"/>
          </ac:spMkLst>
        </pc:spChg>
      </pc:sldChg>
    </pc:docChg>
  </pc:docChgLst>
  <pc:docChgLst>
    <pc:chgData name="ALAN PLIIEV" userId="c6feef8d-b480-497f-9442-cce8c0f0d8d7" providerId="ADAL" clId="{BB11C63C-0818-3B40-B031-254075D2CB19}"/>
    <pc:docChg chg="undo custSel addSld delSld modSld sldOrd">
      <pc:chgData name="ALAN PLIIEV" userId="c6feef8d-b480-497f-9442-cce8c0f0d8d7" providerId="ADAL" clId="{BB11C63C-0818-3B40-B031-254075D2CB19}" dt="2022-06-18T21:01:37.045" v="64" actId="2696"/>
      <pc:docMkLst>
        <pc:docMk/>
      </pc:docMkLst>
      <pc:sldChg chg="modSp mod">
        <pc:chgData name="ALAN PLIIEV" userId="c6feef8d-b480-497f-9442-cce8c0f0d8d7" providerId="ADAL" clId="{BB11C63C-0818-3B40-B031-254075D2CB19}" dt="2022-06-18T20:58:29.025" v="42" actId="123"/>
        <pc:sldMkLst>
          <pc:docMk/>
          <pc:sldMk cId="3643638167" sldId="258"/>
        </pc:sldMkLst>
        <pc:spChg chg="mod">
          <ac:chgData name="ALAN PLIIEV" userId="c6feef8d-b480-497f-9442-cce8c0f0d8d7" providerId="ADAL" clId="{BB11C63C-0818-3B40-B031-254075D2CB19}" dt="2022-06-18T20:58:29.025" v="42" actId="123"/>
          <ac:spMkLst>
            <pc:docMk/>
            <pc:sldMk cId="3643638167" sldId="258"/>
            <ac:spMk id="3" creationId="{FDFE583C-0039-F64A-829A-5657328C0491}"/>
          </ac:spMkLst>
        </pc:spChg>
        <pc:picChg chg="mod">
          <ac:chgData name="ALAN PLIIEV" userId="c6feef8d-b480-497f-9442-cce8c0f0d8d7" providerId="ADAL" clId="{BB11C63C-0818-3B40-B031-254075D2CB19}" dt="2022-06-18T20:53:40.209" v="6" actId="208"/>
          <ac:picMkLst>
            <pc:docMk/>
            <pc:sldMk cId="3643638167" sldId="258"/>
            <ac:picMk id="4" creationId="{7E14C6D8-D841-D877-A36E-0888D95DF895}"/>
          </ac:picMkLst>
        </pc:picChg>
      </pc:sldChg>
      <pc:sldChg chg="modSp mod">
        <pc:chgData name="ALAN PLIIEV" userId="c6feef8d-b480-497f-9442-cce8c0f0d8d7" providerId="ADAL" clId="{BB11C63C-0818-3B40-B031-254075D2CB19}" dt="2022-06-18T20:52:55.793" v="0" actId="2711"/>
        <pc:sldMkLst>
          <pc:docMk/>
          <pc:sldMk cId="928574775" sldId="260"/>
        </pc:sldMkLst>
        <pc:spChg chg="mod">
          <ac:chgData name="ALAN PLIIEV" userId="c6feef8d-b480-497f-9442-cce8c0f0d8d7" providerId="ADAL" clId="{BB11C63C-0818-3B40-B031-254075D2CB19}" dt="2022-06-18T20:52:55.793" v="0" actId="2711"/>
          <ac:spMkLst>
            <pc:docMk/>
            <pc:sldMk cId="928574775" sldId="260"/>
            <ac:spMk id="3" creationId="{6ADCD457-6284-9346-988E-A2CECDEE11E0}"/>
          </ac:spMkLst>
        </pc:spChg>
      </pc:sldChg>
      <pc:sldChg chg="modSp mod">
        <pc:chgData name="ALAN PLIIEV" userId="c6feef8d-b480-497f-9442-cce8c0f0d8d7" providerId="ADAL" clId="{BB11C63C-0818-3B40-B031-254075D2CB19}" dt="2022-06-18T20:54:33.452" v="9" actId="20577"/>
        <pc:sldMkLst>
          <pc:docMk/>
          <pc:sldMk cId="1780782761" sldId="266"/>
        </pc:sldMkLst>
        <pc:spChg chg="mod">
          <ac:chgData name="ALAN PLIIEV" userId="c6feef8d-b480-497f-9442-cce8c0f0d8d7" providerId="ADAL" clId="{BB11C63C-0818-3B40-B031-254075D2CB19}" dt="2022-06-18T20:54:33.452" v="9" actId="20577"/>
          <ac:spMkLst>
            <pc:docMk/>
            <pc:sldMk cId="1780782761" sldId="266"/>
            <ac:spMk id="14" creationId="{C9FA996E-B937-13FD-8151-5B169242E13C}"/>
          </ac:spMkLst>
        </pc:spChg>
      </pc:sldChg>
      <pc:sldChg chg="del">
        <pc:chgData name="ALAN PLIIEV" userId="c6feef8d-b480-497f-9442-cce8c0f0d8d7" providerId="ADAL" clId="{BB11C63C-0818-3B40-B031-254075D2CB19}" dt="2022-06-18T20:57:15.157" v="39" actId="2696"/>
        <pc:sldMkLst>
          <pc:docMk/>
          <pc:sldMk cId="3728062369" sldId="272"/>
        </pc:sldMkLst>
      </pc:sldChg>
      <pc:sldChg chg="modSp mod">
        <pc:chgData name="ALAN PLIIEV" userId="c6feef8d-b480-497f-9442-cce8c0f0d8d7" providerId="ADAL" clId="{BB11C63C-0818-3B40-B031-254075D2CB19}" dt="2022-06-18T20:58:03.575" v="40" actId="123"/>
        <pc:sldMkLst>
          <pc:docMk/>
          <pc:sldMk cId="841062357" sldId="274"/>
        </pc:sldMkLst>
        <pc:spChg chg="mod">
          <ac:chgData name="ALAN PLIIEV" userId="c6feef8d-b480-497f-9442-cce8c0f0d8d7" providerId="ADAL" clId="{BB11C63C-0818-3B40-B031-254075D2CB19}" dt="2022-06-18T20:58:03.575" v="40" actId="123"/>
          <ac:spMkLst>
            <pc:docMk/>
            <pc:sldMk cId="841062357" sldId="274"/>
            <ac:spMk id="3" creationId="{96D30F19-94D3-E043-A6A1-07D486590370}"/>
          </ac:spMkLst>
        </pc:spChg>
      </pc:sldChg>
      <pc:sldChg chg="modSp mod">
        <pc:chgData name="ALAN PLIIEV" userId="c6feef8d-b480-497f-9442-cce8c0f0d8d7" providerId="ADAL" clId="{BB11C63C-0818-3B40-B031-254075D2CB19}" dt="2022-06-18T20:55:57.826" v="22" actId="5793"/>
        <pc:sldMkLst>
          <pc:docMk/>
          <pc:sldMk cId="2611715558" sldId="276"/>
        </pc:sldMkLst>
        <pc:spChg chg="mod">
          <ac:chgData name="ALAN PLIIEV" userId="c6feef8d-b480-497f-9442-cce8c0f0d8d7" providerId="ADAL" clId="{BB11C63C-0818-3B40-B031-254075D2CB19}" dt="2022-06-18T20:55:57.826" v="22" actId="5793"/>
          <ac:spMkLst>
            <pc:docMk/>
            <pc:sldMk cId="2611715558" sldId="276"/>
            <ac:spMk id="3" creationId="{A555F4B2-52E8-6240-912F-28B22F48B186}"/>
          </ac:spMkLst>
        </pc:spChg>
      </pc:sldChg>
      <pc:sldChg chg="modSp">
        <pc:chgData name="ALAN PLIIEV" userId="c6feef8d-b480-497f-9442-cce8c0f0d8d7" providerId="ADAL" clId="{BB11C63C-0818-3B40-B031-254075D2CB19}" dt="2022-06-18T20:55:28.114" v="13" actId="2710"/>
        <pc:sldMkLst>
          <pc:docMk/>
          <pc:sldMk cId="1198418124" sldId="285"/>
        </pc:sldMkLst>
        <pc:spChg chg="mod">
          <ac:chgData name="ALAN PLIIEV" userId="c6feef8d-b480-497f-9442-cce8c0f0d8d7" providerId="ADAL" clId="{BB11C63C-0818-3B40-B031-254075D2CB19}" dt="2022-06-18T20:55:28.114" v="13" actId="2710"/>
          <ac:spMkLst>
            <pc:docMk/>
            <pc:sldMk cId="1198418124" sldId="285"/>
            <ac:spMk id="3" creationId="{5B170A9C-1274-ABEE-781E-469FA530CD2D}"/>
          </ac:spMkLst>
        </pc:spChg>
      </pc:sldChg>
      <pc:sldChg chg="modSp mod">
        <pc:chgData name="ALAN PLIIEV" userId="c6feef8d-b480-497f-9442-cce8c0f0d8d7" providerId="ADAL" clId="{BB11C63C-0818-3B40-B031-254075D2CB19}" dt="2022-06-18T20:54:13.434" v="8" actId="1076"/>
        <pc:sldMkLst>
          <pc:docMk/>
          <pc:sldMk cId="1557859344" sldId="286"/>
        </pc:sldMkLst>
        <pc:picChg chg="mod">
          <ac:chgData name="ALAN PLIIEV" userId="c6feef8d-b480-497f-9442-cce8c0f0d8d7" providerId="ADAL" clId="{BB11C63C-0818-3B40-B031-254075D2CB19}" dt="2022-06-18T20:54:13.434" v="8" actId="1076"/>
          <ac:picMkLst>
            <pc:docMk/>
            <pc:sldMk cId="1557859344" sldId="286"/>
            <ac:picMk id="4" creationId="{02A2C31F-6CE1-888E-92E7-992857CD4208}"/>
          </ac:picMkLst>
        </pc:picChg>
      </pc:sldChg>
      <pc:sldChg chg="modSp del mod">
        <pc:chgData name="ALAN PLIIEV" userId="c6feef8d-b480-497f-9442-cce8c0f0d8d7" providerId="ADAL" clId="{BB11C63C-0818-3B40-B031-254075D2CB19}" dt="2022-06-18T21:01:37.045" v="64" actId="2696"/>
        <pc:sldMkLst>
          <pc:docMk/>
          <pc:sldMk cId="3978066351" sldId="287"/>
        </pc:sldMkLst>
        <pc:spChg chg="mod">
          <ac:chgData name="ALAN PLIIEV" userId="c6feef8d-b480-497f-9442-cce8c0f0d8d7" providerId="ADAL" clId="{BB11C63C-0818-3B40-B031-254075D2CB19}" dt="2022-06-18T20:58:10.791" v="41" actId="123"/>
          <ac:spMkLst>
            <pc:docMk/>
            <pc:sldMk cId="3978066351" sldId="287"/>
            <ac:spMk id="4" creationId="{D2F4694D-1A37-6FB2-036D-E7734EE1704B}"/>
          </ac:spMkLst>
        </pc:spChg>
      </pc:sldChg>
      <pc:sldChg chg="modSp new del mod">
        <pc:chgData name="ALAN PLIIEV" userId="c6feef8d-b480-497f-9442-cce8c0f0d8d7" providerId="ADAL" clId="{BB11C63C-0818-3B40-B031-254075D2CB19}" dt="2022-06-18T20:56:51.955" v="31" actId="2696"/>
        <pc:sldMkLst>
          <pc:docMk/>
          <pc:sldMk cId="2780370279" sldId="288"/>
        </pc:sldMkLst>
        <pc:spChg chg="mod">
          <ac:chgData name="ALAN PLIIEV" userId="c6feef8d-b480-497f-9442-cce8c0f0d8d7" providerId="ADAL" clId="{BB11C63C-0818-3B40-B031-254075D2CB19}" dt="2022-06-18T20:56:20.301" v="25" actId="255"/>
          <ac:spMkLst>
            <pc:docMk/>
            <pc:sldMk cId="2780370279" sldId="288"/>
            <ac:spMk id="2" creationId="{D46294AA-BFEC-9346-BAFE-52196579824C}"/>
          </ac:spMkLst>
        </pc:spChg>
        <pc:spChg chg="mod">
          <ac:chgData name="ALAN PLIIEV" userId="c6feef8d-b480-497f-9442-cce8c0f0d8d7" providerId="ADAL" clId="{BB11C63C-0818-3B40-B031-254075D2CB19}" dt="2022-06-18T20:56:26.370" v="26"/>
          <ac:spMkLst>
            <pc:docMk/>
            <pc:sldMk cId="2780370279" sldId="288"/>
            <ac:spMk id="3" creationId="{719AD4D3-4B16-8641-B108-6F57054D168D}"/>
          </ac:spMkLst>
        </pc:spChg>
      </pc:sldChg>
      <pc:sldChg chg="modSp add mod ord">
        <pc:chgData name="ALAN PLIIEV" userId="c6feef8d-b480-497f-9442-cce8c0f0d8d7" providerId="ADAL" clId="{BB11C63C-0818-3B40-B031-254075D2CB19}" dt="2022-06-18T20:57:11.203" v="38"/>
        <pc:sldMkLst>
          <pc:docMk/>
          <pc:sldMk cId="2412965455" sldId="289"/>
        </pc:sldMkLst>
        <pc:spChg chg="mod">
          <ac:chgData name="ALAN PLIIEV" userId="c6feef8d-b480-497f-9442-cce8c0f0d8d7" providerId="ADAL" clId="{BB11C63C-0818-3B40-B031-254075D2CB19}" dt="2022-06-18T20:57:11.203" v="38"/>
          <ac:spMkLst>
            <pc:docMk/>
            <pc:sldMk cId="2412965455" sldId="289"/>
            <ac:spMk id="2" creationId="{F682EA3E-BDFC-8F40-94C8-FF31C185730C}"/>
          </ac:spMkLst>
        </pc:spChg>
        <pc:spChg chg="mod">
          <ac:chgData name="ALAN PLIIEV" userId="c6feef8d-b480-497f-9442-cce8c0f0d8d7" providerId="ADAL" clId="{BB11C63C-0818-3B40-B031-254075D2CB19}" dt="2022-06-18T20:57:06.456" v="37" actId="2711"/>
          <ac:spMkLst>
            <pc:docMk/>
            <pc:sldMk cId="2412965455" sldId="289"/>
            <ac:spMk id="3" creationId="{6ADCD457-6284-9346-988E-A2CECDEE11E0}"/>
          </ac:spMkLst>
        </pc:spChg>
      </pc:sldChg>
      <pc:sldChg chg="modSp add mod ord">
        <pc:chgData name="ALAN PLIIEV" userId="c6feef8d-b480-497f-9442-cce8c0f0d8d7" providerId="ADAL" clId="{BB11C63C-0818-3B40-B031-254075D2CB19}" dt="2022-06-18T21:01:21.933" v="63" actId="20577"/>
        <pc:sldMkLst>
          <pc:docMk/>
          <pc:sldMk cId="3035332143" sldId="290"/>
        </pc:sldMkLst>
        <pc:spChg chg="mod">
          <ac:chgData name="ALAN PLIIEV" userId="c6feef8d-b480-497f-9442-cce8c0f0d8d7" providerId="ADAL" clId="{BB11C63C-0818-3B40-B031-254075D2CB19}" dt="2022-06-18T21:01:08.572" v="60"/>
          <ac:spMkLst>
            <pc:docMk/>
            <pc:sldMk cId="3035332143" sldId="290"/>
            <ac:spMk id="2" creationId="{F682EA3E-BDFC-8F40-94C8-FF31C185730C}"/>
          </ac:spMkLst>
        </pc:spChg>
        <pc:spChg chg="mod">
          <ac:chgData name="ALAN PLIIEV" userId="c6feef8d-b480-497f-9442-cce8c0f0d8d7" providerId="ADAL" clId="{BB11C63C-0818-3B40-B031-254075D2CB19}" dt="2022-06-18T21:01:21.933" v="63" actId="20577"/>
          <ac:spMkLst>
            <pc:docMk/>
            <pc:sldMk cId="3035332143" sldId="290"/>
            <ac:spMk id="3" creationId="{6ADCD457-6284-9346-988E-A2CECDEE11E0}"/>
          </ac:spMkLst>
        </pc:spChg>
      </pc:sldChg>
    </pc:docChg>
  </pc:docChgLst>
  <pc:docChgLst>
    <pc:chgData name="Viktor Seredovych" userId="S::viktor.seredovych@student.univaq.it::eb483a50-5354-4a08-a1e6-cd164836eaed" providerId="AD" clId="Web-{068D92D5-37BD-DDE7-43A6-CC2188FA9C16}"/>
    <pc:docChg chg="modSld">
      <pc:chgData name="Viktor Seredovych" userId="S::viktor.seredovych@student.univaq.it::eb483a50-5354-4a08-a1e6-cd164836eaed" providerId="AD" clId="Web-{068D92D5-37BD-DDE7-43A6-CC2188FA9C16}" dt="2022-06-17T18:14:03.957" v="13" actId="1076"/>
      <pc:docMkLst>
        <pc:docMk/>
      </pc:docMkLst>
      <pc:sldChg chg="delSp modSp">
        <pc:chgData name="Viktor Seredovych" userId="S::viktor.seredovych@student.univaq.it::eb483a50-5354-4a08-a1e6-cd164836eaed" providerId="AD" clId="Web-{068D92D5-37BD-DDE7-43A6-CC2188FA9C16}" dt="2022-06-17T18:13:02.095" v="2" actId="1076"/>
        <pc:sldMkLst>
          <pc:docMk/>
          <pc:sldMk cId="1780782761" sldId="266"/>
        </pc:sldMkLst>
        <pc:spChg chg="del">
          <ac:chgData name="Viktor Seredovych" userId="S::viktor.seredovych@student.univaq.it::eb483a50-5354-4a08-a1e6-cd164836eaed" providerId="AD" clId="Web-{068D92D5-37BD-DDE7-43A6-CC2188FA9C16}" dt="2022-06-17T18:12:50.656" v="0"/>
          <ac:spMkLst>
            <pc:docMk/>
            <pc:sldMk cId="1780782761" sldId="266"/>
            <ac:spMk id="4" creationId="{E796D904-9712-94A5-4334-994DCA5573B9}"/>
          </ac:spMkLst>
        </pc:spChg>
        <pc:spChg chg="del">
          <ac:chgData name="Viktor Seredovych" userId="S::viktor.seredovych@student.univaq.it::eb483a50-5354-4a08-a1e6-cd164836eaed" providerId="AD" clId="Web-{068D92D5-37BD-DDE7-43A6-CC2188FA9C16}" dt="2022-06-17T18:12:55.641" v="1"/>
          <ac:spMkLst>
            <pc:docMk/>
            <pc:sldMk cId="1780782761" sldId="266"/>
            <ac:spMk id="12" creationId="{8CE3D3BF-F6BA-990E-1787-7C11F10B601F}"/>
          </ac:spMkLst>
        </pc:spChg>
        <pc:picChg chg="mod">
          <ac:chgData name="Viktor Seredovych" userId="S::viktor.seredovych@student.univaq.it::eb483a50-5354-4a08-a1e6-cd164836eaed" providerId="AD" clId="Web-{068D92D5-37BD-DDE7-43A6-CC2188FA9C16}" dt="2022-06-17T18:13:02.095" v="2" actId="1076"/>
          <ac:picMkLst>
            <pc:docMk/>
            <pc:sldMk cId="1780782761" sldId="266"/>
            <ac:picMk id="6" creationId="{4CDF74F7-76A1-B46E-A4D5-2BD5CEADB088}"/>
          </ac:picMkLst>
        </pc:picChg>
      </pc:sldChg>
      <pc:sldChg chg="addSp delSp modSp">
        <pc:chgData name="Viktor Seredovych" userId="S::viktor.seredovych@student.univaq.it::eb483a50-5354-4a08-a1e6-cd164836eaed" providerId="AD" clId="Web-{068D92D5-37BD-DDE7-43A6-CC2188FA9C16}" dt="2022-06-17T18:14:03.957" v="13" actId="1076"/>
        <pc:sldMkLst>
          <pc:docMk/>
          <pc:sldMk cId="408401890" sldId="275"/>
        </pc:sldMkLst>
        <pc:spChg chg="add mod">
          <ac:chgData name="Viktor Seredovych" userId="S::viktor.seredovych@student.univaq.it::eb483a50-5354-4a08-a1e6-cd164836eaed" providerId="AD" clId="Web-{068D92D5-37BD-DDE7-43A6-CC2188FA9C16}" dt="2022-06-17T18:13:42.331" v="7"/>
          <ac:spMkLst>
            <pc:docMk/>
            <pc:sldMk cId="408401890" sldId="275"/>
            <ac:spMk id="4" creationId="{D6E47938-BFB4-E37E-923F-E765C54C02B6}"/>
          </ac:spMkLst>
        </pc:spChg>
        <pc:spChg chg="add mod">
          <ac:chgData name="Viktor Seredovych" userId="S::viktor.seredovych@student.univaq.it::eb483a50-5354-4a08-a1e6-cd164836eaed" providerId="AD" clId="Web-{068D92D5-37BD-DDE7-43A6-CC2188FA9C16}" dt="2022-06-17T18:14:03.129" v="10"/>
          <ac:spMkLst>
            <pc:docMk/>
            <pc:sldMk cId="408401890" sldId="275"/>
            <ac:spMk id="6" creationId="{0BED76AF-383C-783D-47E7-2A581AF76FE9}"/>
          </ac:spMkLst>
        </pc:spChg>
        <pc:spChg chg="del">
          <ac:chgData name="Viktor Seredovych" userId="S::viktor.seredovych@student.univaq.it::eb483a50-5354-4a08-a1e6-cd164836eaed" providerId="AD" clId="Web-{068D92D5-37BD-DDE7-43A6-CC2188FA9C16}" dt="2022-06-17T18:14:03.129" v="10"/>
          <ac:spMkLst>
            <pc:docMk/>
            <pc:sldMk cId="408401890" sldId="275"/>
            <ac:spMk id="10" creationId="{D0A1CC31-0481-BC4B-A8BB-08DA2AE21825}"/>
          </ac:spMkLst>
        </pc:spChg>
        <pc:picChg chg="add mod">
          <ac:chgData name="Viktor Seredovych" userId="S::viktor.seredovych@student.univaq.it::eb483a50-5354-4a08-a1e6-cd164836eaed" providerId="AD" clId="Web-{068D92D5-37BD-DDE7-43A6-CC2188FA9C16}" dt="2022-06-17T18:14:03.957" v="13" actId="1076"/>
          <ac:picMkLst>
            <pc:docMk/>
            <pc:sldMk cId="408401890" sldId="275"/>
            <ac:picMk id="2" creationId="{BE5C79BB-A570-66D9-B4F5-0B96C12667CE}"/>
          </ac:picMkLst>
        </pc:picChg>
        <pc:picChg chg="del">
          <ac:chgData name="Viktor Seredovych" userId="S::viktor.seredovych@student.univaq.it::eb483a50-5354-4a08-a1e6-cd164836eaed" providerId="AD" clId="Web-{068D92D5-37BD-DDE7-43A6-CC2188FA9C16}" dt="2022-06-17T18:13:42.331" v="7"/>
          <ac:picMkLst>
            <pc:docMk/>
            <pc:sldMk cId="408401890" sldId="275"/>
            <ac:picMk id="9" creationId="{3BF2767C-7246-A543-BDFC-120AF0FAEEED}"/>
          </ac:picMkLst>
        </pc:picChg>
      </pc:sldChg>
    </pc:docChg>
  </pc:docChgLst>
  <pc:docChgLst>
    <pc:chgData name="Viktor Seredovych" userId="S::viktor.seredovych@student.univaq.it::eb483a50-5354-4a08-a1e6-cd164836eaed" providerId="AD" clId="Web-{CA6341EB-46FE-4519-93C2-318A914DE5C9}"/>
    <pc:docChg chg="modSld">
      <pc:chgData name="Viktor Seredovych" userId="S::viktor.seredovych@student.univaq.it::eb483a50-5354-4a08-a1e6-cd164836eaed" providerId="AD" clId="Web-{CA6341EB-46FE-4519-93C2-318A914DE5C9}" dt="2022-06-17T23:04:59.504" v="85" actId="20577"/>
      <pc:docMkLst>
        <pc:docMk/>
      </pc:docMkLst>
      <pc:sldChg chg="modSp">
        <pc:chgData name="Viktor Seredovych" userId="S::viktor.seredovych@student.univaq.it::eb483a50-5354-4a08-a1e6-cd164836eaed" providerId="AD" clId="Web-{CA6341EB-46FE-4519-93C2-318A914DE5C9}" dt="2022-06-17T23:04:59.504" v="85" actId="20577"/>
        <pc:sldMkLst>
          <pc:docMk/>
          <pc:sldMk cId="3452626890" sldId="261"/>
        </pc:sldMkLst>
        <pc:spChg chg="mod">
          <ac:chgData name="Viktor Seredovych" userId="S::viktor.seredovych@student.univaq.it::eb483a50-5354-4a08-a1e6-cd164836eaed" providerId="AD" clId="Web-{CA6341EB-46FE-4519-93C2-318A914DE5C9}" dt="2022-06-17T22:59:25.075" v="5" actId="20577"/>
          <ac:spMkLst>
            <pc:docMk/>
            <pc:sldMk cId="3452626890" sldId="261"/>
            <ac:spMk id="2" creationId="{5674FD06-F80D-3D45-955C-98E0BF1EC5AC}"/>
          </ac:spMkLst>
        </pc:spChg>
        <pc:spChg chg="mod">
          <ac:chgData name="Viktor Seredovych" userId="S::viktor.seredovych@student.univaq.it::eb483a50-5354-4a08-a1e6-cd164836eaed" providerId="AD" clId="Web-{CA6341EB-46FE-4519-93C2-318A914DE5C9}" dt="2022-06-17T23:04:59.504" v="85" actId="20577"/>
          <ac:spMkLst>
            <pc:docMk/>
            <pc:sldMk cId="3452626890" sldId="261"/>
            <ac:spMk id="3" creationId="{0DEDFF56-5E90-FC4B-A321-D7A5836D354C}"/>
          </ac:spMkLst>
        </pc:spChg>
      </pc:sldChg>
    </pc:docChg>
  </pc:docChgLst>
  <pc:docChgLst>
    <pc:chgData name="Viktor Seredovych" userId="S::viktor.seredovych@student.univaq.it::eb483a50-5354-4a08-a1e6-cd164836eaed" providerId="AD" clId="Web-{EA04C153-AC12-62A2-1832-06AD3CAF2EAD}"/>
    <pc:docChg chg="modSld">
      <pc:chgData name="Viktor Seredovych" userId="S::viktor.seredovych@student.univaq.it::eb483a50-5354-4a08-a1e6-cd164836eaed" providerId="AD" clId="Web-{EA04C153-AC12-62A2-1832-06AD3CAF2EAD}" dt="2022-06-17T18:12:37.884" v="635" actId="1076"/>
      <pc:docMkLst>
        <pc:docMk/>
      </pc:docMkLst>
      <pc:sldChg chg="addSp delSp modSp">
        <pc:chgData name="Viktor Seredovych" userId="S::viktor.seredovych@student.univaq.it::eb483a50-5354-4a08-a1e6-cd164836eaed" providerId="AD" clId="Web-{EA04C153-AC12-62A2-1832-06AD3CAF2EAD}" dt="2022-06-17T18:12:37.884" v="635" actId="1076"/>
        <pc:sldMkLst>
          <pc:docMk/>
          <pc:sldMk cId="1780782761" sldId="266"/>
        </pc:sldMkLst>
        <pc:spChg chg="add">
          <ac:chgData name="Viktor Seredovych" userId="S::viktor.seredovych@student.univaq.it::eb483a50-5354-4a08-a1e6-cd164836eaed" providerId="AD" clId="Web-{EA04C153-AC12-62A2-1832-06AD3CAF2EAD}" dt="2022-06-17T17:48:22.084" v="0"/>
          <ac:spMkLst>
            <pc:docMk/>
            <pc:sldMk cId="1780782761" sldId="266"/>
            <ac:spMk id="2" creationId="{FAA4FADE-2D6F-EE99-A5A4-3486255AD926}"/>
          </ac:spMkLst>
        </pc:spChg>
        <pc:spChg chg="add del mod">
          <ac:chgData name="Viktor Seredovych" userId="S::viktor.seredovych@student.univaq.it::eb483a50-5354-4a08-a1e6-cd164836eaed" providerId="AD" clId="Web-{EA04C153-AC12-62A2-1832-06AD3CAF2EAD}" dt="2022-06-17T18:10:50.475" v="410"/>
          <ac:spMkLst>
            <pc:docMk/>
            <pc:sldMk cId="1780782761" sldId="266"/>
            <ac:spMk id="4" creationId="{EFC69E59-2951-BAF0-0074-D3779F831AA0}"/>
          </ac:spMkLst>
        </pc:spChg>
        <pc:spChg chg="add mod">
          <ac:chgData name="Viktor Seredovych" userId="S::viktor.seredovych@student.univaq.it::eb483a50-5354-4a08-a1e6-cd164836eaed" providerId="AD" clId="Web-{EA04C153-AC12-62A2-1832-06AD3CAF2EAD}" dt="2022-06-17T18:12:34.415" v="622"/>
          <ac:spMkLst>
            <pc:docMk/>
            <pc:sldMk cId="1780782761" sldId="266"/>
            <ac:spMk id="9" creationId="{094A6371-7651-8528-B74A-0C50ADC8FAC1}"/>
          </ac:spMkLst>
        </pc:spChg>
        <pc:spChg chg="del">
          <ac:chgData name="Viktor Seredovych" userId="S::viktor.seredovych@student.univaq.it::eb483a50-5354-4a08-a1e6-cd164836eaed" providerId="AD" clId="Web-{EA04C153-AC12-62A2-1832-06AD3CAF2EAD}" dt="2022-06-17T18:12:35.947" v="627"/>
          <ac:spMkLst>
            <pc:docMk/>
            <pc:sldMk cId="1780782761" sldId="266"/>
            <ac:spMk id="10" creationId="{D0A1CC31-0481-BC4B-A8BB-08DA2AE21825}"/>
          </ac:spMkLst>
        </pc:spChg>
        <pc:spChg chg="add mod">
          <ac:chgData name="Viktor Seredovych" userId="S::viktor.seredovych@student.univaq.it::eb483a50-5354-4a08-a1e6-cd164836eaed" providerId="AD" clId="Web-{EA04C153-AC12-62A2-1832-06AD3CAF2EAD}" dt="2022-06-17T18:12:35.947" v="627"/>
          <ac:spMkLst>
            <pc:docMk/>
            <pc:sldMk cId="1780782761" sldId="266"/>
            <ac:spMk id="12" creationId="{8CE3D3BF-F6BA-990E-1787-7C11F10B601F}"/>
          </ac:spMkLst>
        </pc:spChg>
        <pc:picChg chg="add del mod ord">
          <ac:chgData name="Viktor Seredovych" userId="S::viktor.seredovych@student.univaq.it::eb483a50-5354-4a08-a1e6-cd164836eaed" providerId="AD" clId="Web-{EA04C153-AC12-62A2-1832-06AD3CAF2EAD}" dt="2022-06-17T18:10:46.554" v="409"/>
          <ac:picMkLst>
            <pc:docMk/>
            <pc:sldMk cId="1780782761" sldId="266"/>
            <ac:picMk id="5" creationId="{15EADEDF-A908-9396-7B62-8383272D9F34}"/>
          </ac:picMkLst>
        </pc:picChg>
        <pc:picChg chg="add mod">
          <ac:chgData name="Viktor Seredovych" userId="S::viktor.seredovych@student.univaq.it::eb483a50-5354-4a08-a1e6-cd164836eaed" providerId="AD" clId="Web-{EA04C153-AC12-62A2-1832-06AD3CAF2EAD}" dt="2022-06-17T18:12:37.884" v="635" actId="1076"/>
          <ac:picMkLst>
            <pc:docMk/>
            <pc:sldMk cId="1780782761" sldId="266"/>
            <ac:picMk id="6" creationId="{4CDF74F7-76A1-B46E-A4D5-2BD5CEADB088}"/>
          </ac:picMkLst>
        </pc:picChg>
        <pc:picChg chg="add del">
          <ac:chgData name="Viktor Seredovych" userId="S::viktor.seredovych@student.univaq.it::eb483a50-5354-4a08-a1e6-cd164836eaed" providerId="AD" clId="Web-{EA04C153-AC12-62A2-1832-06AD3CAF2EAD}" dt="2022-06-17T18:12:34.415" v="622"/>
          <ac:picMkLst>
            <pc:docMk/>
            <pc:sldMk cId="1780782761" sldId="266"/>
            <ac:picMk id="8" creationId="{C8E24B5E-3567-274D-BF03-E7BDCDC2862D}"/>
          </ac:picMkLst>
        </pc:picChg>
      </pc:sldChg>
      <pc:sldChg chg="modSp">
        <pc:chgData name="Viktor Seredovych" userId="S::viktor.seredovych@student.univaq.it::eb483a50-5354-4a08-a1e6-cd164836eaed" providerId="AD" clId="Web-{EA04C153-AC12-62A2-1832-06AD3CAF2EAD}" dt="2022-06-17T18:10:53.413" v="611" actId="20577"/>
        <pc:sldMkLst>
          <pc:docMk/>
          <pc:sldMk cId="841062357" sldId="274"/>
        </pc:sldMkLst>
        <pc:spChg chg="mod">
          <ac:chgData name="Viktor Seredovych" userId="S::viktor.seredovych@student.univaq.it::eb483a50-5354-4a08-a1e6-cd164836eaed" providerId="AD" clId="Web-{EA04C153-AC12-62A2-1832-06AD3CAF2EAD}" dt="2022-06-17T18:10:53.413" v="611" actId="20577"/>
          <ac:spMkLst>
            <pc:docMk/>
            <pc:sldMk cId="841062357" sldId="274"/>
            <ac:spMk id="3" creationId="{96D30F19-94D3-E043-A6A1-07D486590370}"/>
          </ac:spMkLst>
        </pc:spChg>
      </pc:sldChg>
    </pc:docChg>
  </pc:docChgLst>
  <pc:docChgLst>
    <pc:chgData name="Viktor Seredovych" userId="S::viktor.seredovych@student.univaq.it::eb483a50-5354-4a08-a1e6-cd164836eaed" providerId="AD" clId="Web-{9560FD03-C82E-480C-B97D-0614B479F7C1}"/>
    <pc:docChg chg="modSld">
      <pc:chgData name="Viktor Seredovych" userId="S::viktor.seredovych@student.univaq.it::eb483a50-5354-4a08-a1e6-cd164836eaed" providerId="AD" clId="Web-{9560FD03-C82E-480C-B97D-0614B479F7C1}" dt="2022-06-17T17:47:00.843" v="32" actId="14100"/>
      <pc:docMkLst>
        <pc:docMk/>
      </pc:docMkLst>
      <pc:sldChg chg="addSp modSp">
        <pc:chgData name="Viktor Seredovych" userId="S::viktor.seredovych@student.univaq.it::eb483a50-5354-4a08-a1e6-cd164836eaed" providerId="AD" clId="Web-{9560FD03-C82E-480C-B97D-0614B479F7C1}" dt="2022-06-17T17:47:00.843" v="32" actId="14100"/>
        <pc:sldMkLst>
          <pc:docMk/>
          <pc:sldMk cId="3643638167" sldId="258"/>
        </pc:sldMkLst>
        <pc:spChg chg="mod">
          <ac:chgData name="Viktor Seredovych" userId="S::viktor.seredovych@student.univaq.it::eb483a50-5354-4a08-a1e6-cd164836eaed" providerId="AD" clId="Web-{9560FD03-C82E-480C-B97D-0614B479F7C1}" dt="2022-06-17T17:44:06.978" v="14" actId="20577"/>
          <ac:spMkLst>
            <pc:docMk/>
            <pc:sldMk cId="3643638167" sldId="258"/>
            <ac:spMk id="2" creationId="{7696E75A-A17F-2E4C-B600-8471BCF3AF7C}"/>
          </ac:spMkLst>
        </pc:spChg>
        <pc:spChg chg="mod">
          <ac:chgData name="Viktor Seredovych" userId="S::viktor.seredovych@student.univaq.it::eb483a50-5354-4a08-a1e6-cd164836eaed" providerId="AD" clId="Web-{9560FD03-C82E-480C-B97D-0614B479F7C1}" dt="2022-06-17T17:47:00.843" v="32" actId="14100"/>
          <ac:spMkLst>
            <pc:docMk/>
            <pc:sldMk cId="3643638167" sldId="258"/>
            <ac:spMk id="3" creationId="{FDFE583C-0039-F64A-829A-5657328C0491}"/>
          </ac:spMkLst>
        </pc:spChg>
        <pc:picChg chg="add mod">
          <ac:chgData name="Viktor Seredovych" userId="S::viktor.seredovych@student.univaq.it::eb483a50-5354-4a08-a1e6-cd164836eaed" providerId="AD" clId="Web-{9560FD03-C82E-480C-B97D-0614B479F7C1}" dt="2022-06-17T17:46:19.248" v="30" actId="1076"/>
          <ac:picMkLst>
            <pc:docMk/>
            <pc:sldMk cId="3643638167" sldId="258"/>
            <ac:picMk id="4" creationId="{7E14C6D8-D841-D877-A36E-0888D95DF895}"/>
          </ac:picMkLst>
        </pc:picChg>
      </pc:sldChg>
    </pc:docChg>
  </pc:docChgLst>
  <pc:docChgLst>
    <pc:chgData clId="Web-{068D92D5-37BD-DDE7-43A6-CC2188FA9C16}"/>
    <pc:docChg chg="modSld">
      <pc:chgData name="" userId="" providerId="" clId="Web-{068D92D5-37BD-DDE7-43A6-CC2188FA9C16}" dt="2022-06-17T18:12:47.125" v="1" actId="1076"/>
      <pc:docMkLst>
        <pc:docMk/>
      </pc:docMkLst>
      <pc:sldChg chg="addSp delSp modSp">
        <pc:chgData name="" userId="" providerId="" clId="Web-{068D92D5-37BD-DDE7-43A6-CC2188FA9C16}" dt="2022-06-17T18:12:47.125" v="1" actId="1076"/>
        <pc:sldMkLst>
          <pc:docMk/>
          <pc:sldMk cId="1780782761" sldId="266"/>
        </pc:sldMkLst>
        <pc:spChg chg="add mod">
          <ac:chgData name="" userId="" providerId="" clId="Web-{068D92D5-37BD-DDE7-43A6-CC2188FA9C16}" dt="2022-06-17T18:12:45.625" v="0"/>
          <ac:spMkLst>
            <pc:docMk/>
            <pc:sldMk cId="1780782761" sldId="266"/>
            <ac:spMk id="4" creationId="{E796D904-9712-94A5-4334-994DCA5573B9}"/>
          </ac:spMkLst>
        </pc:spChg>
        <pc:picChg chg="mod">
          <ac:chgData name="" userId="" providerId="" clId="Web-{068D92D5-37BD-DDE7-43A6-CC2188FA9C16}" dt="2022-06-17T18:12:47.125" v="1" actId="1076"/>
          <ac:picMkLst>
            <pc:docMk/>
            <pc:sldMk cId="1780782761" sldId="266"/>
            <ac:picMk id="6" creationId="{4CDF74F7-76A1-B46E-A4D5-2BD5CEADB088}"/>
          </ac:picMkLst>
        </pc:picChg>
        <pc:picChg chg="del">
          <ac:chgData name="" userId="" providerId="" clId="Web-{068D92D5-37BD-DDE7-43A6-CC2188FA9C16}" dt="2022-06-17T18:12:45.625" v="0"/>
          <ac:picMkLst>
            <pc:docMk/>
            <pc:sldMk cId="1780782761" sldId="266"/>
            <ac:picMk id="8" creationId="{C8E24B5E-3567-274D-BF03-E7BDCDC2862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4BBC324-68E1-4148-90A8-B34471793E40}" type="datetimeFigureOut">
              <a:rPr lang="en-UA" smtClean="0"/>
              <a:t>18.06.2022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63A2858-F56D-B144-ABCC-9E5159D318DB}" type="slidenum">
              <a:rPr lang="en-UA" smtClean="0"/>
              <a:t>‹#›</a:t>
            </a:fld>
            <a:endParaRPr lang="en-UA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76908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C324-68E1-4148-90A8-B34471793E40}" type="datetimeFigureOut">
              <a:rPr lang="en-UA" smtClean="0"/>
              <a:t>18.06.2022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858-F56D-B144-ABCC-9E5159D318D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93956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C324-68E1-4148-90A8-B34471793E40}" type="datetimeFigureOut">
              <a:rPr lang="en-UA" smtClean="0"/>
              <a:t>18.06.2022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858-F56D-B144-ABCC-9E5159D318D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49988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C324-68E1-4148-90A8-B34471793E40}" type="datetimeFigureOut">
              <a:rPr lang="en-UA" smtClean="0"/>
              <a:t>18.06.2022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858-F56D-B144-ABCC-9E5159D318D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27760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BBC324-68E1-4148-90A8-B34471793E40}" type="datetimeFigureOut">
              <a:rPr lang="en-UA" smtClean="0"/>
              <a:t>18.06.2022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3A2858-F56D-B144-ABCC-9E5159D318DB}" type="slidenum">
              <a:rPr lang="en-UA" smtClean="0"/>
              <a:t>‹#›</a:t>
            </a:fld>
            <a:endParaRPr lang="en-UA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77700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C324-68E1-4148-90A8-B34471793E40}" type="datetimeFigureOut">
              <a:rPr lang="en-UA" smtClean="0"/>
              <a:t>18.06.2022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858-F56D-B144-ABCC-9E5159D318D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5389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C324-68E1-4148-90A8-B34471793E40}" type="datetimeFigureOut">
              <a:rPr lang="en-UA" smtClean="0"/>
              <a:t>18.06.2022</a:t>
            </a:fld>
            <a:endParaRPr lang="en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858-F56D-B144-ABCC-9E5159D318D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88278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C324-68E1-4148-90A8-B34471793E40}" type="datetimeFigureOut">
              <a:rPr lang="en-UA" smtClean="0"/>
              <a:t>18.06.2022</a:t>
            </a:fld>
            <a:endParaRPr lang="en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858-F56D-B144-ABCC-9E5159D318D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54020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C324-68E1-4148-90A8-B34471793E40}" type="datetimeFigureOut">
              <a:rPr lang="en-UA" smtClean="0"/>
              <a:t>18.06.2022</a:t>
            </a:fld>
            <a:endParaRPr lang="en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A2858-F56D-B144-ABCC-9E5159D318DB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92648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BBC324-68E1-4148-90A8-B34471793E40}" type="datetimeFigureOut">
              <a:rPr lang="en-UA" smtClean="0"/>
              <a:t>18.06.2022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3A2858-F56D-B144-ABCC-9E5159D318DB}" type="slidenum">
              <a:rPr lang="en-UA" smtClean="0"/>
              <a:t>‹#›</a:t>
            </a:fld>
            <a:endParaRPr lang="en-U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907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BBC324-68E1-4148-90A8-B34471793E40}" type="datetimeFigureOut">
              <a:rPr lang="en-UA" smtClean="0"/>
              <a:t>18.06.2022</a:t>
            </a:fld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3A2858-F56D-B144-ABCC-9E5159D318DB}" type="slidenum">
              <a:rPr lang="en-UA" smtClean="0"/>
              <a:t>‹#›</a:t>
            </a:fld>
            <a:endParaRPr lang="en-U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448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4BBC324-68E1-4148-90A8-B34471793E40}" type="datetimeFigureOut">
              <a:rPr lang="en-UA" smtClean="0"/>
              <a:t>18.06.2022</a:t>
            </a:fld>
            <a:endParaRPr lang="en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63A2858-F56D-B144-ABCC-9E5159D318DB}" type="slidenum">
              <a:rPr lang="en-UA" smtClean="0"/>
              <a:t>‹#›</a:t>
            </a:fld>
            <a:endParaRPr lang="en-UA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720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1022-E50F-844D-A5D9-33A5B0182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7402" y="2134590"/>
            <a:ext cx="9797196" cy="1294410"/>
          </a:xfrm>
        </p:spPr>
        <p:txBody>
          <a:bodyPr/>
          <a:lstStyle/>
          <a:p>
            <a:r>
              <a:rPr lang="en-GB" sz="3400" b="1"/>
              <a:t>Numerical integration: midpoint in serial and parallel</a:t>
            </a:r>
            <a:endParaRPr lang="en-UA" sz="34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6CC73-78C8-C949-989D-C18395EA5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867" y="4067971"/>
            <a:ext cx="8308266" cy="1625123"/>
          </a:xfrm>
        </p:spPr>
        <p:txBody>
          <a:bodyPr numCol="2">
            <a:normAutofit fontScale="85000" lnSpcReduction="20000"/>
          </a:bodyPr>
          <a:lstStyle/>
          <a:p>
            <a:pPr algn="just"/>
            <a:r>
              <a:rPr lang="en-US" sz="2400"/>
              <a:t>Students of The Parallel Computing</a:t>
            </a:r>
          </a:p>
          <a:p>
            <a:pPr algn="just"/>
            <a:endParaRPr lang="en-US" sz="2400"/>
          </a:p>
          <a:p>
            <a:pPr algn="just"/>
            <a:endParaRPr lang="en-US" sz="2400"/>
          </a:p>
          <a:p>
            <a:pPr algn="just"/>
            <a:endParaRPr lang="en-US" sz="2400"/>
          </a:p>
          <a:p>
            <a:pPr algn="just"/>
            <a:endParaRPr lang="ru-RU" sz="2400"/>
          </a:p>
          <a:p>
            <a:pPr algn="just"/>
            <a:r>
              <a:rPr lang="en-GB"/>
              <a:t>Viktor </a:t>
            </a:r>
            <a:r>
              <a:rPr lang="en-GB" err="1"/>
              <a:t>Seredovych</a:t>
            </a:r>
            <a:endParaRPr lang="ru-RU"/>
          </a:p>
          <a:p>
            <a:pPr algn="just"/>
            <a:r>
              <a:rPr lang="en-GB"/>
              <a:t>Sri Ram Prasath </a:t>
            </a:r>
            <a:r>
              <a:rPr lang="en-GB" err="1"/>
              <a:t>Ramasubramaniyan</a:t>
            </a:r>
            <a:endParaRPr lang="ru-RU"/>
          </a:p>
          <a:p>
            <a:pPr algn="just"/>
            <a:r>
              <a:rPr lang="en-GB" err="1"/>
              <a:t>Sofiia</a:t>
            </a:r>
            <a:r>
              <a:rPr lang="en-GB"/>
              <a:t> </a:t>
            </a:r>
            <a:r>
              <a:rPr lang="en-GB" err="1"/>
              <a:t>Prokofieva</a:t>
            </a:r>
            <a:endParaRPr lang="ru-RU"/>
          </a:p>
          <a:p>
            <a:pPr algn="just"/>
            <a:r>
              <a:rPr lang="en-GB" err="1"/>
              <a:t>Emmanuil</a:t>
            </a:r>
            <a:r>
              <a:rPr lang="en-GB"/>
              <a:t> </a:t>
            </a:r>
            <a:r>
              <a:rPr lang="en-GB" err="1"/>
              <a:t>Prokopov</a:t>
            </a:r>
            <a:endParaRPr lang="en-UA"/>
          </a:p>
          <a:p>
            <a:pPr algn="just"/>
            <a:r>
              <a:rPr lang="en-UA"/>
              <a:t>Pliiev Alan</a:t>
            </a:r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FA5CE1-2DEC-8848-AD40-4C3A13C03C69}"/>
              </a:ext>
            </a:extLst>
          </p:cNvPr>
          <p:cNvSpPr txBox="1"/>
          <p:nvPr/>
        </p:nvSpPr>
        <p:spPr>
          <a:xfrm>
            <a:off x="5211559" y="6332065"/>
            <a:ext cx="176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A"/>
              <a:t>L’Aquila – 2022</a:t>
            </a:r>
          </a:p>
        </p:txBody>
      </p:sp>
    </p:spTree>
    <p:extLst>
      <p:ext uri="{BB962C8B-B14F-4D97-AF65-F5344CB8AC3E}">
        <p14:creationId xmlns:p14="http://schemas.microsoft.com/office/powerpoint/2010/main" val="1297751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034E9E9-A512-596E-3B70-5734D79D8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4" y="1232476"/>
            <a:ext cx="6890657" cy="4593771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39260588-4682-3A5E-CD77-AB9BDD35B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495" y="1232476"/>
            <a:ext cx="6890657" cy="459377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7879D31-AEAD-EA96-58D3-F91B9282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sz="3000"/>
              <a:t>Speed Up</a:t>
            </a:r>
            <a:endParaRPr lang="en-UA" sz="3000"/>
          </a:p>
        </p:txBody>
      </p:sp>
    </p:spTree>
    <p:extLst>
      <p:ext uri="{BB962C8B-B14F-4D97-AF65-F5344CB8AC3E}">
        <p14:creationId xmlns:p14="http://schemas.microsoft.com/office/powerpoint/2010/main" val="408401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4FFB-734F-C940-B078-6BEA1FC7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Inference</a:t>
            </a:r>
            <a:endParaRPr lang="en-UA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F4B2-52E8-6240-912F-28B22F48B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07405"/>
            <a:ext cx="9601200" cy="4705496"/>
          </a:xfrm>
        </p:spPr>
        <p:txBody>
          <a:bodyPr>
            <a:normAutofit/>
          </a:bodyPr>
          <a:lstStyle/>
          <a:p>
            <a:pPr marL="0" indent="0" algn="just" fontAlgn="base">
              <a:lnSpc>
                <a:spcPct val="100000"/>
              </a:lnSpc>
              <a:buNone/>
            </a:pPr>
            <a:endParaRPr lang="en-GB" dirty="0"/>
          </a:p>
          <a:p>
            <a:pPr algn="just" fontAlgn="base">
              <a:lnSpc>
                <a:spcPct val="100000"/>
              </a:lnSpc>
            </a:pPr>
            <a:r>
              <a:rPr lang="en-GB" dirty="0"/>
              <a:t>For the step size greater than 1e-8, the speed up is less than one because the serial computing takes minimum time to solve.</a:t>
            </a:r>
          </a:p>
          <a:p>
            <a:pPr algn="just" fontAlgn="base">
              <a:lnSpc>
                <a:spcPct val="100000"/>
              </a:lnSpc>
            </a:pPr>
            <a:r>
              <a:rPr lang="en-GB" dirty="0"/>
              <a:t>For the step size smaller than 1e-8, the speed-up increases as the number of processors increase and gradually decays.</a:t>
            </a:r>
          </a:p>
        </p:txBody>
      </p:sp>
    </p:spTree>
    <p:extLst>
      <p:ext uri="{BB962C8B-B14F-4D97-AF65-F5344CB8AC3E}">
        <p14:creationId xmlns:p14="http://schemas.microsoft.com/office/powerpoint/2010/main" val="2611715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2EA3E-BDFC-8F40-94C8-FF31C185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Efficiency</a:t>
            </a:r>
            <a:endParaRPr lang="en-UA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DCD457-6284-9346-988E-A2CECDEE1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20000"/>
                <a:ext cx="9601200" cy="38862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GB" dirty="0"/>
                  <a:t>The parallel efficiency of a program is the ratio of the speedup factor and the number of processors.</a:t>
                </a:r>
                <a:endParaRPr lang="en-US" b="1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A" dirty="0"/>
                  <a:t>E</a:t>
                </a:r>
                <a:r>
                  <a:rPr lang="en-UA" baseline="-25000" dirty="0"/>
                  <a:t>p</a:t>
                </a:r>
                <a:r>
                  <a:rPr lang="en-UA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A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A" dirty="0"/>
                  <a:t>Where S</a:t>
                </a:r>
                <a:r>
                  <a:rPr lang="en-UA" baseline="-25000" dirty="0"/>
                  <a:t>p</a:t>
                </a:r>
                <a:r>
                  <a:rPr lang="en-UA" dirty="0"/>
                  <a:t> is the speed-up and </a:t>
                </a:r>
                <a:r>
                  <a:rPr lang="en-UA" i="1" dirty="0"/>
                  <a:t>p</a:t>
                </a:r>
                <a:r>
                  <a:rPr lang="en-UA" dirty="0"/>
                  <a:t> is the number of processors (of cores).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DCD457-6284-9346-988E-A2CECDEE1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20000"/>
                <a:ext cx="9601200" cy="3886200"/>
              </a:xfrm>
              <a:blipFill>
                <a:blip r:embed="rId2"/>
                <a:stretch>
                  <a:fillRect l="-661" t="-977" r="-528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965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F566CAB9-E46C-272D-3CDB-0D4683945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564" y="1102177"/>
            <a:ext cx="6980465" cy="4653643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BCA53FA2-D9E6-3516-6BD2-29A3180FF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4" y="1102178"/>
            <a:ext cx="6980465" cy="465364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18374AA4-89A4-DD88-E579-61980037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sz="3000"/>
              <a:t>Efficiency</a:t>
            </a:r>
            <a:endParaRPr lang="en-UA" sz="3000"/>
          </a:p>
        </p:txBody>
      </p:sp>
    </p:spTree>
    <p:extLst>
      <p:ext uri="{BB962C8B-B14F-4D97-AF65-F5344CB8AC3E}">
        <p14:creationId xmlns:p14="http://schemas.microsoft.com/office/powerpoint/2010/main" val="339620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4FFB-734F-C940-B078-6BEA1FC7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Inference</a:t>
            </a:r>
            <a:endParaRPr lang="en-UA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F4B2-52E8-6240-912F-28B22F48B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0000"/>
            <a:ext cx="9601200" cy="4705496"/>
          </a:xfrm>
        </p:spPr>
        <p:txBody>
          <a:bodyPr>
            <a:normAutofit/>
          </a:bodyPr>
          <a:lstStyle/>
          <a:p>
            <a:pPr algn="just" fontAlgn="base">
              <a:lnSpc>
                <a:spcPct val="100000"/>
              </a:lnSpc>
            </a:pPr>
            <a:r>
              <a:rPr lang="en-GB" dirty="0"/>
              <a:t>For step size greater than 1e-8, the maximum efficiency is achieved for the serial computing.</a:t>
            </a:r>
          </a:p>
          <a:p>
            <a:pPr algn="just" fontAlgn="base">
              <a:lnSpc>
                <a:spcPct val="100000"/>
              </a:lnSpc>
            </a:pPr>
            <a:r>
              <a:rPr lang="en-GB" dirty="0"/>
              <a:t>For parallel processing the maximum efficiency is achieved for the smallest step   size 1e-9 and two processes.</a:t>
            </a:r>
          </a:p>
          <a:p>
            <a:pPr algn="just" fontAlgn="base">
              <a:lnSpc>
                <a:spcPct val="100000"/>
              </a:lnSpc>
            </a:pPr>
            <a:r>
              <a:rPr lang="en-GB" dirty="0"/>
              <a:t>Although the execution time is decreasing as the number of parallel processes increasing, the efficiency of computation in parallel is decaying.</a:t>
            </a:r>
          </a:p>
        </p:txBody>
      </p:sp>
    </p:spTree>
    <p:extLst>
      <p:ext uri="{BB962C8B-B14F-4D97-AF65-F5344CB8AC3E}">
        <p14:creationId xmlns:p14="http://schemas.microsoft.com/office/powerpoint/2010/main" val="698485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FD06-F80D-3D45-955C-98E0BF1E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DFF56-5E90-FC4B-A321-D7A5836D3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89381"/>
            <a:ext cx="9601200" cy="52380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 fontAlgn="base">
              <a:lnSpc>
                <a:spcPct val="110000"/>
              </a:lnSpc>
              <a:buNone/>
            </a:pPr>
            <a:endParaRPr lang="en-GB" dirty="0"/>
          </a:p>
          <a:p>
            <a:pPr marL="383540" indent="-383540" algn="just" fontAlgn="base">
              <a:lnSpc>
                <a:spcPct val="110000"/>
              </a:lnSpc>
            </a:pPr>
            <a:r>
              <a:rPr lang="en-GB" dirty="0"/>
              <a:t>The midpoint method of numerical integration in serial and parallel modes was studied and</a:t>
            </a:r>
            <a:r>
              <a:rPr lang="ru-RU" dirty="0"/>
              <a:t> </a:t>
            </a:r>
            <a:r>
              <a:rPr lang="en-GB" dirty="0"/>
              <a:t>implemented.</a:t>
            </a:r>
          </a:p>
          <a:p>
            <a:pPr marL="383540" indent="-383540" algn="just" fontAlgn="base">
              <a:lnSpc>
                <a:spcPct val="110000"/>
              </a:lnSpc>
            </a:pPr>
            <a:r>
              <a:rPr lang="en-GB" dirty="0"/>
              <a:t>For chosen examples the parallel mode of midpoint integration algorithm becomes more efficient than serial starting from the step size 1e-8 and smaller.</a:t>
            </a:r>
          </a:p>
          <a:p>
            <a:pPr marL="383540" indent="-383540" algn="just" fontAlgn="base">
              <a:lnSpc>
                <a:spcPct val="110000"/>
              </a:lnSpc>
            </a:pPr>
            <a:r>
              <a:rPr lang="en-GB" dirty="0"/>
              <a:t>The serial computing can perform better when the communication between processes takes longer than the actual algorithm computations.</a:t>
            </a:r>
          </a:p>
          <a:p>
            <a:pPr marL="383540" indent="-383540" algn="just" fontAlgn="base">
              <a:lnSpc>
                <a:spcPct val="110000"/>
              </a:lnSpc>
            </a:pPr>
            <a:r>
              <a:rPr lang="en-GB" dirty="0"/>
              <a:t>The speed up of the algorithm does not increase infinitely in parallel with the number of processors and eventually goes down.</a:t>
            </a:r>
          </a:p>
          <a:p>
            <a:pPr marL="383540" indent="-383540" algn="just" fontAlgn="base">
              <a:lnSpc>
                <a:spcPct val="110000"/>
              </a:lnSpc>
            </a:pPr>
            <a:r>
              <a:rPr lang="en-GB" dirty="0"/>
              <a:t>It should be avoided to waste excessive computing time on communication between processes.</a:t>
            </a:r>
          </a:p>
          <a:p>
            <a:pPr marL="383540" indent="-383540" algn="just" fontAlgn="base">
              <a:lnSpc>
                <a:spcPct val="110000"/>
              </a:lnSpc>
            </a:pPr>
            <a:r>
              <a:rPr lang="en-GB" dirty="0"/>
              <a:t>Computationally complicated functions with smaller step size are better suitable for parallelization.</a:t>
            </a:r>
          </a:p>
          <a:p>
            <a:pPr marL="0" indent="0" algn="just" fontAlgn="base">
              <a:lnSpc>
                <a:spcPct val="110000"/>
              </a:lnSpc>
              <a:buNone/>
            </a:pPr>
            <a:endParaRPr lang="en-UA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5262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2EA3E-BDFC-8F40-94C8-FF31C185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A" sz="3000" dirty="0"/>
              <a:t>Math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DCD457-6284-9346-988E-A2CECDEE1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20000"/>
                <a:ext cx="9601200" cy="38862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dirty="0"/>
                  <a:t>Numerical integration midpoint formula is used for an approximation of a Riemann integral calculation.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ru-RU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 non-negative real-valued function on the interval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and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 be the region of the plane under the graph of the function f and above the interval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  <a:endParaRPr lang="ru-RU" i="1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0&lt;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A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dirty="0"/>
                  <a:t>A Riemann integral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A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 is the area of the region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.</a:t>
                </a:r>
                <a:endParaRPr lang="en-UA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dirty="0"/>
                  <a:t>If the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takes negative values, the Riemann integral of this function is defined as the signed graph of the area between the graph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the x-axis.</a:t>
                </a:r>
                <a:endParaRPr lang="en-U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DCD457-6284-9346-988E-A2CECDEE1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20000"/>
                <a:ext cx="9601200" cy="3886200"/>
              </a:xfrm>
              <a:blipFill>
                <a:blip r:embed="rId2"/>
                <a:stretch>
                  <a:fillRect l="-661" t="-977" r="-528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57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CD7F-7EC0-D44B-9BFC-48375C78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A" sz="3000" dirty="0"/>
              <a:t>Numerical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A3403-763C-6A48-BE07-77098A3307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20000"/>
                <a:ext cx="9601200" cy="4764965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dirty="0"/>
                  <a:t>The main idea of Riemann integral is dividing the interval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into a series of sub-intervals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It is possible to calculate lower and upper </a:t>
                </a:r>
                <a:r>
                  <a:rPr lang="en-US" dirty="0" err="1"/>
                  <a:t>Darboux</a:t>
                </a:r>
                <a:r>
                  <a:rPr lang="en-US" dirty="0"/>
                  <a:t> sums:</a:t>
                </a:r>
                <a:endParaRPr lang="en-UA" dirty="0"/>
              </a:p>
              <a:p>
                <a:pPr marL="0" indent="0" algn="just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unc>
                            <m:funcPr>
                              <m:ctrlPr>
                                <a:rPr lang="en-U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A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∈[</m:t>
                                  </m:r>
                                  <m:sSub>
                                    <m:sSubPr>
                                      <m:ctrlPr>
                                        <a:rPr lang="en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A" dirty="0"/>
              </a:p>
              <a:p>
                <a:pPr marL="0" indent="0" algn="just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unc>
                            <m:funcPr>
                              <m:ctrlPr>
                                <a:rPr lang="en-UA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A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sup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∈[</m:t>
                                  </m:r>
                                  <m:sSub>
                                    <m:sSubPr>
                                      <m:ctrlPr>
                                        <a:rPr lang="en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A" dirty="0"/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dirty="0"/>
                  <a:t>In the limit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GB" dirty="0"/>
                  <a:t>There are many methods for calculating the Riemann integral, and one of them is the midpoint formula.</a:t>
                </a:r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A3403-763C-6A48-BE07-77098A330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20000"/>
                <a:ext cx="9601200" cy="4764965"/>
              </a:xfrm>
              <a:blipFill>
                <a:blip r:embed="rId2"/>
                <a:stretch>
                  <a:fillRect l="-635" r="-635" b="-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91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E75A-A17F-2E4C-B600-8471BCF3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Midpoint</a:t>
            </a:r>
            <a:r>
              <a:rPr lang="ru-RU" sz="3000" dirty="0"/>
              <a:t> </a:t>
            </a:r>
            <a:r>
              <a:rPr lang="en-US" sz="3000" dirty="0"/>
              <a:t>Formula</a:t>
            </a:r>
            <a:endParaRPr lang="en-UA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FE583C-0039-F64A-829A-5657328C04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08759"/>
                <a:ext cx="6237226" cy="402817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dirty="0"/>
                  <a:t>The numerical method is based on the same idea:</a:t>
                </a:r>
                <a:endParaRPr lang="en-UA" dirty="0"/>
              </a:p>
              <a:p>
                <a:pPr marL="457200" lvl="0" indent="-457200" algn="just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/>
                  <a:t>Divide the interval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into subintervals (of equal length for simplicity).</a:t>
                </a:r>
              </a:p>
              <a:p>
                <a:pPr marL="457200" lvl="0" indent="-457200" algn="just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/>
                  <a:t>Calculate the function values in the middle of each interval and multiply by subinterval length.</a:t>
                </a:r>
              </a:p>
              <a:p>
                <a:pPr marL="457200" lvl="0" indent="-457200" algn="just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/>
                  <a:t>Sum up the obtained values.</a:t>
                </a:r>
                <a:endParaRPr lang="ru-RU" dirty="0"/>
              </a:p>
              <a:p>
                <a:pPr marL="0" lvl="0" indent="0" algn="just">
                  <a:lnSpc>
                    <a:spcPct val="100000"/>
                  </a:lnSpc>
                  <a:buNone/>
                </a:pPr>
                <a:r>
                  <a:rPr lang="en-UA" dirty="0"/>
                  <a:t>	</a:t>
                </a:r>
              </a:p>
              <a:p>
                <a:pPr marL="0" lv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A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FE583C-0039-F64A-829A-5657328C04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08759"/>
                <a:ext cx="6237226" cy="4028176"/>
              </a:xfrm>
              <a:blipFill>
                <a:blip r:embed="rId2"/>
                <a:stretch>
                  <a:fillRect l="-1016" t="-629" r="-813" b="-36792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7E14C6D8-D841-D877-A36E-0888D95DF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826" y="1508759"/>
            <a:ext cx="4350380" cy="30777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363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2EA3E-BDFC-8F40-94C8-FF31C185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Parallel algorithm</a:t>
            </a:r>
            <a:endParaRPr lang="en-UA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CD457-6284-9346-988E-A2CECDEE1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0000"/>
            <a:ext cx="9601200" cy="3886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A" dirty="0"/>
              <a:t>The midpoint integration algorithm could be optimized with parallelization by </a:t>
            </a:r>
            <a:r>
              <a:rPr lang="en-GB" dirty="0"/>
              <a:t>distributing calculation on each subinterval between all available processes. It can be accomplished with the following steps.</a:t>
            </a:r>
            <a:endParaRPr lang="en-UA" dirty="0"/>
          </a:p>
          <a:p>
            <a:pPr algn="just"/>
            <a:r>
              <a:rPr lang="en-GB" dirty="0"/>
              <a:t>Each process takes the interval according to its ID. </a:t>
            </a:r>
          </a:p>
          <a:p>
            <a:pPr algn="just"/>
            <a:r>
              <a:rPr lang="en-GB" dirty="0"/>
              <a:t>The next interval is chosen by shifting from the current interval on the number of processes. </a:t>
            </a:r>
            <a:endParaRPr lang="en-UA" dirty="0"/>
          </a:p>
          <a:p>
            <a:pPr algn="just"/>
            <a:r>
              <a:rPr lang="en-UA" dirty="0"/>
              <a:t>Each process calculates the partial sums which represent the integral on their subintervals.</a:t>
            </a:r>
          </a:p>
          <a:p>
            <a:pPr algn="just"/>
            <a:r>
              <a:rPr lang="en-UA" dirty="0"/>
              <a:t>All partial sums are added together to get the final approximated integral.</a:t>
            </a:r>
          </a:p>
        </p:txBody>
      </p:sp>
    </p:spTree>
    <p:extLst>
      <p:ext uri="{BB962C8B-B14F-4D97-AF65-F5344CB8AC3E}">
        <p14:creationId xmlns:p14="http://schemas.microsoft.com/office/powerpoint/2010/main" val="303533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A2C31F-6CE1-888E-92E7-992857CD4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070" y="1529528"/>
            <a:ext cx="9108260" cy="464267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F2A15F0-4FE5-D511-2E09-706C40135077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A" sz="3000"/>
              <a:t>MPI Code</a:t>
            </a:r>
          </a:p>
        </p:txBody>
      </p:sp>
    </p:spTree>
    <p:extLst>
      <p:ext uri="{BB962C8B-B14F-4D97-AF65-F5344CB8AC3E}">
        <p14:creationId xmlns:p14="http://schemas.microsoft.com/office/powerpoint/2010/main" val="155785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3D37D25B-C06B-3183-37F0-2FE91505C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881" y="1156290"/>
            <a:ext cx="7113303" cy="4267982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40C30A22-D77A-01D8-B18E-73EB9C35C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574" y="1156290"/>
            <a:ext cx="7113303" cy="426798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9FA996E-B937-13FD-8151-5B169242E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90778"/>
            <a:ext cx="9601200" cy="1485900"/>
          </a:xfrm>
        </p:spPr>
        <p:txBody>
          <a:bodyPr>
            <a:normAutofit/>
          </a:bodyPr>
          <a:lstStyle/>
          <a:p>
            <a:r>
              <a:rPr lang="en-UA" sz="3000" dirty="0"/>
              <a:t>Execution time</a:t>
            </a:r>
          </a:p>
        </p:txBody>
      </p:sp>
    </p:spTree>
    <p:extLst>
      <p:ext uri="{BB962C8B-B14F-4D97-AF65-F5344CB8AC3E}">
        <p14:creationId xmlns:p14="http://schemas.microsoft.com/office/powerpoint/2010/main" val="178078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30F19-94D3-E043-A6A1-07D48659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09478"/>
            <a:ext cx="9601200" cy="501689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 algn="just" fontAlgn="base">
              <a:lnSpc>
                <a:spcPct val="100000"/>
              </a:lnSpc>
            </a:pPr>
            <a:r>
              <a:rPr lang="en-GB" dirty="0"/>
              <a:t>The performance time plot shows the relation between the time taken to solve the problem and the number of the </a:t>
            </a:r>
            <a:r>
              <a:rPr lang="en-GB" dirty="0">
                <a:ea typeface="+mn-lt"/>
                <a:cs typeface="+mn-lt"/>
              </a:rPr>
              <a:t>used </a:t>
            </a:r>
            <a:r>
              <a:rPr lang="en-GB" dirty="0"/>
              <a:t>processes.</a:t>
            </a:r>
            <a:endParaRPr lang="it-IT" dirty="0"/>
          </a:p>
          <a:p>
            <a:pPr marL="383540" indent="-383540" algn="just" fontAlgn="base">
              <a:lnSpc>
                <a:spcPct val="100000"/>
              </a:lnSpc>
            </a:pPr>
            <a:r>
              <a:rPr lang="en-GB" dirty="0"/>
              <a:t>The value with one process is equivalent to serial computing. </a:t>
            </a:r>
          </a:p>
          <a:p>
            <a:pPr algn="just">
              <a:lnSpc>
                <a:spcPct val="100000"/>
              </a:lnSpc>
            </a:pPr>
            <a:r>
              <a:rPr lang="en-GB" dirty="0"/>
              <a:t>From the plot, we can infer that for step size greater 1e-8, the serial computing is the most efficient approach, because approximated integral calculation takes less time than required for processes initialization and communication. </a:t>
            </a:r>
          </a:p>
          <a:p>
            <a:pPr algn="just">
              <a:lnSpc>
                <a:spcPct val="100000"/>
              </a:lnSpc>
            </a:pPr>
            <a:r>
              <a:rPr lang="en-GB" dirty="0"/>
              <a:t>The parallel execution becomes more effective than serial only starting from the step size 1e-8 and smaller. 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834849-A5CE-40AE-8056-8C95A4CCB93B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000" dirty="0"/>
              <a:t>Inference</a:t>
            </a:r>
            <a:endParaRPr lang="en-UA" sz="3000" dirty="0"/>
          </a:p>
        </p:txBody>
      </p:sp>
    </p:spTree>
    <p:extLst>
      <p:ext uri="{BB962C8B-B14F-4D97-AF65-F5344CB8AC3E}">
        <p14:creationId xmlns:p14="http://schemas.microsoft.com/office/powerpoint/2010/main" val="841062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70A9C-1274-ABEE-781E-469FA530CD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38300"/>
                <a:ext cx="9601200" cy="3581400"/>
              </a:xfrm>
            </p:spPr>
            <p:txBody>
              <a:bodyPr/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dirty="0"/>
                  <a:t>To speed up the algorithm the function values on each subsection may be calculated in separate threads. Especially effective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calculation is difficult.</a:t>
                </a:r>
              </a:p>
              <a:p>
                <a:pPr marL="0" lvl="0" indent="0" algn="ctr">
                  <a:lnSpc>
                    <a:spcPct val="100000"/>
                  </a:lnSpc>
                  <a:buNone/>
                </a:pPr>
                <a:r>
                  <a:rPr lang="en-UA" dirty="0"/>
                  <a:t>S</a:t>
                </a:r>
                <a:r>
                  <a:rPr lang="en-UA" baseline="-25000" dirty="0"/>
                  <a:t>p </a:t>
                </a:r>
                <a:r>
                  <a:rPr lang="en-UA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endParaRPr lang="en-UA" dirty="0"/>
              </a:p>
              <a:p>
                <a:pPr marL="0" lvl="0" indent="0" algn="just">
                  <a:lnSpc>
                    <a:spcPct val="100000"/>
                  </a:lnSpc>
                  <a:buNone/>
                </a:pPr>
                <a:r>
                  <a:rPr lang="en-UA" dirty="0"/>
                  <a:t>Where T</a:t>
                </a:r>
                <a:r>
                  <a:rPr lang="en-UA" baseline="-25000" dirty="0"/>
                  <a:t>s </a:t>
                </a:r>
                <a:r>
                  <a:rPr lang="en-UA" dirty="0"/>
                  <a:t>is execution time in serial mode and T</a:t>
                </a:r>
                <a:r>
                  <a:rPr lang="en-UA" baseline="-25000" dirty="0"/>
                  <a:t>p</a:t>
                </a:r>
                <a:r>
                  <a:rPr lang="en-UA" dirty="0"/>
                  <a:t> is execution time in parallel mode.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70A9C-1274-ABEE-781E-469FA530CD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38300"/>
                <a:ext cx="9601200" cy="3581400"/>
              </a:xfrm>
              <a:blipFill>
                <a:blip r:embed="rId2"/>
                <a:stretch>
                  <a:fillRect l="-661" t="-1064" r="-528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D2AB8239-F670-CE1E-F7AA-F40CC95839FD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000" dirty="0"/>
              <a:t>Speed Up</a:t>
            </a:r>
            <a:endParaRPr lang="en-UA" sz="3000" dirty="0"/>
          </a:p>
        </p:txBody>
      </p:sp>
    </p:spTree>
    <p:extLst>
      <p:ext uri="{BB962C8B-B14F-4D97-AF65-F5344CB8AC3E}">
        <p14:creationId xmlns:p14="http://schemas.microsoft.com/office/powerpoint/2010/main" val="119841812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{F0D2262E-BF8B-A346-AB05-F87AD2B04DCE}tf10001072</Template>
  <TotalTime>1</TotalTime>
  <Words>787</Words>
  <Application>Microsoft Macintosh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Cambria Math</vt:lpstr>
      <vt:lpstr>Franklin Gothic Book</vt:lpstr>
      <vt:lpstr>Crop</vt:lpstr>
      <vt:lpstr>Numerical integration: midpoint in serial and parallel</vt:lpstr>
      <vt:lpstr>Math problem</vt:lpstr>
      <vt:lpstr>Numerical method</vt:lpstr>
      <vt:lpstr>Midpoint Formula</vt:lpstr>
      <vt:lpstr>Parallel algorithm</vt:lpstr>
      <vt:lpstr>PowerPoint Presentation</vt:lpstr>
      <vt:lpstr>Execution time</vt:lpstr>
      <vt:lpstr>PowerPoint Presentation</vt:lpstr>
      <vt:lpstr>PowerPoint Presentation</vt:lpstr>
      <vt:lpstr>Speed Up</vt:lpstr>
      <vt:lpstr>Inference</vt:lpstr>
      <vt:lpstr>Efficiency</vt:lpstr>
      <vt:lpstr>Efficiency</vt:lpstr>
      <vt:lpstr>Inference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Алан Плиев</dc:creator>
  <cp:lastModifiedBy>Viktor Seredovych</cp:lastModifiedBy>
  <cp:revision>1</cp:revision>
  <dcterms:created xsi:type="dcterms:W3CDTF">2022-06-14T16:10:12Z</dcterms:created>
  <dcterms:modified xsi:type="dcterms:W3CDTF">2022-06-18T21:53:12Z</dcterms:modified>
</cp:coreProperties>
</file>