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17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0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2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7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vsevolod008/bmstu_vkr" TargetMode="External"/><Relationship Id="rId2" Type="http://schemas.openxmlformats.org/officeDocument/2006/relationships/hyperlink" Target="https://github.com/vsevolod008/bmstu_qualifying_w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Microsoft_Off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88BE5-5B68-4782-8640-777FDB44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995" y="211313"/>
            <a:ext cx="7197726" cy="3419816"/>
          </a:xfrm>
        </p:spPr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              РАБОТА по курсу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Science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CA6A37-BBF2-4F26-8453-DCB86BF4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105" y="3429000"/>
            <a:ext cx="9017939" cy="1405467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B444-5A60-4DD2-B687-9765F5B0DA04}"/>
              </a:ext>
            </a:extLst>
          </p:cNvPr>
          <p:cNvSpPr txBox="1"/>
          <p:nvPr/>
        </p:nvSpPr>
        <p:spPr>
          <a:xfrm>
            <a:off x="7512676" y="5988607"/>
            <a:ext cx="448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Слушатель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Терещук В. 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86" y="388615"/>
            <a:ext cx="10336849" cy="1400530"/>
          </a:xfrm>
        </p:spPr>
        <p:txBody>
          <a:bodyPr/>
          <a:lstStyle/>
          <a:p>
            <a:r>
              <a:rPr lang="ru-RU" dirty="0"/>
              <a:t>Предсказание для признака «Модуль упругости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Случайный лес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86300-1E00-4B87-8209-AE7650F3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7" y="2590304"/>
            <a:ext cx="4632960" cy="31318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1B0F5A-F500-43EB-A8A7-60ED515F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3" y="2590304"/>
            <a:ext cx="463296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К-ближайших соседей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06547" cy="4200245"/>
          </a:xfrm>
        </p:spPr>
        <p:txBody>
          <a:bodyPr/>
          <a:lstStyle/>
          <a:p>
            <a:r>
              <a:rPr lang="ru-RU" dirty="0"/>
              <a:t>Стохастический градиентный спуск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51600-111D-4A5A-A33E-8C12BF5B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1" y="2590304"/>
            <a:ext cx="4632960" cy="31318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BA5AB2-2D19-4E31-9DA0-60A0DC8F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63" y="2590304"/>
            <a:ext cx="6758940" cy="3131820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F79801F1-8BA3-46B7-BCC9-A19ADD84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86" y="388615"/>
            <a:ext cx="10336849" cy="1400530"/>
          </a:xfrm>
        </p:spPr>
        <p:txBody>
          <a:bodyPr/>
          <a:lstStyle/>
          <a:p>
            <a:r>
              <a:rPr lang="ru-RU" dirty="0"/>
              <a:t>Предсказание для признака «Модуль упругости при растяжении» </a:t>
            </a:r>
          </a:p>
        </p:txBody>
      </p:sp>
    </p:spTree>
    <p:extLst>
      <p:ext uri="{BB962C8B-B14F-4D97-AF65-F5344CB8AC3E}">
        <p14:creationId xmlns:p14="http://schemas.microsoft.com/office/powerpoint/2010/main" val="18723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0214929" cy="1400530"/>
          </a:xfrm>
        </p:spPr>
        <p:txBody>
          <a:bodyPr/>
          <a:lstStyle/>
          <a:p>
            <a:r>
              <a:rPr lang="ru-RU" dirty="0"/>
              <a:t>Предсказание для признака «Прочность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09C6CE-F411-4026-A87C-32A495DA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206547" cy="4200245"/>
          </a:xfrm>
        </p:spPr>
        <p:txBody>
          <a:bodyPr/>
          <a:lstStyle/>
          <a:p>
            <a:r>
              <a:rPr lang="ru-RU" dirty="0"/>
              <a:t>Деревья решений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1DE4D0-20A3-4416-9B05-FF93DB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1" y="2590304"/>
            <a:ext cx="5206547" cy="31318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A57769-7832-4E87-9EB5-1713E31C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3" y="2590304"/>
            <a:ext cx="453390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0214929" cy="1400530"/>
          </a:xfrm>
        </p:spPr>
        <p:txBody>
          <a:bodyPr/>
          <a:lstStyle/>
          <a:p>
            <a:r>
              <a:rPr lang="ru-RU" dirty="0"/>
              <a:t>Предсказание для признака «Прочность при растяжении»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76A7E9-EDD0-4FB8-952B-3CDF9E3B3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8FEF74-4D8C-491C-941D-C74EA52AC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621" y="2640247"/>
            <a:ext cx="6136273" cy="3036418"/>
          </a:xfrm>
        </p:spPr>
      </p:pic>
    </p:spTree>
    <p:extLst>
      <p:ext uri="{BB962C8B-B14F-4D97-AF65-F5344CB8AC3E}">
        <p14:creationId xmlns:p14="http://schemas.microsoft.com/office/powerpoint/2010/main" val="4888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AD88E2-D106-4690-8893-BD4B1757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1" y="388615"/>
            <a:ext cx="11274243" cy="1400530"/>
          </a:xfrm>
        </p:spPr>
        <p:txBody>
          <a:bodyPr/>
          <a:lstStyle/>
          <a:p>
            <a:r>
              <a:rPr lang="ru-RU" dirty="0"/>
              <a:t>Предсказание для признака «соотношения матрица-наполнитель»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F0DC897-EBBD-43E6-84ED-B012CC76F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1166" y="2056092"/>
            <a:ext cx="5436528" cy="3746416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14C7A507-0BA8-463D-BD2C-75A2BC764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98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7FC0F-3331-43AD-A5C0-6DFE676A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Удалённый репозитарий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31432-32BF-42B9-A02E-7E3188E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Репозитарием проекта избран сервис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Ссылка на репозитарий ВКР:</a:t>
            </a:r>
          </a:p>
          <a:p>
            <a:pPr indent="450215" algn="just">
              <a:lnSpc>
                <a:spcPct val="150000"/>
              </a:lnSpc>
            </a:pPr>
            <a:r>
              <a:rPr lang="en-US" sz="1800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https://github.com/vsevolod008/bmstu_qualifying_work</a:t>
            </a:r>
            <a:endParaRPr lang="en-US" sz="1800" u="sng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https://gitlab.com/vsevolod008/bmstu</a:t>
            </a:r>
            <a:r>
              <a:rPr lang="en-US" sz="180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_vkr</a:t>
            </a:r>
            <a:endParaRPr lang="en-US" sz="180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9476-8038-4BB6-9EF5-E427218A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br>
              <a:rPr lang="ru-RU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1E4DC-D8F0-4B1E-BA85-81CAFC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 разработанный метод определения надёжности изделий из композиционных материалов, основанный на использовании статистически достоверных характеристик материалов, полученных физическим и вычислительным экспериментом, позволяет оценивать уровень надежности изделий как в отдельных точках, так и по всему объёму в целом.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98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EF59-A6FC-4E17-903A-D4ABF04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57" y="2764664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530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02215-8244-45A8-BE88-84EB9F89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темы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1D306-A291-4ABF-A658-C4CC15B5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Теоретический анализ полимерных композиционных материалов путём построения моделей на основе методов вычислительной механики и прогнозирование их эффективных характеристик с завершающей оценкой их надёжности является актуальным.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5C06-F734-4E79-A399-40C7AEF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4" y="11591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характеристики анализируемого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F2FFC-8ACD-48F8-AB4C-D46B70A9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63" y="1299574"/>
            <a:ext cx="10131425" cy="212942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задании представлены два файла «X_bp.xlsx» и «X_nup.xlsx» в формате таблицы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 tooltip="Microsoft Office"/>
              </a:rPr>
              <a:t>Microsoft Office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Excel. Для формирование единого массива данных, произведено сведения обоих файлов в один.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Объём и характеристики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 сведённом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1023 записи по каждому показателю, пропуски отсутствуют (нет пустых значений),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F1910B-4027-4D81-B6AA-C234AE23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3864"/>
            <a:ext cx="5372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85CFD-C7DD-41C1-8877-E1B36ED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23" y="2962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Матрица, анализирующая мощность выборки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C3661-010B-4895-A419-EBD97E4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33" y="4726547"/>
            <a:ext cx="10131425" cy="1642056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представлены основные характеристики параметров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количество элементов, средние значения параметров, минимальные и максимальные значения, а также медианные значения (наименование строки 50%).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1790C-0247-4E76-9677-5704F4D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1024347"/>
            <a:ext cx="9639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E57F6-BA6C-4C84-BB5A-F4D74DA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Гистограммы распределения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DB91-3FA8-42EE-AE72-452900E9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17509"/>
            <a:ext cx="9230888" cy="283089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AAE292-0528-4990-A636-074D4433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7" y="1454638"/>
            <a:ext cx="11370685" cy="54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246497-2590-417A-8BCC-23C97E22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Ящик с усами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0EB2D58-7A9A-4DF7-888E-F91A2B62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1475874"/>
            <a:ext cx="11518231" cy="538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270C68-932E-47FE-9F76-44830CA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корреляция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7F3AEC-E090-458B-B7C3-2742757B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363725"/>
            <a:ext cx="9837420" cy="54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0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999D5-E306-418D-98E8-3FF5B8E8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25" y="802783"/>
            <a:ext cx="3456903" cy="1456267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 библиотеки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D8B0-9E2B-474A-A7E6-076ACD2E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988" y="2163532"/>
            <a:ext cx="1911438" cy="36491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Seaborn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Sklearn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B14B-521B-4318-AEFC-267BD3B9C387}"/>
              </a:ext>
            </a:extLst>
          </p:cNvPr>
          <p:cNvSpPr txBox="1"/>
          <p:nvPr/>
        </p:nvSpPr>
        <p:spPr>
          <a:xfrm>
            <a:off x="6551053" y="536552"/>
            <a:ext cx="3885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>
                <a:ln w="3175" cmpd="sng">
                  <a:noFill/>
                </a:ln>
                <a:latin typeface="Times New Roman" panose="02020603050405020304" pitchFamily="18" charset="0"/>
                <a:cs typeface="+mj-cs"/>
              </a:rPr>
              <a:t>Модели машинного обучения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95B1-0790-4B51-83B3-CD28A88991FB}"/>
              </a:ext>
            </a:extLst>
          </p:cNvPr>
          <p:cNvSpPr txBox="1"/>
          <p:nvPr/>
        </p:nvSpPr>
        <p:spPr>
          <a:xfrm>
            <a:off x="5119350" y="2090172"/>
            <a:ext cx="70726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sklearn.linear_model.LinearRegression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linear_model.SGDRegressor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neighbors.KNeighborsRegressor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sklearn.ensemble.RandomForestRegressor</a:t>
            </a: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tree.DecisionTreeRegressor</a:t>
            </a: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sklearn.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ensemble.HistGradientBoostingRegressor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34ECC-2821-4CE5-A4AF-E1485A2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04" y="94445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ЭТАПЫ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EFC74-5D1E-4507-85BE-1A5A91CD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8243"/>
            <a:ext cx="10883720" cy="499700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первом этапе были проанализированы все признаки для определения их максимальных, минимальных, средних и медианных значений, а также была проведена визуализация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было проведено исключение выбросов данных, то есть точек данных, которые лежали вдали от обычного распределения данных. Диаграмма ящиков с усами является отличным способом визуализации таких значений.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заключительном этапе была проведена нормализация данных.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нормализации данных был также проведен анализ взаимосвязи переменных друг с другом. 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результатам предобработки данных можно сделать следующий вывод. Между параметрами модели не наблюдается корреляций и очевидных связей. Число выбросов оказалось незначительным.</a:t>
            </a:r>
          </a:p>
          <a:p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рекомендации соотношения «матрица-наполнитель» была разработана простая модель глубокого обучения с помощью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38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492</Words>
  <Application>Microsoft Office PowerPoint</Application>
  <PresentationFormat>Широкоэкранный</PresentationFormat>
  <Paragraphs>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Ион</vt:lpstr>
      <vt:lpstr>ВЫПУСКНАЯ КВАЛИФИКАЦИОННАЯ               РАБОТА по курсу «Data Science» </vt:lpstr>
      <vt:lpstr>Актуальность темы</vt:lpstr>
      <vt:lpstr>характеристики анализируемого датасета</vt:lpstr>
      <vt:lpstr>Матрица, анализирующая мощность выборки</vt:lpstr>
      <vt:lpstr>Гистограммы распределения</vt:lpstr>
      <vt:lpstr>Ящик с усами</vt:lpstr>
      <vt:lpstr>Матрица корреляция</vt:lpstr>
      <vt:lpstr>Используемые библиотеки</vt:lpstr>
      <vt:lpstr>ЭТАПЫ ОБРАБОТКИ ДАННЫХ</vt:lpstr>
      <vt:lpstr>Предсказание для признака «Модуль упругости при растяжении» </vt:lpstr>
      <vt:lpstr>Предсказание для признака «Модуль упругости при растяжении» </vt:lpstr>
      <vt:lpstr>Предсказание для признака «Прочность при растяжении» </vt:lpstr>
      <vt:lpstr>Предсказание для признака «Прочность при растяжении» </vt:lpstr>
      <vt:lpstr>Предсказание для признака «соотношения матрица-наполнитель» </vt:lpstr>
      <vt:lpstr>Удалённый репозитарий</vt:lpstr>
      <vt:lpstr>Заключение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</dc:title>
  <dc:creator>Polyakov Sergey</dc:creator>
  <cp:lastModifiedBy>Всеволод Терещук</cp:lastModifiedBy>
  <cp:revision>24</cp:revision>
  <dcterms:created xsi:type="dcterms:W3CDTF">2022-04-02T21:24:42Z</dcterms:created>
  <dcterms:modified xsi:type="dcterms:W3CDTF">2022-04-21T08:42:10Z</dcterms:modified>
</cp:coreProperties>
</file>