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180736"/>
            <a:ext cx="3915511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5046" y="1818329"/>
            <a:ext cx="3920007" cy="42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43648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155" y="702414"/>
            <a:ext cx="3945788" cy="210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3755" y="3208620"/>
            <a:ext cx="213995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80736"/>
            <a:ext cx="18878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Лабораторная</a:t>
            </a:r>
            <a:r>
              <a:rPr sz="12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2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работа</a:t>
            </a:r>
            <a:r>
              <a:rPr sz="12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 smtClean="0">
                <a:solidFill>
                  <a:srgbClr val="22373A"/>
                </a:solidFill>
                <a:latin typeface="Microsoft Sans Serif"/>
                <a:cs typeface="Microsoft Sans Serif"/>
              </a:rPr>
              <a:t>№</a:t>
            </a:r>
            <a:r>
              <a:rPr lang="en-US" sz="1200" spc="40" dirty="0" smtClean="0">
                <a:solidFill>
                  <a:srgbClr val="22373A"/>
                </a:solidFill>
                <a:latin typeface="Microsoft Sans Serif"/>
                <a:cs typeface="Microsoft Sans Serif"/>
              </a:rPr>
              <a:t>3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616513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5046" y="1818329"/>
            <a:ext cx="3352165" cy="420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>
              <a:lnSpc>
                <a:spcPct val="155500"/>
              </a:lnSpc>
              <a:spcBef>
                <a:spcPts val="100"/>
              </a:spcBef>
            </a:pPr>
            <a:r>
              <a:rPr lang="ru-RU" sz="850" spc="5" dirty="0" smtClean="0">
                <a:solidFill>
                  <a:srgbClr val="22373A"/>
                </a:solidFill>
                <a:latin typeface="Trebuchet MS"/>
                <a:cs typeface="Trebuchet MS"/>
              </a:rPr>
              <a:t>Филиппова Вероника Сергеевна</a:t>
            </a:r>
            <a:r>
              <a:rPr sz="850" spc="25" dirty="0" smtClean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85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20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студент</a:t>
            </a:r>
            <a:r>
              <a:rPr lang="ru-RU" sz="8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ка</a:t>
            </a:r>
            <a:r>
              <a:rPr sz="850" spc="-30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2373A"/>
                </a:solidFill>
                <a:latin typeface="Trebuchet MS"/>
                <a:cs typeface="Trebuchet MS"/>
              </a:rPr>
              <a:t>группы</a:t>
            </a:r>
            <a:r>
              <a:rPr sz="850" spc="-25" dirty="0">
                <a:solidFill>
                  <a:srgbClr val="22373A"/>
                </a:solidFill>
                <a:latin typeface="Trebuchet MS"/>
                <a:cs typeface="Trebuchet MS"/>
              </a:rPr>
              <a:t> НКНбд-01-18 </a:t>
            </a:r>
            <a:r>
              <a:rPr sz="850" spc="-2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85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15</a:t>
            </a:r>
            <a:r>
              <a:rPr sz="85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.10.2021</a:t>
            </a:r>
            <a:endParaRPr sz="8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458" y="3213947"/>
            <a:ext cx="143510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35" dirty="0" smtClean="0">
                <a:solidFill>
                  <a:srgbClr val="22373A"/>
                </a:solidFill>
                <a:latin typeface="Trebuchet MS"/>
                <a:cs typeface="Trebuchet MS"/>
              </a:rPr>
              <a:t>1/</a:t>
            </a:r>
            <a:r>
              <a:rPr lang="ru-RU" sz="650" spc="-35" dirty="0" smtClean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6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450" y="1196975"/>
            <a:ext cx="2831554" cy="508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200"/>
              </a:lnSpc>
              <a:spcBef>
                <a:spcPts val="95"/>
              </a:spcBef>
            </a:pP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Дискреционное разграничение прав в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Linux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. Два пользователя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0196" y="1898338"/>
            <a:ext cx="2588260" cy="5080"/>
            <a:chOff x="1010196" y="18983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010196" y="18983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0196" y="1898338"/>
              <a:ext cx="370205" cy="5080"/>
            </a:xfrm>
            <a:custGeom>
              <a:avLst/>
              <a:gdLst/>
              <a:ahLst/>
              <a:cxnLst/>
              <a:rect l="l" t="t" r="r" b="b"/>
              <a:pathLst>
                <a:path w="370205" h="5080">
                  <a:moveTo>
                    <a:pt x="0" y="5060"/>
                  </a:moveTo>
                  <a:lnTo>
                    <a:pt x="0" y="0"/>
                  </a:lnTo>
                  <a:lnTo>
                    <a:pt x="369651" y="0"/>
                  </a:lnTo>
                  <a:lnTo>
                    <a:pt x="3696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24765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Цель</a:t>
            </a:r>
            <a:r>
              <a:rPr dirty="0"/>
              <a:t> </a:t>
            </a:r>
            <a:r>
              <a:rPr spc="20" dirty="0"/>
              <a:t>выполнения</a:t>
            </a:r>
            <a:r>
              <a:rPr spc="5" dirty="0"/>
              <a:t> </a:t>
            </a:r>
            <a:r>
              <a:rPr spc="10" dirty="0"/>
              <a:t>лабораторной</a:t>
            </a:r>
            <a:r>
              <a:rPr spc="5" dirty="0"/>
              <a:t> 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1975485" cy="5080"/>
            </a:xfrm>
            <a:custGeom>
              <a:avLst/>
              <a:gdLst/>
              <a:ahLst/>
              <a:cxnLst/>
              <a:rect l="l" t="t" r="r" b="b"/>
              <a:pathLst>
                <a:path w="1975485" h="5079">
                  <a:moveTo>
                    <a:pt x="0" y="5060"/>
                  </a:moveTo>
                  <a:lnTo>
                    <a:pt x="0" y="0"/>
                  </a:lnTo>
                  <a:lnTo>
                    <a:pt x="1974893" y="0"/>
                  </a:lnTo>
                  <a:lnTo>
                    <a:pt x="19748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0207" y="1421448"/>
            <a:ext cx="3827779" cy="38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10" dirty="0">
                <a:solidFill>
                  <a:srgbClr val="22373A"/>
                </a:solidFill>
                <a:latin typeface="Trebuchet MS"/>
                <a:cs typeface="Trebuchet MS"/>
              </a:rPr>
              <a:t>Получение практических навыков работы в консоли с атрибутами файлов для групп пользователей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343755" y="3208620"/>
            <a:ext cx="213995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 smtClean="0"/>
              <a:t>3/</a:t>
            </a:r>
            <a:r>
              <a:rPr lang="ru-RU" spc="-10" dirty="0" smtClean="0"/>
              <a:t>8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7094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Задачи</a:t>
            </a:r>
            <a:r>
              <a:rPr spc="-15" dirty="0"/>
              <a:t> </a:t>
            </a:r>
            <a:r>
              <a:rPr spc="20" dirty="0"/>
              <a:t>выполнения</a:t>
            </a:r>
            <a:r>
              <a:rPr spc="-15" dirty="0"/>
              <a:t> </a:t>
            </a:r>
            <a:r>
              <a:rPr spc="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2633345" cy="5080"/>
            </a:xfrm>
            <a:custGeom>
              <a:avLst/>
              <a:gdLst/>
              <a:ahLst/>
              <a:cxnLst/>
              <a:rect l="l" t="t" r="r" b="b"/>
              <a:pathLst>
                <a:path w="2633345" h="5079">
                  <a:moveTo>
                    <a:pt x="0" y="5060"/>
                  </a:moveTo>
                  <a:lnTo>
                    <a:pt x="0" y="0"/>
                  </a:lnTo>
                  <a:lnTo>
                    <a:pt x="2633166" y="0"/>
                  </a:lnTo>
                  <a:lnTo>
                    <a:pt x="26331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0410" y="1120775"/>
            <a:ext cx="3822395" cy="99642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endParaRPr lang="ru-RU" sz="900" spc="30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065">
              <a:lnSpc>
                <a:spcPct val="100000"/>
              </a:lnSpc>
              <a:spcBef>
                <a:spcPts val="570"/>
              </a:spcBef>
              <a:tabLst>
                <a:tab pos="116205" algn="l"/>
              </a:tabLst>
            </a:pP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1) Выполнить пункты</a:t>
            </a:r>
          </a:p>
          <a:p>
            <a:pPr marL="12065">
              <a:lnSpc>
                <a:spcPct val="100000"/>
              </a:lnSpc>
              <a:spcBef>
                <a:spcPts val="570"/>
              </a:spcBef>
              <a:tabLst>
                <a:tab pos="116205" algn="l"/>
              </a:tabLst>
            </a:pP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2) Заполнить таблицу с правами доступа </a:t>
            </a:r>
          </a:p>
          <a:p>
            <a:pPr marL="12065">
              <a:lnSpc>
                <a:spcPct val="100000"/>
              </a:lnSpc>
              <a:spcBef>
                <a:spcPts val="570"/>
              </a:spcBef>
              <a:tabLst>
                <a:tab pos="116205" algn="l"/>
              </a:tabLst>
            </a:pP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3) Заполнить таблицу с минимальными правами для совершения операций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343755" y="3208620"/>
            <a:ext cx="213995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 smtClean="0"/>
              <a:t>4/</a:t>
            </a:r>
            <a:r>
              <a:rPr lang="ru-RU" spc="-10" dirty="0" smtClean="0"/>
              <a:t>8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3381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3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Результаты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выполнения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работы.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Часть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20" dirty="0">
                <a:solidFill>
                  <a:srgbClr val="F9F9F9"/>
                </a:solidFill>
                <a:latin typeface="Microsoft Sans Serif"/>
                <a:cs typeface="Microsoft Sans Serif"/>
              </a:rPr>
              <a:t>1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4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41" y="0"/>
                  </a:lnTo>
                  <a:lnTo>
                    <a:pt x="32914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828"/>
            <a:ext cx="3317576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900" spc="25" dirty="0">
                <a:solidFill>
                  <a:srgbClr val="22373A"/>
                </a:solidFill>
                <a:latin typeface="Trebuchet MS"/>
                <a:cs typeface="Trebuchet MS"/>
              </a:rPr>
              <a:t>Зашла в двух пользователей с двух консолей.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196975"/>
            <a:ext cx="3641837" cy="14814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343755" y="3208620"/>
            <a:ext cx="213995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 smtClean="0"/>
              <a:t>5/</a:t>
            </a:r>
            <a:r>
              <a:rPr lang="ru-RU" spc="-10" dirty="0" smtClean="0"/>
              <a:t>8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93501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-25" dirty="0" smtClean="0">
                <a:solidFill>
                  <a:srgbClr val="F9F9F9"/>
                </a:solidFill>
                <a:latin typeface="Microsoft Sans Serif"/>
                <a:cs typeface="Microsoft Sans Serif"/>
              </a:rPr>
              <a:t>Результаты выполнения лабораторной работы. Часть 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4"/>
              <a:ext cx="3950335" cy="5080"/>
            </a:xfrm>
            <a:custGeom>
              <a:avLst/>
              <a:gdLst/>
              <a:ahLst/>
              <a:cxnLst/>
              <a:rect l="l" t="t" r="r" b="b"/>
              <a:pathLst>
                <a:path w="3950335" h="5079">
                  <a:moveTo>
                    <a:pt x="0" y="5060"/>
                  </a:moveTo>
                  <a:lnTo>
                    <a:pt x="0" y="0"/>
                  </a:lnTo>
                  <a:lnTo>
                    <a:pt x="3949785" y="0"/>
                  </a:lnTo>
                  <a:lnTo>
                    <a:pt x="39497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828"/>
            <a:ext cx="1500556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Заполнил</a:t>
            </a:r>
            <a:r>
              <a:rPr lang="ru-RU" sz="900" spc="25" dirty="0" smtClean="0">
                <a:solidFill>
                  <a:srgbClr val="22373A"/>
                </a:solidFill>
                <a:latin typeface="Trebuchet MS"/>
                <a:cs typeface="Trebuchet MS"/>
              </a:rPr>
              <a:t>а</a:t>
            </a:r>
            <a:r>
              <a:rPr sz="900" spc="-30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 err="1">
                <a:solidFill>
                  <a:srgbClr val="22373A"/>
                </a:solidFill>
                <a:latin typeface="Trebuchet MS"/>
                <a:cs typeface="Trebuchet MS"/>
              </a:rPr>
              <a:t>таблицу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90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90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lang="ru-RU" sz="90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90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1" y="1000650"/>
            <a:ext cx="2721576" cy="190045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68634" y="3213947"/>
            <a:ext cx="151130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5" dirty="0" smtClean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lang="ru-RU"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6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93501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-25" dirty="0" smtClean="0">
                <a:solidFill>
                  <a:srgbClr val="F9F9F9"/>
                </a:solidFill>
                <a:latin typeface="Microsoft Sans Serif"/>
                <a:cs typeface="Microsoft Sans Serif"/>
              </a:rPr>
              <a:t>Результаты выполнения лабораторной работы. Часть 3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4"/>
              <a:ext cx="3950335" cy="5080"/>
            </a:xfrm>
            <a:custGeom>
              <a:avLst/>
              <a:gdLst/>
              <a:ahLst/>
              <a:cxnLst/>
              <a:rect l="l" t="t" r="r" b="b"/>
              <a:pathLst>
                <a:path w="3950335" h="5079">
                  <a:moveTo>
                    <a:pt x="0" y="5060"/>
                  </a:moveTo>
                  <a:lnTo>
                    <a:pt x="0" y="0"/>
                  </a:lnTo>
                  <a:lnTo>
                    <a:pt x="3949785" y="0"/>
                  </a:lnTo>
                  <a:lnTo>
                    <a:pt x="39497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828"/>
            <a:ext cx="1500556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Заполнил</a:t>
            </a:r>
            <a:r>
              <a:rPr lang="ru-RU" sz="900" spc="25" dirty="0" smtClean="0">
                <a:solidFill>
                  <a:srgbClr val="22373A"/>
                </a:solidFill>
                <a:latin typeface="Trebuchet MS"/>
                <a:cs typeface="Trebuchet MS"/>
              </a:rPr>
              <a:t>а</a:t>
            </a:r>
            <a:r>
              <a:rPr sz="900" spc="-30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таблицу</a:t>
            </a:r>
            <a:r>
              <a:rPr lang="en-US" sz="900" spc="10" dirty="0" smtClean="0">
                <a:solidFill>
                  <a:srgbClr val="22373A"/>
                </a:solidFill>
                <a:latin typeface="Trebuchet MS"/>
                <a:cs typeface="Trebuchet MS"/>
              </a:rPr>
              <a:t> 2</a:t>
            </a:r>
            <a:r>
              <a:rPr sz="90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lang="ru-RU" sz="90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90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1" y="1498277"/>
            <a:ext cx="2721576" cy="90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68634" y="3213947"/>
            <a:ext cx="151130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650" spc="-5" dirty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r>
              <a:rPr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lang="ru-RU"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6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483164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060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Вы</a:t>
            </a:r>
            <a:r>
              <a:rPr spc="-10" dirty="0"/>
              <a:t>в</a:t>
            </a:r>
            <a:r>
              <a:rPr spc="15" dirty="0"/>
              <a:t>о</a:t>
            </a:r>
            <a:r>
              <a:rPr spc="-5" dirty="0"/>
              <a:t>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7179" y="1471266"/>
            <a:ext cx="3930650" cy="5999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>
              <a:lnSpc>
                <a:spcPct val="144300"/>
              </a:lnSpc>
              <a:spcBef>
                <a:spcPts val="95"/>
              </a:spcBef>
            </a:pPr>
            <a:r>
              <a:rPr lang="ru-RU" sz="900" spc="15" dirty="0">
                <a:solidFill>
                  <a:srgbClr val="22373A"/>
                </a:solidFill>
                <a:latin typeface="Trebuchet MS"/>
                <a:cs typeface="Trebuchet MS"/>
              </a:rPr>
              <a:t>Получила практические навыки работы в консоли с атрибутами файлов для групп пользователей.</a:t>
            </a:r>
          </a:p>
          <a:p>
            <a:pPr marL="12700" marR="9525">
              <a:lnSpc>
                <a:spcPct val="144300"/>
              </a:lnSpc>
              <a:spcBef>
                <a:spcPts val="95"/>
              </a:spcBef>
            </a:pPr>
            <a:endParaRPr lang="ru-RU" sz="900" spc="15" dirty="0" err="1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829" y="3213947"/>
            <a:ext cx="142240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650" spc="-80" dirty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r>
              <a:rPr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lang="ru-RU"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6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135</Words>
  <Application>Microsoft Office PowerPoint</Application>
  <PresentationFormat>Произвольный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Microsoft Sans Serif</vt:lpstr>
      <vt:lpstr>Trebuchet MS</vt:lpstr>
      <vt:lpstr>Office Theme</vt:lpstr>
      <vt:lpstr>Презентация PowerPoint</vt:lpstr>
      <vt:lpstr>Презентация PowerPoint</vt:lpstr>
      <vt:lpstr>Цель выполнения лабораторной работы</vt:lpstr>
      <vt:lpstr>Задачи выполнения работы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Подмогильный Иван Александрович - студент группы НКНбд-01-18</dc:creator>
  <cp:lastModifiedBy>Вероника</cp:lastModifiedBy>
  <cp:revision>9</cp:revision>
  <dcterms:created xsi:type="dcterms:W3CDTF">2021-10-02T12:33:36Z</dcterms:created>
  <dcterms:modified xsi:type="dcterms:W3CDTF">2021-10-15T12:16:29Z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2021-10-02T00:00:00Z</vt:filetime>
  </property>
</Properties>
</file>