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150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49443"/>
            <a:ext cx="3915511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50" y="1699116"/>
            <a:ext cx="3924198" cy="167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147676"/>
            <a:ext cx="3915511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1177" y="3208620"/>
            <a:ext cx="216535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‹#›</a:t>
            </a:fld>
            <a:r>
              <a:rPr spc="35" dirty="0"/>
              <a:t>/5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49443"/>
            <a:ext cx="224980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Лабо</a:t>
            </a:r>
            <a:r>
              <a:rPr sz="12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р</a:t>
            </a:r>
            <a:r>
              <a:rPr sz="12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а</a:t>
            </a:r>
            <a:r>
              <a:rPr sz="12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т</a:t>
            </a:r>
            <a:r>
              <a:rPr sz="12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орная</a:t>
            </a:r>
            <a:r>
              <a:rPr sz="12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200" spc="-60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р</a:t>
            </a:r>
            <a:r>
              <a:rPr sz="1200" spc="-20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аб</a:t>
            </a:r>
            <a:r>
              <a:rPr sz="1200" spc="-40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о</a:t>
            </a:r>
            <a:r>
              <a:rPr sz="1200" spc="-75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т</a:t>
            </a:r>
            <a:r>
              <a:rPr sz="1200" spc="-15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а</a:t>
            </a:r>
            <a:r>
              <a:rPr sz="12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lang="ru-RU" sz="12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№</a:t>
            </a:r>
            <a:r>
              <a:rPr sz="12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2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5220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1687037"/>
            <a:ext cx="2488565" cy="56233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lang="ru-RU" sz="850" spc="35" dirty="0">
                <a:solidFill>
                  <a:srgbClr val="22373A"/>
                </a:solidFill>
                <a:latin typeface="Calibri"/>
                <a:cs typeface="Calibri"/>
              </a:rPr>
              <a:t>Филиппова Вероника Сергеевна, Нкнбд-01-18</a:t>
            </a:r>
            <a:endParaRPr sz="900" baseline="3240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850" spc="-30" dirty="0">
                <a:solidFill>
                  <a:srgbClr val="22373A"/>
                </a:solidFill>
                <a:latin typeface="Calibri"/>
                <a:cs typeface="Calibri"/>
              </a:rPr>
              <a:t>NEC–2021,</a:t>
            </a:r>
            <a:r>
              <a:rPr sz="85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ru-RU" sz="850" spc="-40" dirty="0">
                <a:solidFill>
                  <a:srgbClr val="22373A"/>
                </a:solidFill>
                <a:latin typeface="Calibri"/>
                <a:cs typeface="Calibri"/>
              </a:rPr>
              <a:t>25</a:t>
            </a:r>
            <a:r>
              <a:rPr sz="85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50" spc="10" dirty="0">
                <a:solidFill>
                  <a:srgbClr val="22373A"/>
                </a:solidFill>
                <a:latin typeface="Calibri"/>
                <a:cs typeface="Calibri"/>
              </a:rPr>
              <a:t>February,</a:t>
            </a:r>
            <a:r>
              <a:rPr sz="85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22373A"/>
                </a:solidFill>
                <a:latin typeface="Calibri"/>
                <a:cs typeface="Calibri"/>
              </a:rPr>
              <a:t>Moscow,</a:t>
            </a:r>
            <a:r>
              <a:rPr sz="85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50" spc="40" dirty="0">
                <a:solidFill>
                  <a:srgbClr val="22373A"/>
                </a:solidFill>
                <a:latin typeface="Calibri"/>
                <a:cs typeface="Calibri"/>
              </a:rPr>
              <a:t>Russian</a:t>
            </a:r>
            <a:r>
              <a:rPr sz="85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50" spc="20" dirty="0">
                <a:solidFill>
                  <a:srgbClr val="22373A"/>
                </a:solidFill>
                <a:latin typeface="Calibri"/>
                <a:cs typeface="Calibri"/>
              </a:rPr>
              <a:t>Federation</a:t>
            </a:r>
            <a:endParaRPr sz="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1</a:t>
            </a:fld>
            <a:r>
              <a:rPr spc="35" dirty="0"/>
              <a:t>/5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Це</a:t>
            </a:r>
            <a:r>
              <a:rPr sz="1000" dirty="0">
                <a:solidFill>
                  <a:srgbClr val="F9F9F9"/>
                </a:solidFill>
                <a:latin typeface="Lucida Sans Unicode"/>
                <a:cs typeface="Lucida Sans Unicode"/>
              </a:rPr>
              <a:t>ль</a:t>
            </a:r>
            <a:r>
              <a:rPr sz="1000" spc="-50" dirty="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sz="1000" spc="-15" dirty="0">
                <a:solidFill>
                  <a:srgbClr val="F9F9F9"/>
                </a:solidFill>
                <a:latin typeface="Lucida Sans Unicode"/>
                <a:cs typeface="Lucida Sans Unicode"/>
              </a:rPr>
              <a:t>аб</a:t>
            </a:r>
            <a:r>
              <a:rPr sz="1000" spc="-40" dirty="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sz="1000" spc="-15" dirty="0">
                <a:solidFill>
                  <a:srgbClr val="F9F9F9"/>
                </a:solidFill>
                <a:latin typeface="Lucida Sans Unicode"/>
                <a:cs typeface="Lucida Sans Unicode"/>
              </a:rPr>
              <a:t>ты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79">
                  <a:moveTo>
                    <a:pt x="0" y="5060"/>
                  </a:moveTo>
                  <a:lnTo>
                    <a:pt x="0" y="0"/>
                  </a:lnTo>
                  <a:lnTo>
                    <a:pt x="2764864" y="0"/>
                  </a:lnTo>
                  <a:lnTo>
                    <a:pt x="27648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050" y="1472588"/>
            <a:ext cx="3715652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spc="35" dirty="0" err="1"/>
              <a:t>Рассмотреть</a:t>
            </a:r>
            <a:r>
              <a:rPr spc="60" dirty="0"/>
              <a:t> </a:t>
            </a:r>
            <a:r>
              <a:rPr lang="ru-RU" spc="60" dirty="0"/>
              <a:t>некоторые </a:t>
            </a:r>
            <a:r>
              <a:rPr spc="50" dirty="0" err="1"/>
              <a:t>простейшие</a:t>
            </a:r>
            <a:r>
              <a:rPr spc="65" dirty="0"/>
              <a:t> </a:t>
            </a:r>
            <a:r>
              <a:rPr spc="30" dirty="0"/>
              <a:t>модели</a:t>
            </a:r>
            <a:r>
              <a:rPr spc="65" dirty="0"/>
              <a:t> </a:t>
            </a:r>
            <a:r>
              <a:rPr spc="50" dirty="0" err="1"/>
              <a:t>боевых</a:t>
            </a:r>
            <a:r>
              <a:rPr spc="70" dirty="0"/>
              <a:t> </a:t>
            </a:r>
            <a:r>
              <a:rPr spc="30" dirty="0" err="1"/>
              <a:t>действий</a:t>
            </a:r>
            <a:r>
              <a:rPr lang="ru-RU" spc="30" dirty="0"/>
              <a:t> –</a:t>
            </a:r>
            <a:br>
              <a:rPr lang="ru-RU" spc="30" dirty="0"/>
            </a:br>
            <a:r>
              <a:rPr spc="30" dirty="0" err="1"/>
              <a:t>Модел</a:t>
            </a:r>
            <a:r>
              <a:rPr lang="ru-RU" spc="30" dirty="0"/>
              <a:t>и</a:t>
            </a:r>
            <a:r>
              <a:rPr spc="60" dirty="0"/>
              <a:t> </a:t>
            </a:r>
            <a:r>
              <a:rPr spc="45" dirty="0" err="1"/>
              <a:t>Ланчестера</a:t>
            </a:r>
            <a:endParaRPr spc="4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2</a:t>
            </a:fld>
            <a:r>
              <a:rPr spc="35" dirty="0"/>
              <a:t>/5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476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F9F9F9"/>
                </a:solidFill>
                <a:latin typeface="Lucida Sans Unicode"/>
                <a:cs typeface="Lucida Sans Unicode"/>
              </a:rPr>
              <a:t>Задачи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79">
                  <a:moveTo>
                    <a:pt x="0" y="5060"/>
                  </a:moveTo>
                  <a:lnTo>
                    <a:pt x="0" y="0"/>
                  </a:lnTo>
                  <a:lnTo>
                    <a:pt x="3686462" y="0"/>
                  </a:lnTo>
                  <a:lnTo>
                    <a:pt x="36864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993" y="1077038"/>
            <a:ext cx="3910965" cy="11700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65">
              <a:lnSpc>
                <a:spcPct val="144300"/>
              </a:lnSpc>
              <a:spcBef>
                <a:spcPts val="95"/>
              </a:spcBef>
            </a:pPr>
            <a:r>
              <a:rPr lang="ru-RU" sz="900" spc="50" dirty="0">
                <a:solidFill>
                  <a:srgbClr val="22373A"/>
                </a:solidFill>
                <a:latin typeface="Calibri"/>
                <a:cs typeface="Calibri"/>
              </a:rPr>
              <a:t>Рассмотреть два случая ведения боевых действий и п</a:t>
            </a:r>
            <a:r>
              <a:rPr sz="900" spc="50" dirty="0" err="1">
                <a:solidFill>
                  <a:srgbClr val="22373A"/>
                </a:solidFill>
                <a:latin typeface="Calibri"/>
                <a:cs typeface="Calibri"/>
              </a:rPr>
              <a:t>остроить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Calibri"/>
                <a:cs typeface="Calibri"/>
              </a:rPr>
              <a:t>графики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изменения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численности</a:t>
            </a:r>
            <a:r>
              <a:rPr sz="9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войск 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армии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9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и 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армии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Y </a:t>
            </a:r>
            <a:r>
              <a:rPr sz="900" spc="-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45" dirty="0" err="1">
                <a:solidFill>
                  <a:srgbClr val="22373A"/>
                </a:solidFill>
                <a:latin typeface="Calibri"/>
                <a:cs typeface="Calibri"/>
              </a:rPr>
              <a:t>для</a:t>
            </a:r>
            <a:r>
              <a:rPr sz="900" spc="4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Calibri"/>
              <a:cs typeface="Calibri"/>
            </a:endParaRPr>
          </a:p>
          <a:p>
            <a:pPr marL="289560" indent="-103505">
              <a:lnSpc>
                <a:spcPct val="100000"/>
              </a:lnSpc>
              <a:buChar char="•"/>
              <a:tabLst>
                <a:tab pos="290195" algn="l"/>
              </a:tabLst>
            </a:pPr>
            <a:r>
              <a:rPr sz="900" spc="20" dirty="0">
                <a:solidFill>
                  <a:srgbClr val="22373A"/>
                </a:solidFill>
                <a:latin typeface="Calibri"/>
                <a:cs typeface="Calibri"/>
              </a:rPr>
              <a:t>Модель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боевых действий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Calibri"/>
                <a:cs typeface="Calibri"/>
              </a:rPr>
              <a:t>между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регулярными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войсками</a:t>
            </a:r>
            <a:endParaRPr sz="900" dirty="0">
              <a:latin typeface="Calibri"/>
              <a:cs typeface="Calibri"/>
            </a:endParaRPr>
          </a:p>
          <a:p>
            <a:pPr marL="289560" marR="5080" indent="-103505">
              <a:lnSpc>
                <a:spcPct val="144300"/>
              </a:lnSpc>
              <a:spcBef>
                <a:spcPts val="780"/>
              </a:spcBef>
              <a:buChar char="•"/>
              <a:tabLst>
                <a:tab pos="290195" algn="l"/>
              </a:tabLst>
            </a:pPr>
            <a:r>
              <a:rPr sz="900" spc="20" dirty="0">
                <a:solidFill>
                  <a:srgbClr val="22373A"/>
                </a:solidFill>
                <a:latin typeface="Calibri"/>
                <a:cs typeface="Calibri"/>
              </a:rPr>
              <a:t>Модель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ведения боевых действий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с 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участием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регулярных войск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и </a:t>
            </a:r>
            <a:r>
              <a:rPr sz="900" spc="-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партизанских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Calibri"/>
                <a:cs typeface="Calibri"/>
              </a:rPr>
              <a:t>отрядов.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3</a:t>
            </a:fld>
            <a:r>
              <a:rPr spc="35" dirty="0"/>
              <a:t>/5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94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sz="10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sz="1000" dirty="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sz="1000" spc="-50" dirty="0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sz="1000" dirty="0">
                <a:solidFill>
                  <a:srgbClr val="F9F9F9"/>
                </a:solidFill>
                <a:latin typeface="Lucida Sans Unicode"/>
                <a:cs typeface="Lucida Sans Unicode"/>
              </a:rPr>
              <a:t>л</a:t>
            </a:r>
            <a:r>
              <a:rPr sz="1000" spc="-35" dirty="0">
                <a:solidFill>
                  <a:srgbClr val="F9F9F9"/>
                </a:solidFill>
                <a:latin typeface="Lucida Sans Unicode"/>
                <a:cs typeface="Lucida Sans Unicode"/>
              </a:rPr>
              <a:t>ь</a:t>
            </a:r>
            <a:r>
              <a:rPr sz="1000" spc="-65" dirty="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sz="1000" spc="-30" dirty="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sz="1000" spc="-15" dirty="0">
                <a:solidFill>
                  <a:srgbClr val="F9F9F9"/>
                </a:solidFill>
                <a:latin typeface="Lucida Sans Unicode"/>
                <a:cs typeface="Lucida Sans Unicode"/>
              </a:rPr>
              <a:t>ты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4619" y="1394601"/>
            <a:ext cx="4006558" cy="616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44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900" spc="40" dirty="0">
                <a:solidFill>
                  <a:srgbClr val="22373A"/>
                </a:solidFill>
                <a:latin typeface="Calibri"/>
                <a:cs typeface="Calibri"/>
              </a:rPr>
              <a:t>Узнала что такое </a:t>
            </a:r>
            <a:r>
              <a:rPr sz="900" spc="30" dirty="0" err="1">
                <a:solidFill>
                  <a:srgbClr val="22373A"/>
                </a:solidFill>
                <a:latin typeface="Calibri"/>
                <a:cs typeface="Calibri"/>
              </a:rPr>
              <a:t>модел</a:t>
            </a:r>
            <a:r>
              <a:rPr lang="ru-RU" sz="900" spc="30" dirty="0">
                <a:solidFill>
                  <a:srgbClr val="22373A"/>
                </a:solidFill>
                <a:latin typeface="Calibri"/>
                <a:cs typeface="Calibri"/>
              </a:rPr>
              <a:t>и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0" dirty="0" err="1">
                <a:solidFill>
                  <a:srgbClr val="22373A"/>
                </a:solidFill>
                <a:latin typeface="Calibri"/>
                <a:cs typeface="Calibri"/>
              </a:rPr>
              <a:t>Ланчестера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endParaRPr lang="ru-RU" sz="900" spc="55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184150" marR="5080" indent="-171450">
              <a:lnSpc>
                <a:spcPct val="144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900" spc="50" dirty="0">
                <a:solidFill>
                  <a:srgbClr val="22373A"/>
                </a:solidFill>
                <a:latin typeface="Calibri"/>
                <a:cs typeface="Calibri"/>
              </a:rPr>
              <a:t>Рассмотрела два случая ведения боевых действий</a:t>
            </a:r>
            <a:endParaRPr lang="ru-RU" sz="900" spc="55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184150" marR="5080" indent="-171450">
              <a:lnSpc>
                <a:spcPct val="144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900" spc="55" dirty="0" err="1">
                <a:solidFill>
                  <a:srgbClr val="22373A"/>
                </a:solidFill>
                <a:latin typeface="Calibri"/>
                <a:cs typeface="Calibri"/>
              </a:rPr>
              <a:t>Построил</a:t>
            </a:r>
            <a:r>
              <a:rPr lang="ru-RU" sz="900" spc="55" dirty="0">
                <a:solidFill>
                  <a:srgbClr val="22373A"/>
                </a:solidFill>
                <a:latin typeface="Calibri"/>
                <a:cs typeface="Calibri"/>
              </a:rPr>
              <a:t>а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Calibri"/>
                <a:cs typeface="Calibri"/>
              </a:rPr>
              <a:t>графики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уменьшения </a:t>
            </a:r>
            <a:r>
              <a:rPr sz="900" spc="-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численности</a:t>
            </a:r>
            <a:r>
              <a:rPr sz="9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Calibri"/>
                <a:cs typeface="Calibri"/>
              </a:rPr>
              <a:t>войск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900" spc="45" dirty="0" err="1">
                <a:solidFill>
                  <a:srgbClr val="22373A"/>
                </a:solidFill>
                <a:latin typeface="Calibri"/>
                <a:cs typeface="Calibri"/>
              </a:rPr>
              <a:t>для</a:t>
            </a:r>
            <a:r>
              <a:rPr sz="9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ru-RU" sz="900" spc="50" dirty="0">
                <a:solidFill>
                  <a:srgbClr val="22373A"/>
                </a:solidFill>
                <a:latin typeface="Calibri"/>
                <a:cs typeface="Calibri"/>
              </a:rPr>
              <a:t>двух сторон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35" dirty="0"/>
              <a:t>4</a:t>
            </a:fld>
            <a:r>
              <a:rPr spc="35" dirty="0"/>
              <a:t>/5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98</Words>
  <Application>Microsoft Office PowerPoint</Application>
  <PresentationFormat>Произвольный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Sans Unicode</vt:lpstr>
      <vt:lpstr>Office Theme</vt:lpstr>
      <vt:lpstr>Презентация PowerPoint</vt:lpstr>
      <vt:lpstr>Рассмотреть некоторые простейшие модели боевых действий – Модели Ланчестера</vt:lpstr>
      <vt:lpstr>Задачи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номер 3.</dc:title>
  <dc:creator>Иван Александрович Подмогильный</dc:creator>
  <cp:lastModifiedBy>. Veronika .</cp:lastModifiedBy>
  <cp:revision>6</cp:revision>
  <dcterms:created xsi:type="dcterms:W3CDTF">2021-02-25T14:45:00Z</dcterms:created>
  <dcterms:modified xsi:type="dcterms:W3CDTF">2021-02-25T17:09:20Z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2021-02-25T00:00:00Z</vt:filetime>
  </property>
</Properties>
</file>