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88C5C-07CC-412D-BBFB-CD908F9DEAC9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486E8-2563-4E02-96F2-E14231FA6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35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88C5C-07CC-412D-BBFB-CD908F9DEAC9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486E8-2563-4E02-96F2-E14231FA6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88C5C-07CC-412D-BBFB-CD908F9DEAC9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486E8-2563-4E02-96F2-E14231FA6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514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88C5C-07CC-412D-BBFB-CD908F9DEAC9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486E8-2563-4E02-96F2-E14231FA670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7494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88C5C-07CC-412D-BBFB-CD908F9DEAC9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486E8-2563-4E02-96F2-E14231FA6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0547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88C5C-07CC-412D-BBFB-CD908F9DEAC9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486E8-2563-4E02-96F2-E14231FA6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730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88C5C-07CC-412D-BBFB-CD908F9DEAC9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486E8-2563-4E02-96F2-E14231FA6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408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88C5C-07CC-412D-BBFB-CD908F9DEAC9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486E8-2563-4E02-96F2-E14231FA6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236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88C5C-07CC-412D-BBFB-CD908F9DEAC9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486E8-2563-4E02-96F2-E14231FA6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38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88C5C-07CC-412D-BBFB-CD908F9DEAC9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486E8-2563-4E02-96F2-E14231FA6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88C5C-07CC-412D-BBFB-CD908F9DEAC9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486E8-2563-4E02-96F2-E14231FA6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082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88C5C-07CC-412D-BBFB-CD908F9DEAC9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486E8-2563-4E02-96F2-E14231FA6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80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88C5C-07CC-412D-BBFB-CD908F9DEAC9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486E8-2563-4E02-96F2-E14231FA6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19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88C5C-07CC-412D-BBFB-CD908F9DEAC9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486E8-2563-4E02-96F2-E14231FA6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668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88C5C-07CC-412D-BBFB-CD908F9DEAC9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486E8-2563-4E02-96F2-E14231FA6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534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88C5C-07CC-412D-BBFB-CD908F9DEAC9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486E8-2563-4E02-96F2-E14231FA6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51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88C5C-07CC-412D-BBFB-CD908F9DEAC9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486E8-2563-4E02-96F2-E14231FA6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31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9B88C5C-07CC-412D-BBFB-CD908F9DEAC9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486E8-2563-4E02-96F2-E14231FA6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035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1043608"/>
          </a:xfrm>
        </p:spPr>
        <p:txBody>
          <a:bodyPr/>
          <a:lstStyle/>
          <a:p>
            <a:r>
              <a:rPr lang="en-US" dirty="0"/>
              <a:t>JavaScript Arrays</a:t>
            </a:r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434" y="2743199"/>
            <a:ext cx="3685735" cy="248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291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2052918"/>
            <a:ext cx="9403742" cy="4195481"/>
          </a:xfrm>
        </p:spPr>
        <p:txBody>
          <a:bodyPr/>
          <a:lstStyle/>
          <a:p>
            <a:r>
              <a:rPr lang="en-US" dirty="0"/>
              <a:t>Introduction to JavaScript</a:t>
            </a:r>
          </a:p>
          <a:p>
            <a:r>
              <a:rPr lang="en-US" dirty="0"/>
              <a:t>Array Declaration methods</a:t>
            </a:r>
          </a:p>
          <a:p>
            <a:r>
              <a:rPr lang="en-US" dirty="0"/>
              <a:t>Accessing Elements of an Array</a:t>
            </a:r>
          </a:p>
          <a:p>
            <a:r>
              <a:rPr lang="en-US" dirty="0"/>
              <a:t>Array Methods</a:t>
            </a:r>
          </a:p>
          <a:p>
            <a:r>
              <a:rPr lang="en-US" dirty="0"/>
              <a:t>Code Examples </a:t>
            </a:r>
          </a:p>
          <a:p>
            <a:r>
              <a:rPr lang="en-US" dirty="0"/>
              <a:t>Summary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431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296" y="1617786"/>
            <a:ext cx="5570806" cy="4726744"/>
          </a:xfrm>
        </p:spPr>
      </p:pic>
      <p:sp>
        <p:nvSpPr>
          <p:cNvPr id="6" name="TextBox 5"/>
          <p:cNvSpPr txBox="1"/>
          <p:nvPr/>
        </p:nvSpPr>
        <p:spPr>
          <a:xfrm>
            <a:off x="646111" y="1617786"/>
            <a:ext cx="5121643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Client-side scripting language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Make web pages Interactive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JS code goes between &lt;script&gt; and &lt;/script&gt; tags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Scripts can be placed in &lt;body&gt; section and in the &lt;head&gt; section of the HTML page.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Placing scripts at the bottom of the &lt;body&gt; element improves the display speed.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Scripts can be placed in external files.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016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234" y="2052918"/>
            <a:ext cx="5261317" cy="4195481"/>
          </a:xfrm>
        </p:spPr>
        <p:txBody>
          <a:bodyPr/>
          <a:lstStyle/>
          <a:p>
            <a:r>
              <a:rPr lang="en-US" dirty="0"/>
              <a:t>An array is a special variable, which can hold more than one value at a time.</a:t>
            </a:r>
          </a:p>
          <a:p>
            <a:r>
              <a:rPr lang="en-US" altLang="en-US" dirty="0"/>
              <a:t>Size of an array in JavaScript can be changed (increased) AFTER it is created.</a:t>
            </a:r>
          </a:p>
          <a:p>
            <a:r>
              <a:rPr lang="en-US" dirty="0"/>
              <a:t>Arrays are not typed. They can contain numbers, strings, </a:t>
            </a:r>
            <a:r>
              <a:rPr lang="en-US" dirty="0" err="1"/>
              <a:t>boolean</a:t>
            </a:r>
            <a:r>
              <a:rPr lang="en-US" dirty="0"/>
              <a:t>, objects, functions, and arrays.</a:t>
            </a:r>
          </a:p>
          <a:p>
            <a:endParaRPr lang="en-US" alt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417" y="2052918"/>
            <a:ext cx="4472299" cy="339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101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Array Elements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629" y="4009292"/>
            <a:ext cx="4556259" cy="2039437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083213" y="1853248"/>
            <a:ext cx="5134708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en-US" dirty="0"/>
              <a:t>Full Array can be accessed by the array name.</a:t>
            </a:r>
          </a:p>
          <a:p>
            <a:r>
              <a:rPr lang="en-US" altLang="en-US" dirty="0"/>
              <a:t>Individual elements of an Array can be accessed by their index positions</a:t>
            </a:r>
          </a:p>
          <a:p>
            <a:r>
              <a:rPr lang="en-US" altLang="en-US" dirty="0"/>
              <a:t>Trying to access array elements beyond the size of an Array will return undefined.</a:t>
            </a:r>
          </a:p>
          <a:p>
            <a:r>
              <a:rPr lang="en-US" altLang="en-US" dirty="0"/>
              <a:t>Index positions range from 0 to (length - 1)  </a:t>
            </a:r>
          </a:p>
          <a:p>
            <a:endParaRPr lang="en-US" alt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629" y="1853248"/>
            <a:ext cx="4556260" cy="191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913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221730"/>
            <a:ext cx="4376055" cy="4195481"/>
          </a:xfrm>
        </p:spPr>
        <p:txBody>
          <a:bodyPr/>
          <a:lstStyle/>
          <a:p>
            <a:r>
              <a:rPr lang="en-US" dirty="0"/>
              <a:t>For loops could be used to iterate over the length of the array and initialize the array elements.</a:t>
            </a:r>
          </a:p>
          <a:p>
            <a:r>
              <a:rPr lang="en-US" dirty="0"/>
              <a:t>It is a Good programming practice to have fewer statements inside the for loop.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978" y="2221730"/>
            <a:ext cx="5607921" cy="33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876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Array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561174"/>
            <a:ext cx="5825026" cy="4687225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push()</a:t>
            </a:r>
            <a:r>
              <a:rPr lang="en-US" dirty="0"/>
              <a:t> method adds new item to the end of an Array and also changes the length of the array</a:t>
            </a:r>
          </a:p>
          <a:p>
            <a:pPr algn="just"/>
            <a:r>
              <a:rPr lang="en-US" b="1" dirty="0"/>
              <a:t>pop()</a:t>
            </a:r>
            <a:r>
              <a:rPr lang="en-US" dirty="0"/>
              <a:t> method removes the last element from the array and returns that element. It also changes the length of the array.</a:t>
            </a:r>
          </a:p>
          <a:p>
            <a:pPr algn="just"/>
            <a:r>
              <a:rPr lang="en-US" b="1" dirty="0" err="1"/>
              <a:t>concat</a:t>
            </a:r>
            <a:r>
              <a:rPr lang="en-US" b="1" dirty="0"/>
              <a:t>()</a:t>
            </a:r>
            <a:r>
              <a:rPr lang="en-US" dirty="0"/>
              <a:t> method creates a new array by concatenating two or more arrays.</a:t>
            </a:r>
          </a:p>
          <a:p>
            <a:pPr algn="just"/>
            <a:r>
              <a:rPr lang="en-US" b="1" dirty="0"/>
              <a:t>sort()</a:t>
            </a:r>
            <a:r>
              <a:rPr lang="en-US" dirty="0"/>
              <a:t> method sorts an array alphabetically. By default, the sort() function sorts values as </a:t>
            </a:r>
            <a:r>
              <a:rPr lang="en-US" b="1" dirty="0"/>
              <a:t>strings</a:t>
            </a:r>
            <a:r>
              <a:rPr lang="en-US" dirty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560" y="1561174"/>
            <a:ext cx="5247249" cy="457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385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53249"/>
            <a:ext cx="8946541" cy="4423286"/>
          </a:xfrm>
        </p:spPr>
        <p:txBody>
          <a:bodyPr/>
          <a:lstStyle/>
          <a:p>
            <a:r>
              <a:rPr lang="en-US" dirty="0"/>
              <a:t>JS code should ideally be included at the end of &lt;body&gt; tag.</a:t>
            </a:r>
          </a:p>
          <a:p>
            <a:r>
              <a:rPr lang="en-US" dirty="0"/>
              <a:t>Array’s can be declared either by using the built-in </a:t>
            </a:r>
            <a:r>
              <a:rPr lang="en-US" dirty="0"/>
              <a:t>constructor </a:t>
            </a:r>
            <a:r>
              <a:rPr lang="en-US" dirty="0"/>
              <a:t>new Array() or by the use of [ ].</a:t>
            </a:r>
          </a:p>
          <a:p>
            <a:r>
              <a:rPr lang="en-US" dirty="0"/>
              <a:t>Following is valid array in JS 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myArray</a:t>
            </a:r>
            <a:r>
              <a:rPr lang="en-US" dirty="0"/>
              <a:t> = [“Tim”,1, -5.4, false, [4, 6] , 0 ]</a:t>
            </a:r>
          </a:p>
          <a:p>
            <a:r>
              <a:rPr lang="en-US" dirty="0"/>
              <a:t> Array’s can dynamically increase in size.</a:t>
            </a:r>
          </a:p>
          <a:p>
            <a:r>
              <a:rPr lang="en-US" dirty="0"/>
              <a:t>Elements of the array can be accessed by its index position.</a:t>
            </a:r>
          </a:p>
          <a:p>
            <a:r>
              <a:rPr lang="en-US" dirty="0"/>
              <a:t>Follow the link below to go through the list of examples on Array methods.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https://developer.mozilla.org/en-US/docs/Web/JavaScript/Reference/Global_Objects/Array</a:t>
            </a: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6435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465</TotalTime>
  <Words>320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JavaScript Arrays</vt:lpstr>
      <vt:lpstr>Topics</vt:lpstr>
      <vt:lpstr>Introduction</vt:lpstr>
      <vt:lpstr>Arrays </vt:lpstr>
      <vt:lpstr>Accessing Array Elements</vt:lpstr>
      <vt:lpstr>Array Initialization</vt:lpstr>
      <vt:lpstr>JS Array Methods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Arrays</dc:title>
  <dc:creator>Vishalsingh Hajeri</dc:creator>
  <cp:lastModifiedBy>Vishalsingh Hajeri</cp:lastModifiedBy>
  <cp:revision>17</cp:revision>
  <dcterms:created xsi:type="dcterms:W3CDTF">2016-12-13T04:11:26Z</dcterms:created>
  <dcterms:modified xsi:type="dcterms:W3CDTF">2016-12-13T11:57:05Z</dcterms:modified>
</cp:coreProperties>
</file>