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1406"/>
  </p:normalViewPr>
  <p:slideViewPr>
    <p:cSldViewPr snapToGrid="0" snapToObjects="1">
      <p:cViewPr varScale="1">
        <p:scale>
          <a:sx n="90" d="100"/>
          <a:sy n="90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A62FA-BDD5-3645-8A65-5D33A5235E7C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93399-1907-3D45-B55A-816E4AD9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3399-1907-3D45-B55A-816E4AD95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3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netofthingsagenda.techtarget.com/feature/Explained-What-is-the-Internet-of-Things" TargetMode="External"/><Relationship Id="rId4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ternetofthingsagenda.techtarget.com/definition/Internet-of-Things-Io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netofthingsagenda.techtarget.com/definition/MQTT-MQ-Telemetry-Transport" TargetMode="External"/><Relationship Id="rId4" Type="http://schemas.openxmlformats.org/officeDocument/2006/relationships/hyperlink" Target="http://searchmanufacturingerp.techtarget.com/feature/Machine-to-machine-technology-bridges-real-time-communication-gaps" TargetMode="External"/><Relationship Id="rId5" Type="http://schemas.openxmlformats.org/officeDocument/2006/relationships/hyperlink" Target="http://searchenterprisewan.techtarget.com/definition/IPv6" TargetMode="External"/><Relationship Id="rId6" Type="http://schemas.openxmlformats.org/officeDocument/2006/relationships/hyperlink" Target="http://whatis.techtarget.com/definition/sensor" TargetMode="External"/><Relationship Id="rId7" Type="http://schemas.openxmlformats.org/officeDocument/2006/relationships/hyperlink" Target="https://en.wikipedia.org/wiki/Radio-frequency_identification" TargetMode="External"/><Relationship Id="rId8" Type="http://schemas.openxmlformats.org/officeDocument/2006/relationships/hyperlink" Target="https://en.wikipedia.org/wiki/Near_field_communic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Internet of </a:t>
            </a:r>
            <a:r>
              <a:rPr lang="en-US" dirty="0" smtClean="0"/>
              <a:t>Things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Internet of </a:t>
            </a:r>
            <a:r>
              <a:rPr lang="en-US" dirty="0" smtClean="0"/>
              <a:t>Things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of things (</a:t>
            </a:r>
            <a:r>
              <a:rPr lang="en-US" dirty="0" err="1"/>
              <a:t>IoT</a:t>
            </a:r>
            <a:r>
              <a:rPr lang="en-US" dirty="0"/>
              <a:t>) is the network of physical objects embedded with electronics, software, sensors, and network connectivity that enables these objects to collect and exchange data without requiring human-to-human or human-to-computer interaction. 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Reference:</a:t>
            </a: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internetofthingsagenda.techtarget.com/definition/Internet-of-Things-IoT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internetofthingsagenda.techtarget.com/feature/Explained-What-is-the-Internet-of-Things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en.wikipedia.org/wiki/Internet_of_things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technologies does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need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IoT</a:t>
            </a:r>
            <a:r>
              <a:rPr lang="en-US" dirty="0"/>
              <a:t> has evolved from the convergence of wireless technologies, micro-electromechanical systems (MEMS),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and the Internet. </a:t>
            </a:r>
          </a:p>
          <a:p>
            <a:r>
              <a:rPr lang="en-US" dirty="0" smtClean="0"/>
              <a:t>Machine-to-Machine </a:t>
            </a:r>
            <a:r>
              <a:rPr lang="en-US" dirty="0"/>
              <a:t>technology:  </a:t>
            </a:r>
            <a:r>
              <a:rPr lang="en-US" altLang="zh-CN" dirty="0" smtClean="0"/>
              <a:t>Sen</a:t>
            </a:r>
            <a:r>
              <a:rPr lang="en-US" dirty="0" smtClean="0"/>
              <a:t>sor</a:t>
            </a:r>
            <a:r>
              <a:rPr lang="en-US" altLang="zh-CN" dirty="0" smtClean="0"/>
              <a:t>s;</a:t>
            </a:r>
            <a:r>
              <a:rPr lang="zh-CN" altLang="en-US" dirty="0" smtClean="0"/>
              <a:t> </a:t>
            </a:r>
            <a:r>
              <a:rPr lang="en-US" dirty="0" smtClean="0"/>
              <a:t>UID</a:t>
            </a:r>
            <a:r>
              <a:rPr lang="en-US" altLang="zh-CN" dirty="0" smtClean="0"/>
              <a:t>(IPv6)</a:t>
            </a:r>
            <a:r>
              <a:rPr lang="en-US" dirty="0" smtClean="0"/>
              <a:t>; API</a:t>
            </a:r>
            <a:r>
              <a:rPr lang="en-US" dirty="0"/>
              <a:t>; </a:t>
            </a:r>
            <a:r>
              <a:rPr lang="en-US" altLang="zh-CN" dirty="0" smtClean="0"/>
              <a:t>Transport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protocol;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en-US" dirty="0" smtClean="0"/>
              <a:t>eal </a:t>
            </a:r>
            <a:r>
              <a:rPr lang="en-US" dirty="0"/>
              <a:t>time </a:t>
            </a:r>
            <a:r>
              <a:rPr lang="en-US" dirty="0" smtClean="0"/>
              <a:t>communication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NFC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Reference:</a:t>
            </a:r>
          </a:p>
          <a:p>
            <a:r>
              <a:rPr lang="en-US" dirty="0" err="1"/>
              <a:t>IoT</a:t>
            </a:r>
            <a:r>
              <a:rPr lang="en-US" dirty="0"/>
              <a:t> Poses New Problems for </a:t>
            </a:r>
            <a:r>
              <a:rPr lang="en-US" dirty="0" smtClean="0"/>
              <a:t>Developers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internetofthingsagenda.techtarget.com/definition/MQTT-MQ-Telemetry-Transpor</a:t>
            </a:r>
            <a:r>
              <a:rPr lang="en-US" altLang="zh-CN" dirty="0" smtClean="0">
                <a:hlinkClick r:id="rId3"/>
              </a:rPr>
              <a:t>t</a:t>
            </a:r>
            <a:endParaRPr lang="en-US" altLang="zh-CN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searchmanufacturingerp.techtarget.com/feature/Machine-to-machine-technology-bridges-real-time-communication-gaps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searchenterprisewan.techtarget.com/definition/IPv6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whatis.techtarget.com/definition/sensor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en.wikipedia.org/wiki/Radio-frequency_identification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en.wikipedia.org/wiki/Near_field_communication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4418</TotalTime>
  <Words>135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Corbel</vt:lpstr>
      <vt:lpstr>DengXian</vt:lpstr>
      <vt:lpstr>Wingdings 2</vt:lpstr>
      <vt:lpstr>幼圆</vt:lpstr>
      <vt:lpstr>Frame</vt:lpstr>
      <vt:lpstr>Internet of Things Project</vt:lpstr>
      <vt:lpstr>What is the Internet of Things?</vt:lpstr>
      <vt:lpstr>What technologies does IoT need?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</dc:title>
  <dc:creator>Office User112</dc:creator>
  <cp:lastModifiedBy>Office User112</cp:lastModifiedBy>
  <cp:revision>17</cp:revision>
  <dcterms:created xsi:type="dcterms:W3CDTF">2016-06-09T08:30:37Z</dcterms:created>
  <dcterms:modified xsi:type="dcterms:W3CDTF">2016-06-12T18:14:26Z</dcterms:modified>
</cp:coreProperties>
</file>