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9" r:id="rId4"/>
    <p:sldId id="272" r:id="rId5"/>
    <p:sldId id="273" r:id="rId6"/>
    <p:sldId id="274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5"/>
    <p:restoredTop sz="91322"/>
  </p:normalViewPr>
  <p:slideViewPr>
    <p:cSldViewPr snapToGrid="0">
      <p:cViewPr>
        <p:scale>
          <a:sx n="90" d="100"/>
          <a:sy n="90" d="100"/>
        </p:scale>
        <p:origin x="16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4753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76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1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4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Internet of </a:t>
            </a:r>
            <a:r>
              <a:rPr lang="en" dirty="0" smtClean="0"/>
              <a:t>T</a:t>
            </a:r>
            <a:r>
              <a:rPr lang="en-US" altLang="zh-CN" dirty="0" smtClean="0"/>
              <a:t>h</a:t>
            </a:r>
            <a:r>
              <a:rPr lang="en" dirty="0" err="1" smtClean="0"/>
              <a:t>ings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By </a:t>
            </a:r>
            <a:r>
              <a:rPr lang="en" dirty="0" smtClean="0"/>
              <a:t>Vishal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" dirty="0" err="1" smtClean="0"/>
              <a:t>Junjie</a:t>
            </a:r>
            <a:r>
              <a:rPr lang="en" dirty="0" smtClean="0"/>
              <a:t> Feng</a:t>
            </a:r>
            <a:r>
              <a:rPr lang="en-US" altLang="zh-CN" dirty="0" smtClean="0"/>
              <a:t>,</a:t>
            </a:r>
            <a:r>
              <a:rPr lang="en" dirty="0" smtClean="0"/>
              <a:t> Yue Yang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</a:t>
            </a:r>
            <a:r>
              <a:rPr lang="en-US" altLang="zh-CN" dirty="0" smtClean="0"/>
              <a:t>e</a:t>
            </a:r>
            <a:r>
              <a:rPr lang="en" dirty="0" smtClean="0"/>
              <a:t>am </a:t>
            </a:r>
            <a:r>
              <a:rPr lang="en" dirty="0"/>
              <a:t>Members</a:t>
            </a:r>
          </a:p>
        </p:txBody>
      </p:sp>
      <p:pic>
        <p:nvPicPr>
          <p:cNvPr id="63" name="Shape 63" descr="IMG_281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658" y="1922434"/>
            <a:ext cx="1941651" cy="145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l="-7069" t="2410" r="7070" b="-2410"/>
          <a:stretch/>
        </p:blipFill>
        <p:spPr>
          <a:xfrm>
            <a:off x="4101067" y="1407410"/>
            <a:ext cx="1479550" cy="19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191792" y="3359138"/>
            <a:ext cx="12981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/>
              <a:t>  </a:t>
            </a:r>
            <a:r>
              <a:rPr lang="en" dirty="0" err="1" smtClean="0"/>
              <a:t>Junjie</a:t>
            </a:r>
            <a:r>
              <a:rPr lang="en" dirty="0" smtClean="0"/>
              <a:t> Feng</a:t>
            </a:r>
            <a:endParaRPr lang="en" dirty="0"/>
          </a:p>
        </p:txBody>
      </p:sp>
      <p:sp>
        <p:nvSpPr>
          <p:cNvPr id="70" name="Shape 70"/>
          <p:cNvSpPr txBox="1"/>
          <p:nvPr/>
        </p:nvSpPr>
        <p:spPr>
          <a:xfrm>
            <a:off x="7021909" y="3378660"/>
            <a:ext cx="1559400" cy="2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Yue Yang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8" y="1715596"/>
            <a:ext cx="1675028" cy="1663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532" y="3359138"/>
            <a:ext cx="155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Vishal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0" y="123457"/>
            <a:ext cx="4045200" cy="1710300"/>
          </a:xfrm>
        </p:spPr>
        <p:txBody>
          <a:bodyPr/>
          <a:lstStyle/>
          <a:p>
            <a:r>
              <a:rPr lang="en-US" altLang="zh-CN" sz="4400" dirty="0" smtClean="0"/>
              <a:t>Progress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f</a:t>
            </a:r>
            <a:r>
              <a:rPr lang="en-US" sz="4400" dirty="0" smtClean="0"/>
              <a:t>or </a:t>
            </a:r>
            <a:r>
              <a:rPr lang="en-US" altLang="zh-CN" sz="4400" dirty="0" smtClean="0"/>
              <a:t>t</a:t>
            </a:r>
            <a:r>
              <a:rPr lang="en-US" sz="4400" dirty="0" smtClean="0"/>
              <a:t>his </a:t>
            </a:r>
            <a:r>
              <a:rPr lang="en-US" altLang="zh-CN" sz="4400" dirty="0" smtClean="0"/>
              <a:t>w</a:t>
            </a:r>
            <a:r>
              <a:rPr lang="en-US" sz="4400" dirty="0" smtClean="0"/>
              <a:t>eek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0" y="1833757"/>
            <a:ext cx="4045200" cy="2356965"/>
          </a:xfrm>
        </p:spPr>
        <p:txBody>
          <a:bodyPr/>
          <a:lstStyle/>
          <a:p>
            <a:pPr algn="l" fontAlgn="base"/>
            <a:r>
              <a:rPr lang="en-US" altLang="zh-CN" dirty="0" smtClean="0">
                <a:solidFill>
                  <a:schemeClr val="accent1"/>
                </a:solidFill>
              </a:rPr>
              <a:t>Smart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Library: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Create a splash screen;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Successfully read data from txt file;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Successfully write the txt file(which is in Android Studio on Mac OS) from owl platform(which is on Linux);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73436" y="978607"/>
            <a:ext cx="3837000" cy="3695100"/>
          </a:xfrm>
        </p:spPr>
        <p:txBody>
          <a:bodyPr>
            <a:noAutofit/>
          </a:bodyPr>
          <a:lstStyle/>
          <a:p>
            <a:r>
              <a:rPr lang="en-US" altLang="zh-CN" dirty="0"/>
              <a:t>Face</a:t>
            </a:r>
            <a:r>
              <a:rPr lang="zh-CN" altLang="en-US" dirty="0"/>
              <a:t> </a:t>
            </a:r>
            <a:r>
              <a:rPr lang="en-US" dirty="0"/>
              <a:t>Recognition </a:t>
            </a:r>
            <a:r>
              <a:rPr lang="en-US" altLang="zh-CN" dirty="0" smtClean="0"/>
              <a:t>Project: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Trained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face recognizer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(database_1);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Recognize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video,</a:t>
            </a:r>
            <a:r>
              <a:rPr lang="zh-CN" altLang="en-US" dirty="0" smtClean="0"/>
              <a:t> </a:t>
            </a:r>
            <a:r>
              <a:rPr lang="en-US" altLang="zh-CN" dirty="0" smtClean="0"/>
              <a:t>cut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New_Face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(database_2);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LHBP</a:t>
            </a:r>
            <a:r>
              <a:rPr lang="zh-CN" altLang="en-US" dirty="0" smtClean="0"/>
              <a:t>* </a:t>
            </a:r>
            <a:r>
              <a:rPr lang="en-US" altLang="zh-CN" dirty="0" smtClean="0"/>
              <a:t>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“</a:t>
            </a:r>
            <a:r>
              <a:rPr lang="en-US" altLang="zh-CN" dirty="0" err="1" smtClean="0"/>
              <a:t>New_Face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database_1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people.</a:t>
            </a:r>
          </a:p>
          <a:p>
            <a:r>
              <a:rPr lang="zh-CN" altLang="en-US" sz="1400" dirty="0" smtClean="0"/>
              <a:t>*</a:t>
            </a:r>
            <a:r>
              <a:rPr lang="en-US" altLang="zh-CN" sz="1400" dirty="0" smtClean="0"/>
              <a:t>LHBP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Local Binary Patterns Histograms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18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0" y="0"/>
            <a:ext cx="8992800" cy="53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-38377"/>
            <a:ext cx="7629525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56" y="-113567"/>
            <a:ext cx="7790944" cy="52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65500" y="155675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Plan for next week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713513" y="155675"/>
            <a:ext cx="4341161" cy="487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CN" dirty="0"/>
              <a:t>Face</a:t>
            </a:r>
            <a:r>
              <a:rPr lang="zh-CN" altLang="en-US" dirty="0"/>
              <a:t> </a:t>
            </a:r>
            <a:r>
              <a:rPr lang="en-US" dirty="0"/>
              <a:t>Recognition </a:t>
            </a:r>
            <a:r>
              <a:rPr lang="en-US" altLang="zh-CN" dirty="0"/>
              <a:t>Project: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robustness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Enlarge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Deploy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Comparative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352585" y="1921775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fontAlgn="base"/>
            <a:r>
              <a:rPr lang="en-US" altLang="zh-CN" dirty="0" smtClean="0">
                <a:solidFill>
                  <a:schemeClr val="accent1"/>
                </a:solidFill>
              </a:rPr>
              <a:t>Smart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library: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Figure out how to read updated txt file while the app is running;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Add a large layout in the app and divide the layout into several part; While clicking a specific part, it will zoom in;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208</Words>
  <Application>Microsoft Macintosh PowerPoint</Application>
  <PresentationFormat>On-screen Show (16:9)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Amatic SC</vt:lpstr>
      <vt:lpstr>Source Code Pro</vt:lpstr>
      <vt:lpstr>Arial</vt:lpstr>
      <vt:lpstr>beach-day</vt:lpstr>
      <vt:lpstr>Internet of Things</vt:lpstr>
      <vt:lpstr>Team Members</vt:lpstr>
      <vt:lpstr>Progress for this week</vt:lpstr>
      <vt:lpstr>PowerPoint Presentation</vt:lpstr>
      <vt:lpstr>PowerPoint Presentation</vt:lpstr>
      <vt:lpstr>PowerPoint Presentation</vt:lpstr>
      <vt:lpstr>Plan for 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Vishalsingh Hajeri</dc:creator>
  <cp:lastModifiedBy>Office User112</cp:lastModifiedBy>
  <cp:revision>50</cp:revision>
  <dcterms:modified xsi:type="dcterms:W3CDTF">2016-07-15T19:12:04Z</dcterms:modified>
</cp:coreProperties>
</file>