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5B2D2-AF24-4E2F-B923-2E3392026B45}" type="datetimeFigureOut">
              <a:rPr lang="en-NZ" smtClean="0"/>
              <a:t>23/10/2018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8384D-27E8-4EDF-9909-483BA167641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633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9FF9-320A-44E5-A81D-C776E6024483}" type="datetimeFigureOut">
              <a:rPr lang="en-NZ" smtClean="0"/>
              <a:t>23/10/2018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64C9C97-DD54-48C0-9688-A58ED9FD9211}" type="slidenum">
              <a:rPr lang="en-NZ" smtClean="0"/>
              <a:t>‹#›</a:t>
            </a:fld>
            <a:endParaRPr lang="en-NZ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94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9FF9-320A-44E5-A81D-C776E6024483}" type="datetimeFigureOut">
              <a:rPr lang="en-NZ" smtClean="0"/>
              <a:t>23/10/2018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9C97-DD54-48C0-9688-A58ED9FD9211}" type="slidenum">
              <a:rPr lang="en-NZ" smtClean="0"/>
              <a:t>‹#›</a:t>
            </a:fld>
            <a:endParaRPr lang="en-NZ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23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9FF9-320A-44E5-A81D-C776E6024483}" type="datetimeFigureOut">
              <a:rPr lang="en-NZ" smtClean="0"/>
              <a:t>23/10/2018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9C97-DD54-48C0-9688-A58ED9FD9211}" type="slidenum">
              <a:rPr lang="en-NZ" smtClean="0"/>
              <a:t>‹#›</a:t>
            </a:fld>
            <a:endParaRPr lang="en-NZ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57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9FF9-320A-44E5-A81D-C776E6024483}" type="datetimeFigureOut">
              <a:rPr lang="en-NZ" smtClean="0"/>
              <a:t>23/10/2018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9C97-DD54-48C0-9688-A58ED9FD9211}" type="slidenum">
              <a:rPr lang="en-NZ" smtClean="0"/>
              <a:t>‹#›</a:t>
            </a:fld>
            <a:endParaRPr lang="en-NZ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18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9FF9-320A-44E5-A81D-C776E6024483}" type="datetimeFigureOut">
              <a:rPr lang="en-NZ" smtClean="0"/>
              <a:t>23/10/2018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9C97-DD54-48C0-9688-A58ED9FD9211}" type="slidenum">
              <a:rPr lang="en-NZ" smtClean="0"/>
              <a:t>‹#›</a:t>
            </a:fld>
            <a:endParaRPr lang="en-NZ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41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9FF9-320A-44E5-A81D-C776E6024483}" type="datetimeFigureOut">
              <a:rPr lang="en-NZ" smtClean="0"/>
              <a:t>23/10/2018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9C97-DD54-48C0-9688-A58ED9FD9211}" type="slidenum">
              <a:rPr lang="en-NZ" smtClean="0"/>
              <a:t>‹#›</a:t>
            </a:fld>
            <a:endParaRPr lang="en-NZ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60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9FF9-320A-44E5-A81D-C776E6024483}" type="datetimeFigureOut">
              <a:rPr lang="en-NZ" smtClean="0"/>
              <a:t>23/10/2018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9C97-DD54-48C0-9688-A58ED9FD9211}" type="slidenum">
              <a:rPr lang="en-NZ" smtClean="0"/>
              <a:t>‹#›</a:t>
            </a:fld>
            <a:endParaRPr lang="en-NZ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81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9FF9-320A-44E5-A81D-C776E6024483}" type="datetimeFigureOut">
              <a:rPr lang="en-NZ" smtClean="0"/>
              <a:t>23/10/2018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9C97-DD54-48C0-9688-A58ED9FD9211}" type="slidenum">
              <a:rPr lang="en-NZ" smtClean="0"/>
              <a:t>‹#›</a:t>
            </a:fld>
            <a:endParaRPr lang="en-NZ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94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9FF9-320A-44E5-A81D-C776E6024483}" type="datetimeFigureOut">
              <a:rPr lang="en-NZ" smtClean="0"/>
              <a:t>23/10/2018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9C97-DD54-48C0-9688-A58ED9FD921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710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9FF9-320A-44E5-A81D-C776E6024483}" type="datetimeFigureOut">
              <a:rPr lang="en-NZ" smtClean="0"/>
              <a:t>23/10/2018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9C97-DD54-48C0-9688-A58ED9FD9211}" type="slidenum">
              <a:rPr lang="en-NZ" smtClean="0"/>
              <a:t>‹#›</a:t>
            </a:fld>
            <a:endParaRPr lang="en-NZ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20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89C9FF9-320A-44E5-A81D-C776E6024483}" type="datetimeFigureOut">
              <a:rPr lang="en-NZ" smtClean="0"/>
              <a:t>23/10/2018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9C97-DD54-48C0-9688-A58ED9FD9211}" type="slidenum">
              <a:rPr lang="en-NZ" smtClean="0"/>
              <a:t>‹#›</a:t>
            </a:fld>
            <a:endParaRPr lang="en-NZ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04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C9FF9-320A-44E5-A81D-C776E6024483}" type="datetimeFigureOut">
              <a:rPr lang="en-NZ" smtClean="0"/>
              <a:t>23/10/2018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64C9C97-DD54-48C0-9688-A58ED9FD9211}" type="slidenum">
              <a:rPr lang="en-NZ" smtClean="0"/>
              <a:t>‹#›</a:t>
            </a:fld>
            <a:endParaRPr lang="en-NZ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69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E059EC-AA50-455F-9912-117E1EAFF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AGENDA								(1/5)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5FDD26-7817-4A2C-B927-D3923D7B5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NZ" dirty="0"/>
              <a:t>Role of source files and program database (.PDB) files in debugging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dirty="0"/>
              <a:t>Debugging third party libraries* (debug build)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dirty="0"/>
              <a:t>Debugging third party libraries* (release/optimized build)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dirty="0"/>
              <a:t>Debugging .NET Framework libraries (only release/optimized build)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dirty="0"/>
              <a:t>Debugging .NET Core third party libraries (release/optimized)</a:t>
            </a:r>
          </a:p>
          <a:p>
            <a:endParaRPr lang="en-NZ" dirty="0"/>
          </a:p>
          <a:p>
            <a:pPr marL="0" indent="0">
              <a:buNone/>
            </a:pPr>
            <a:r>
              <a:rPr lang="en-US" sz="1100" dirty="0"/>
              <a:t>*Third party libraries – libraries for which we do not have SOURCE code and PDB files.</a:t>
            </a:r>
          </a:p>
          <a:p>
            <a:endParaRPr lang="en-NZ" dirty="0"/>
          </a:p>
          <a:p>
            <a:pPr marL="0" indent="0">
              <a:buNone/>
            </a:pP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3689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73A8-974E-4516-B2F7-1BBE9FDF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Conclusion (1)						(2/5)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684D9-BEC5-4EF8-93E9-9BB22AA31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NZ" dirty="0"/>
              <a:t>You must have PDB and SOURCE files when debugging through Visual Studio.</a:t>
            </a:r>
          </a:p>
          <a:p>
            <a:pPr marL="0" indent="0">
              <a:buNone/>
            </a:pP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1117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0941-7E54-4A9E-A881-EC59D492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Conclusion (2)						 (3/5)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A1BA9-0909-41F3-8626-8F04AFEFB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NZ" dirty="0">
                <a:solidFill>
                  <a:schemeClr val="bg1">
                    <a:lumMod val="65000"/>
                  </a:schemeClr>
                </a:solidFill>
              </a:rPr>
              <a:t>You must have PDB and SOURCE files when debugging through Visual Studio.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dirty="0"/>
              <a:t>If you don’t have PDB and SOURCE then generate it using ReSharper, Telerik </a:t>
            </a:r>
            <a:r>
              <a:rPr lang="en-NZ" dirty="0" err="1"/>
              <a:t>JustDecompile</a:t>
            </a:r>
            <a:r>
              <a:rPr lang="en-NZ" dirty="0"/>
              <a:t>, </a:t>
            </a:r>
            <a:r>
              <a:rPr lang="en-NZ" dirty="0" err="1"/>
              <a:t>DotPeek</a:t>
            </a:r>
            <a:r>
              <a:rPr lang="en-NZ" dirty="0"/>
              <a:t>, </a:t>
            </a:r>
            <a:r>
              <a:rPr lang="en-NZ" dirty="0" err="1"/>
              <a:t>RedGate</a:t>
            </a:r>
            <a:r>
              <a:rPr lang="en-NZ" dirty="0"/>
              <a:t> Reflector etc. and then debug it.</a:t>
            </a:r>
          </a:p>
        </p:txBody>
      </p:sp>
    </p:spTree>
    <p:extLst>
      <p:ext uri="{BB962C8B-B14F-4D97-AF65-F5344CB8AC3E}">
        <p14:creationId xmlns:p14="http://schemas.microsoft.com/office/powerpoint/2010/main" val="157981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A30F-C3C8-4E03-A540-6C668872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Conclusion (3)						 (4/5)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50159-9402-4BB3-B653-1860521EF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NZ" dirty="0">
                <a:solidFill>
                  <a:schemeClr val="bg1">
                    <a:lumMod val="65000"/>
                  </a:schemeClr>
                </a:solidFill>
              </a:rPr>
              <a:t>You must have PDB and SOURCE files when debugging through Visual Studio.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dirty="0">
                <a:solidFill>
                  <a:schemeClr val="bg1">
                    <a:lumMod val="65000"/>
                  </a:schemeClr>
                </a:solidFill>
              </a:rPr>
              <a:t>If you don’t have PDB and SOURCE then generate it using ReSharper, Telerik </a:t>
            </a:r>
            <a:r>
              <a:rPr lang="en-NZ" dirty="0" err="1">
                <a:solidFill>
                  <a:schemeClr val="bg1">
                    <a:lumMod val="65000"/>
                  </a:schemeClr>
                </a:solidFill>
              </a:rPr>
              <a:t>JustDecompile</a:t>
            </a:r>
            <a:r>
              <a:rPr lang="en-NZ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NZ" dirty="0" err="1">
                <a:solidFill>
                  <a:schemeClr val="bg1">
                    <a:lumMod val="65000"/>
                  </a:schemeClr>
                </a:solidFill>
              </a:rPr>
              <a:t>DotPeek</a:t>
            </a:r>
            <a:r>
              <a:rPr lang="en-NZ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NZ" dirty="0" err="1">
                <a:solidFill>
                  <a:schemeClr val="bg1">
                    <a:lumMod val="65000"/>
                  </a:schemeClr>
                </a:solidFill>
              </a:rPr>
              <a:t>RedGate</a:t>
            </a:r>
            <a:r>
              <a:rPr lang="en-NZ" dirty="0">
                <a:solidFill>
                  <a:schemeClr val="bg1">
                    <a:lumMod val="65000"/>
                  </a:schemeClr>
                </a:solidFill>
              </a:rPr>
              <a:t> Reflector etc. and then debug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dirty="0"/>
              <a:t>If you are debugging release/optimized libraries then turn off the JIT optimization through Visual Studio or by placing INI file (Initialization / Configuration file) where assembly is loaded from.</a:t>
            </a:r>
          </a:p>
        </p:txBody>
      </p:sp>
    </p:spTree>
    <p:extLst>
      <p:ext uri="{BB962C8B-B14F-4D97-AF65-F5344CB8AC3E}">
        <p14:creationId xmlns:p14="http://schemas.microsoft.com/office/powerpoint/2010/main" val="268308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7C65-422D-4EFF-BACE-3490EF4E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Conclusion (4)						 (5/6)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0B7E2-E8C3-408D-8BCA-C5F36BDF1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NZ" dirty="0">
                <a:solidFill>
                  <a:schemeClr val="bg1">
                    <a:lumMod val="65000"/>
                  </a:schemeClr>
                </a:solidFill>
              </a:rPr>
              <a:t>You must have PDB and SOURCE files when debugging through Visual Studio.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dirty="0">
                <a:solidFill>
                  <a:schemeClr val="bg1">
                    <a:lumMod val="65000"/>
                  </a:schemeClr>
                </a:solidFill>
              </a:rPr>
              <a:t>If you don’t have PDB and SOURCE then generate it using ReSharper, Telerik </a:t>
            </a:r>
            <a:r>
              <a:rPr lang="en-NZ" dirty="0" err="1">
                <a:solidFill>
                  <a:schemeClr val="bg1">
                    <a:lumMod val="65000"/>
                  </a:schemeClr>
                </a:solidFill>
              </a:rPr>
              <a:t>JustDecompile</a:t>
            </a:r>
            <a:r>
              <a:rPr lang="en-NZ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NZ" dirty="0" err="1">
                <a:solidFill>
                  <a:schemeClr val="bg1">
                    <a:lumMod val="65000"/>
                  </a:schemeClr>
                </a:solidFill>
              </a:rPr>
              <a:t>DotPeek</a:t>
            </a:r>
            <a:r>
              <a:rPr lang="en-NZ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NZ" dirty="0" err="1">
                <a:solidFill>
                  <a:schemeClr val="bg1">
                    <a:lumMod val="65000"/>
                  </a:schemeClr>
                </a:solidFill>
              </a:rPr>
              <a:t>RedGate</a:t>
            </a:r>
            <a:r>
              <a:rPr lang="en-NZ" dirty="0">
                <a:solidFill>
                  <a:schemeClr val="bg1">
                    <a:lumMod val="65000"/>
                  </a:schemeClr>
                </a:solidFill>
              </a:rPr>
              <a:t> Reflector etc. and then debug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dirty="0">
                <a:solidFill>
                  <a:schemeClr val="bg1">
                    <a:lumMod val="65000"/>
                  </a:schemeClr>
                </a:solidFill>
              </a:rPr>
              <a:t>If you are debugging release libraries then turn off the JIT optimization through Visual Studio or by placing INI file (Initialization / Configuration file) where assembly is loaded from.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dirty="0"/>
              <a:t>If you want CLR to not load assemblies from Native Image cache then set environment variable </a:t>
            </a:r>
            <a:r>
              <a:rPr lang="en-NZ" dirty="0" err="1"/>
              <a:t>COMPLUS_ZapDisable</a:t>
            </a:r>
            <a:r>
              <a:rPr lang="en-NZ" dirty="0"/>
              <a:t> to 1 and restart Visual Studio.</a:t>
            </a:r>
          </a:p>
        </p:txBody>
      </p:sp>
    </p:spTree>
    <p:extLst>
      <p:ext uri="{BB962C8B-B14F-4D97-AF65-F5344CB8AC3E}">
        <p14:creationId xmlns:p14="http://schemas.microsoft.com/office/powerpoint/2010/main" val="25443115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210</TotalTime>
  <Words>317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Wingdings</vt:lpstr>
      <vt:lpstr>Gallery</vt:lpstr>
      <vt:lpstr>AGENDA        (1/5)</vt:lpstr>
      <vt:lpstr>Conclusion (1)      (2/5)</vt:lpstr>
      <vt:lpstr>Conclusion (2)       (3/5)</vt:lpstr>
      <vt:lpstr>Conclusion (3)       (4/5)</vt:lpstr>
      <vt:lpstr>Conclusion (4)       (5/6)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third party libraries</dc:title>
  <dc:creator>Varun Sharma</dc:creator>
  <cp:lastModifiedBy>Varun Sharma</cp:lastModifiedBy>
  <cp:revision>47</cp:revision>
  <dcterms:created xsi:type="dcterms:W3CDTF">2018-10-19T08:49:08Z</dcterms:created>
  <dcterms:modified xsi:type="dcterms:W3CDTF">2018-10-23T07:10:46Z</dcterms:modified>
</cp:coreProperties>
</file>